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jpg" ContentType="image/jpeg"/>
  <Default Extension="rels" ContentType="application/vnd.openxmlformats-package.relationships+xml"/>
  <Default Extension="vml" ContentType="application/vnd.openxmlformats-officedocument.vmlDrawing"/>
  <Default Extension="png" ContentType="image/png"/>
  <Default Extension="bin" ContentType="application/vnd.openxmlformats-officedocument.oleObjec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4.xml" ContentType="application/vnd.openxmlformats-officedocument.theme+xml"/>
  <Override PartName="/ppt/theme/themeOverride1.xml" ContentType="application/vnd.openxmlformats-officedocument.themeOverrid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5.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6.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7.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8.xml" ContentType="application/vnd.openxmlformats-officedocument.theme+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9.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10.xml" ContentType="application/vnd.openxmlformats-officedocument.theme+xml"/>
  <Override PartName="/ppt/theme/themeOverride2.xml" ContentType="application/vnd.openxmlformats-officedocument.themeOverrid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theme/theme11.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theme/theme12.xml" ContentType="application/vnd.openxmlformats-officedocument.theme+xml"/>
  <Override PartName="/ppt/theme/themeOverride3.xml" ContentType="application/vnd.openxmlformats-officedocument.themeOverride+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theme/theme13.xml" ContentType="application/vnd.openxmlformats-officedocument.theme+xml"/>
  <Override PartName="/ppt/theme/themeOverride4.xml" ContentType="application/vnd.openxmlformats-officedocument.themeOverride+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theme/theme14.xml" ContentType="application/vnd.openxmlformats-officedocument.theme+xml"/>
  <Override PartName="/ppt/theme/themeOverride5.xml" ContentType="application/vnd.openxmlformats-officedocument.themeOverride+xml"/>
  <Override PartName="/ppt/theme/theme15.xml" ContentType="application/vnd.openxmlformats-officedocument.theme+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11.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notesSlides/notesSlide12.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2" r:id="rId1"/>
    <p:sldMasterId id="2147483674" r:id="rId2"/>
    <p:sldMasterId id="2147483677" r:id="rId3"/>
    <p:sldMasterId id="2147483907" r:id="rId4"/>
    <p:sldMasterId id="2147483818" r:id="rId5"/>
    <p:sldMasterId id="2147483734" r:id="rId6"/>
    <p:sldMasterId id="2147483760" r:id="rId7"/>
    <p:sldMasterId id="2147483786" r:id="rId8"/>
    <p:sldMasterId id="2147483800" r:id="rId9"/>
    <p:sldMasterId id="2147483922" r:id="rId10"/>
    <p:sldMasterId id="2147483936" r:id="rId11"/>
    <p:sldMasterId id="2147483950" r:id="rId12"/>
    <p:sldMasterId id="2147483968" r:id="rId13"/>
    <p:sldMasterId id="2147483987" r:id="rId14"/>
  </p:sldMasterIdLst>
  <p:notesMasterIdLst>
    <p:notesMasterId r:id="rId122"/>
  </p:notesMasterIdLst>
  <p:sldIdLst>
    <p:sldId id="653" r:id="rId15"/>
    <p:sldId id="654" r:id="rId16"/>
    <p:sldId id="750" r:id="rId17"/>
    <p:sldId id="764" r:id="rId18"/>
    <p:sldId id="751" r:id="rId19"/>
    <p:sldId id="846" r:id="rId20"/>
    <p:sldId id="685" r:id="rId21"/>
    <p:sldId id="656" r:id="rId22"/>
    <p:sldId id="799" r:id="rId23"/>
    <p:sldId id="800" r:id="rId24"/>
    <p:sldId id="801" r:id="rId25"/>
    <p:sldId id="802" r:id="rId26"/>
    <p:sldId id="796" r:id="rId27"/>
    <p:sldId id="783" r:id="rId28"/>
    <p:sldId id="784" r:id="rId29"/>
    <p:sldId id="785" r:id="rId30"/>
    <p:sldId id="786" r:id="rId31"/>
    <p:sldId id="787" r:id="rId32"/>
    <p:sldId id="765" r:id="rId33"/>
    <p:sldId id="766" r:id="rId34"/>
    <p:sldId id="730" r:id="rId35"/>
    <p:sldId id="767" r:id="rId36"/>
    <p:sldId id="768" r:id="rId37"/>
    <p:sldId id="769" r:id="rId38"/>
    <p:sldId id="770" r:id="rId39"/>
    <p:sldId id="771" r:id="rId40"/>
    <p:sldId id="772" r:id="rId41"/>
    <p:sldId id="773" r:id="rId42"/>
    <p:sldId id="774" r:id="rId43"/>
    <p:sldId id="775" r:id="rId44"/>
    <p:sldId id="776" r:id="rId45"/>
    <p:sldId id="777" r:id="rId46"/>
    <p:sldId id="778" r:id="rId47"/>
    <p:sldId id="718" r:id="rId48"/>
    <p:sldId id="660" r:id="rId49"/>
    <p:sldId id="661" r:id="rId50"/>
    <p:sldId id="662" r:id="rId51"/>
    <p:sldId id="663" r:id="rId52"/>
    <p:sldId id="664" r:id="rId53"/>
    <p:sldId id="665" r:id="rId54"/>
    <p:sldId id="683" r:id="rId55"/>
    <p:sldId id="684" r:id="rId56"/>
    <p:sldId id="687" r:id="rId57"/>
    <p:sldId id="688" r:id="rId58"/>
    <p:sldId id="712" r:id="rId59"/>
    <p:sldId id="693" r:id="rId60"/>
    <p:sldId id="714" r:id="rId61"/>
    <p:sldId id="814" r:id="rId62"/>
    <p:sldId id="815" r:id="rId63"/>
    <p:sldId id="816" r:id="rId64"/>
    <p:sldId id="817" r:id="rId65"/>
    <p:sldId id="818" r:id="rId66"/>
    <p:sldId id="819" r:id="rId67"/>
    <p:sldId id="820" r:id="rId68"/>
    <p:sldId id="821" r:id="rId69"/>
    <p:sldId id="822" r:id="rId70"/>
    <p:sldId id="823" r:id="rId71"/>
    <p:sldId id="715" r:id="rId72"/>
    <p:sldId id="716" r:id="rId73"/>
    <p:sldId id="717" r:id="rId74"/>
    <p:sldId id="763" r:id="rId75"/>
    <p:sldId id="792" r:id="rId76"/>
    <p:sldId id="797" r:id="rId77"/>
    <p:sldId id="798" r:id="rId78"/>
    <p:sldId id="803" r:id="rId79"/>
    <p:sldId id="805" r:id="rId80"/>
    <p:sldId id="806" r:id="rId81"/>
    <p:sldId id="807" r:id="rId82"/>
    <p:sldId id="808" r:id="rId83"/>
    <p:sldId id="809" r:id="rId84"/>
    <p:sldId id="804" r:id="rId85"/>
    <p:sldId id="692" r:id="rId86"/>
    <p:sldId id="793" r:id="rId87"/>
    <p:sldId id="794" r:id="rId88"/>
    <p:sldId id="795" r:id="rId89"/>
    <p:sldId id="810" r:id="rId90"/>
    <p:sldId id="811" r:id="rId91"/>
    <p:sldId id="813" r:id="rId92"/>
    <p:sldId id="753" r:id="rId93"/>
    <p:sldId id="754" r:id="rId94"/>
    <p:sldId id="756" r:id="rId95"/>
    <p:sldId id="758" r:id="rId96"/>
    <p:sldId id="757" r:id="rId97"/>
    <p:sldId id="760" r:id="rId98"/>
    <p:sldId id="762" r:id="rId99"/>
    <p:sldId id="824" r:id="rId100"/>
    <p:sldId id="825" r:id="rId101"/>
    <p:sldId id="826" r:id="rId102"/>
    <p:sldId id="827" r:id="rId103"/>
    <p:sldId id="828" r:id="rId104"/>
    <p:sldId id="829" r:id="rId105"/>
    <p:sldId id="830" r:id="rId106"/>
    <p:sldId id="831" r:id="rId107"/>
    <p:sldId id="832" r:id="rId108"/>
    <p:sldId id="833" r:id="rId109"/>
    <p:sldId id="834" r:id="rId110"/>
    <p:sldId id="835" r:id="rId111"/>
    <p:sldId id="836" r:id="rId112"/>
    <p:sldId id="837" r:id="rId113"/>
    <p:sldId id="838" r:id="rId114"/>
    <p:sldId id="839" r:id="rId115"/>
    <p:sldId id="840" r:id="rId116"/>
    <p:sldId id="841" r:id="rId117"/>
    <p:sldId id="843" r:id="rId118"/>
    <p:sldId id="844" r:id="rId119"/>
    <p:sldId id="845" r:id="rId120"/>
    <p:sldId id="842" r:id="rId121"/>
  </p:sldIdLst>
  <p:sldSz cx="18288000" cy="10287000"/>
  <p:notesSz cx="6858000" cy="9144000"/>
  <p:defaultTextStyle>
    <a:defPPr>
      <a:defRPr lang="uk-UA"/>
    </a:defPPr>
    <a:lvl1pPr marL="0" algn="l" defTabSz="1371589" rtl="0" eaLnBrk="1" latinLnBrk="0" hangingPunct="1">
      <a:defRPr sz="2700" kern="1200">
        <a:solidFill>
          <a:schemeClr val="tx1"/>
        </a:solidFill>
        <a:latin typeface="+mn-lt"/>
        <a:ea typeface="+mn-ea"/>
        <a:cs typeface="+mn-cs"/>
      </a:defRPr>
    </a:lvl1pPr>
    <a:lvl2pPr marL="685795" algn="l" defTabSz="1371589" rtl="0" eaLnBrk="1" latinLnBrk="0" hangingPunct="1">
      <a:defRPr sz="2700" kern="1200">
        <a:solidFill>
          <a:schemeClr val="tx1"/>
        </a:solidFill>
        <a:latin typeface="+mn-lt"/>
        <a:ea typeface="+mn-ea"/>
        <a:cs typeface="+mn-cs"/>
      </a:defRPr>
    </a:lvl2pPr>
    <a:lvl3pPr marL="1371589" algn="l" defTabSz="1371589" rtl="0" eaLnBrk="1" latinLnBrk="0" hangingPunct="1">
      <a:defRPr sz="2700" kern="1200">
        <a:solidFill>
          <a:schemeClr val="tx1"/>
        </a:solidFill>
        <a:latin typeface="+mn-lt"/>
        <a:ea typeface="+mn-ea"/>
        <a:cs typeface="+mn-cs"/>
      </a:defRPr>
    </a:lvl3pPr>
    <a:lvl4pPr marL="2057384" algn="l" defTabSz="1371589" rtl="0" eaLnBrk="1" latinLnBrk="0" hangingPunct="1">
      <a:defRPr sz="2700" kern="1200">
        <a:solidFill>
          <a:schemeClr val="tx1"/>
        </a:solidFill>
        <a:latin typeface="+mn-lt"/>
        <a:ea typeface="+mn-ea"/>
        <a:cs typeface="+mn-cs"/>
      </a:defRPr>
    </a:lvl4pPr>
    <a:lvl5pPr marL="2743178" algn="l" defTabSz="1371589" rtl="0" eaLnBrk="1" latinLnBrk="0" hangingPunct="1">
      <a:defRPr sz="2700" kern="1200">
        <a:solidFill>
          <a:schemeClr val="tx1"/>
        </a:solidFill>
        <a:latin typeface="+mn-lt"/>
        <a:ea typeface="+mn-ea"/>
        <a:cs typeface="+mn-cs"/>
      </a:defRPr>
    </a:lvl5pPr>
    <a:lvl6pPr marL="3428973" algn="l" defTabSz="1371589" rtl="0" eaLnBrk="1" latinLnBrk="0" hangingPunct="1">
      <a:defRPr sz="2700" kern="1200">
        <a:solidFill>
          <a:schemeClr val="tx1"/>
        </a:solidFill>
        <a:latin typeface="+mn-lt"/>
        <a:ea typeface="+mn-ea"/>
        <a:cs typeface="+mn-cs"/>
      </a:defRPr>
    </a:lvl6pPr>
    <a:lvl7pPr marL="4114767" algn="l" defTabSz="1371589" rtl="0" eaLnBrk="1" latinLnBrk="0" hangingPunct="1">
      <a:defRPr sz="2700" kern="1200">
        <a:solidFill>
          <a:schemeClr val="tx1"/>
        </a:solidFill>
        <a:latin typeface="+mn-lt"/>
        <a:ea typeface="+mn-ea"/>
        <a:cs typeface="+mn-cs"/>
      </a:defRPr>
    </a:lvl7pPr>
    <a:lvl8pPr marL="4800562" algn="l" defTabSz="1371589" rtl="0" eaLnBrk="1" latinLnBrk="0" hangingPunct="1">
      <a:defRPr sz="2700" kern="1200">
        <a:solidFill>
          <a:schemeClr val="tx1"/>
        </a:solidFill>
        <a:latin typeface="+mn-lt"/>
        <a:ea typeface="+mn-ea"/>
        <a:cs typeface="+mn-cs"/>
      </a:defRPr>
    </a:lvl8pPr>
    <a:lvl9pPr marL="5486356" algn="l" defTabSz="1371589" rtl="0" eaLnBrk="1" latinLnBrk="0" hangingPunct="1">
      <a:defRPr sz="27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99CD08A7-71C1-AC44-BFC0-C767AA344ED2}">
          <p14:sldIdLst>
            <p14:sldId id="653"/>
          </p14:sldIdLst>
        </p14:section>
        <p14:section name="History and People" id="{63739FFB-8EEB-C84D-AA27-3ED690847294}">
          <p14:sldIdLst>
            <p14:sldId id="654"/>
            <p14:sldId id="750"/>
            <p14:sldId id="764"/>
          </p14:sldIdLst>
        </p14:section>
        <p14:section name="Portfolio &amp; Marketplace" id="{B266AA6F-BC91-5645-8EBE-653967BFC024}">
          <p14:sldIdLst>
            <p14:sldId id="751"/>
          </p14:sldIdLst>
        </p14:section>
        <p14:section name="What is the Digital Revolution" id="{31E2ECBF-D898-1144-AB55-53AFCC70C0D1}">
          <p14:sldIdLst>
            <p14:sldId id="846"/>
            <p14:sldId id="685"/>
            <p14:sldId id="656"/>
            <p14:sldId id="799"/>
            <p14:sldId id="800"/>
            <p14:sldId id="801"/>
            <p14:sldId id="802"/>
            <p14:sldId id="796"/>
            <p14:sldId id="783"/>
            <p14:sldId id="784"/>
            <p14:sldId id="785"/>
            <p14:sldId id="786"/>
            <p14:sldId id="787"/>
          </p14:sldIdLst>
        </p14:section>
        <p14:section name="Company Positioning" id="{0F2EAD6A-5980-A549-A2B4-6431126748DA}">
          <p14:sldIdLst>
            <p14:sldId id="765"/>
          </p14:sldIdLst>
        </p14:section>
        <p14:section name="Process and Services" id="{9CA271AE-6AC9-7148-8186-16550DDB94BF}">
          <p14:sldIdLst>
            <p14:sldId id="766"/>
            <p14:sldId id="730"/>
            <p14:sldId id="767"/>
            <p14:sldId id="768"/>
            <p14:sldId id="769"/>
            <p14:sldId id="770"/>
            <p14:sldId id="771"/>
            <p14:sldId id="772"/>
            <p14:sldId id="773"/>
            <p14:sldId id="774"/>
            <p14:sldId id="775"/>
            <p14:sldId id="776"/>
            <p14:sldId id="777"/>
            <p14:sldId id="778"/>
            <p14:sldId id="718"/>
          </p14:sldIdLst>
        </p14:section>
        <p14:section name="Digital Revolution applied OW2, Huawei, Deustche Bahn" id="{01FEDA25-C794-4244-B063-86F12CEAC128}">
          <p14:sldIdLst>
            <p14:sldId id="660"/>
            <p14:sldId id="661"/>
            <p14:sldId id="662"/>
            <p14:sldId id="663"/>
            <p14:sldId id="664"/>
          </p14:sldIdLst>
        </p14:section>
        <p14:section name="Products" id="{EC80CF41-43E1-43FA-BA66-7A2C40D7C2AD}">
          <p14:sldIdLst>
            <p14:sldId id="665"/>
            <p14:sldId id="683"/>
            <p14:sldId id="684"/>
            <p14:sldId id="687"/>
            <p14:sldId id="688"/>
            <p14:sldId id="712"/>
            <p14:sldId id="693"/>
            <p14:sldId id="714"/>
            <p14:sldId id="814"/>
            <p14:sldId id="815"/>
            <p14:sldId id="816"/>
            <p14:sldId id="817"/>
            <p14:sldId id="818"/>
            <p14:sldId id="819"/>
            <p14:sldId id="820"/>
            <p14:sldId id="821"/>
            <p14:sldId id="822"/>
            <p14:sldId id="823"/>
            <p14:sldId id="715"/>
            <p14:sldId id="716"/>
            <p14:sldId id="717"/>
          </p14:sldIdLst>
        </p14:section>
        <p14:section name="Development Roadmap" id="{6A23259A-8B27-CC45-94BB-04A694FF977A}">
          <p14:sldIdLst>
            <p14:sldId id="763"/>
            <p14:sldId id="792"/>
          </p14:sldIdLst>
        </p14:section>
        <p14:section name="The next platform War and The Last Platform" id="{AED4D521-5790-544A-BA0D-4B4FD13ABD1F}">
          <p14:sldIdLst>
            <p14:sldId id="797"/>
            <p14:sldId id="798"/>
            <p14:sldId id="803"/>
            <p14:sldId id="805"/>
            <p14:sldId id="806"/>
            <p14:sldId id="807"/>
            <p14:sldId id="808"/>
            <p14:sldId id="809"/>
            <p14:sldId id="804"/>
            <p14:sldId id="692"/>
          </p14:sldIdLst>
        </p14:section>
        <p14:section name="Organisation Development Services" id="{4B3620CB-92FB-4C49-8488-2460F8416DAB}">
          <p14:sldIdLst>
            <p14:sldId id="793"/>
            <p14:sldId id="794"/>
            <p14:sldId id="795"/>
            <p14:sldId id="810"/>
          </p14:sldIdLst>
        </p14:section>
        <p14:section name="CMM" id="{684ACD52-C872-634B-8F9D-8128715E7689}">
          <p14:sldIdLst>
            <p14:sldId id="811"/>
            <p14:sldId id="813"/>
          </p14:sldIdLst>
        </p14:section>
        <p14:section name="Wo Da Partner Wireframe" id="{1222CCB1-B5F4-4D43-9543-CBEC15644DA4}">
          <p14:sldIdLst>
            <p14:sldId id="753"/>
            <p14:sldId id="754"/>
            <p14:sldId id="756"/>
            <p14:sldId id="758"/>
            <p14:sldId id="757"/>
            <p14:sldId id="760"/>
            <p14:sldId id="762"/>
            <p14:sldId id="824"/>
            <p14:sldId id="825"/>
            <p14:sldId id="826"/>
            <p14:sldId id="827"/>
            <p14:sldId id="828"/>
            <p14:sldId id="829"/>
            <p14:sldId id="830"/>
            <p14:sldId id="831"/>
            <p14:sldId id="832"/>
            <p14:sldId id="833"/>
            <p14:sldId id="834"/>
            <p14:sldId id="835"/>
            <p14:sldId id="836"/>
            <p14:sldId id="837"/>
            <p14:sldId id="838"/>
            <p14:sldId id="839"/>
            <p14:sldId id="840"/>
            <p14:sldId id="841"/>
            <p14:sldId id="843"/>
            <p14:sldId id="844"/>
            <p14:sldId id="845"/>
            <p14:sldId id="842"/>
          </p14:sldIdLst>
        </p14:section>
      </p14:sectionLst>
    </p:ext>
    <p:ext uri="{EFAFB233-063F-42B5-8137-9DF3F51BA10A}">
      <p15:sldGuideLst xmlns:p15="http://schemas.microsoft.com/office/powerpoint/2012/main">
        <p15:guide id="1" orient="horz" pos="3240" userDrawn="1">
          <p15:clr>
            <a:srgbClr val="A4A3A4"/>
          </p15:clr>
        </p15:guide>
        <p15:guide id="2" pos="57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118886"/>
    <a:srgbClr val="C8C8CD"/>
    <a:srgbClr val="000000"/>
    <a:srgbClr val="0B6DBC"/>
    <a:srgbClr val="264FC2"/>
    <a:srgbClr val="64D4EA"/>
    <a:srgbClr val="4CCCE6"/>
    <a:srgbClr val="6CD5EA"/>
    <a:srgbClr val="2BC3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544" autoAdjust="0"/>
    <p:restoredTop sz="91298" autoAdjust="0"/>
  </p:normalViewPr>
  <p:slideViewPr>
    <p:cSldViewPr>
      <p:cViewPr>
        <p:scale>
          <a:sx n="71" d="100"/>
          <a:sy n="71" d="100"/>
        </p:scale>
        <p:origin x="144" y="176"/>
      </p:cViewPr>
      <p:guideLst>
        <p:guide orient="horz" pos="3240"/>
        <p:guide pos="5760"/>
      </p:guideLst>
    </p:cSldViewPr>
  </p:slideViewPr>
  <p:outlineViewPr>
    <p:cViewPr>
      <p:scale>
        <a:sx n="33" d="100"/>
        <a:sy n="33" d="100"/>
      </p:scale>
      <p:origin x="36" y="0"/>
    </p:cViewPr>
  </p:outlineViewPr>
  <p:notesTextViewPr>
    <p:cViewPr>
      <p:scale>
        <a:sx n="3" d="2"/>
        <a:sy n="3" d="2"/>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 Target="slides/slide1.xml"/><Relationship Id="rId16" Type="http://schemas.openxmlformats.org/officeDocument/2006/relationships/slide" Target="slides/slide2.xml"/><Relationship Id="rId17" Type="http://schemas.openxmlformats.org/officeDocument/2006/relationships/slide" Target="slides/slide3.xml"/><Relationship Id="rId18" Type="http://schemas.openxmlformats.org/officeDocument/2006/relationships/slide" Target="slides/slide4.xml"/><Relationship Id="rId19" Type="http://schemas.openxmlformats.org/officeDocument/2006/relationships/slide" Target="slides/slide5.xml"/><Relationship Id="rId60" Type="http://schemas.openxmlformats.org/officeDocument/2006/relationships/slide" Target="slides/slide46.xml"/><Relationship Id="rId61" Type="http://schemas.openxmlformats.org/officeDocument/2006/relationships/slide" Target="slides/slide47.xml"/><Relationship Id="rId62" Type="http://schemas.openxmlformats.org/officeDocument/2006/relationships/slide" Target="slides/slide48.xml"/><Relationship Id="rId63" Type="http://schemas.openxmlformats.org/officeDocument/2006/relationships/slide" Target="slides/slide49.xml"/><Relationship Id="rId64" Type="http://schemas.openxmlformats.org/officeDocument/2006/relationships/slide" Target="slides/slide50.xml"/><Relationship Id="rId65" Type="http://schemas.openxmlformats.org/officeDocument/2006/relationships/slide" Target="slides/slide51.xml"/><Relationship Id="rId66" Type="http://schemas.openxmlformats.org/officeDocument/2006/relationships/slide" Target="slides/slide52.xml"/><Relationship Id="rId67" Type="http://schemas.openxmlformats.org/officeDocument/2006/relationships/slide" Target="slides/slide53.xml"/><Relationship Id="rId68" Type="http://schemas.openxmlformats.org/officeDocument/2006/relationships/slide" Target="slides/slide54.xml"/><Relationship Id="rId69" Type="http://schemas.openxmlformats.org/officeDocument/2006/relationships/slide" Target="slides/slide55.xml"/><Relationship Id="rId120" Type="http://schemas.openxmlformats.org/officeDocument/2006/relationships/slide" Target="slides/slide106.xml"/><Relationship Id="rId121" Type="http://schemas.openxmlformats.org/officeDocument/2006/relationships/slide" Target="slides/slide107.xml"/><Relationship Id="rId122" Type="http://schemas.openxmlformats.org/officeDocument/2006/relationships/notesMaster" Target="notesMasters/notesMaster1.xml"/><Relationship Id="rId123" Type="http://schemas.openxmlformats.org/officeDocument/2006/relationships/presProps" Target="presProps.xml"/><Relationship Id="rId124" Type="http://schemas.openxmlformats.org/officeDocument/2006/relationships/viewProps" Target="viewProps.xml"/><Relationship Id="rId125" Type="http://schemas.openxmlformats.org/officeDocument/2006/relationships/theme" Target="theme/theme1.xml"/><Relationship Id="rId126" Type="http://schemas.openxmlformats.org/officeDocument/2006/relationships/tableStyles" Target="tableStyles.xml"/><Relationship Id="rId40" Type="http://schemas.openxmlformats.org/officeDocument/2006/relationships/slide" Target="slides/slide26.xml"/><Relationship Id="rId41" Type="http://schemas.openxmlformats.org/officeDocument/2006/relationships/slide" Target="slides/slide27.xml"/><Relationship Id="rId42" Type="http://schemas.openxmlformats.org/officeDocument/2006/relationships/slide" Target="slides/slide28.xml"/><Relationship Id="rId90" Type="http://schemas.openxmlformats.org/officeDocument/2006/relationships/slide" Target="slides/slide76.xml"/><Relationship Id="rId91" Type="http://schemas.openxmlformats.org/officeDocument/2006/relationships/slide" Target="slides/slide77.xml"/><Relationship Id="rId92" Type="http://schemas.openxmlformats.org/officeDocument/2006/relationships/slide" Target="slides/slide78.xml"/><Relationship Id="rId93" Type="http://schemas.openxmlformats.org/officeDocument/2006/relationships/slide" Target="slides/slide79.xml"/><Relationship Id="rId94" Type="http://schemas.openxmlformats.org/officeDocument/2006/relationships/slide" Target="slides/slide80.xml"/><Relationship Id="rId95" Type="http://schemas.openxmlformats.org/officeDocument/2006/relationships/slide" Target="slides/slide81.xml"/><Relationship Id="rId96" Type="http://schemas.openxmlformats.org/officeDocument/2006/relationships/slide" Target="slides/slide82.xml"/><Relationship Id="rId101" Type="http://schemas.openxmlformats.org/officeDocument/2006/relationships/slide" Target="slides/slide87.xml"/><Relationship Id="rId102" Type="http://schemas.openxmlformats.org/officeDocument/2006/relationships/slide" Target="slides/slide88.xml"/><Relationship Id="rId103" Type="http://schemas.openxmlformats.org/officeDocument/2006/relationships/slide" Target="slides/slide89.xml"/><Relationship Id="rId104" Type="http://schemas.openxmlformats.org/officeDocument/2006/relationships/slide" Target="slides/slide90.xml"/><Relationship Id="rId105" Type="http://schemas.openxmlformats.org/officeDocument/2006/relationships/slide" Target="slides/slide91.xml"/><Relationship Id="rId106" Type="http://schemas.openxmlformats.org/officeDocument/2006/relationships/slide" Target="slides/slide92.xml"/><Relationship Id="rId107" Type="http://schemas.openxmlformats.org/officeDocument/2006/relationships/slide" Target="slides/slide93.xml"/><Relationship Id="rId108" Type="http://schemas.openxmlformats.org/officeDocument/2006/relationships/slide" Target="slides/slide94.xml"/><Relationship Id="rId109" Type="http://schemas.openxmlformats.org/officeDocument/2006/relationships/slide" Target="slides/slide95.xml"/><Relationship Id="rId97" Type="http://schemas.openxmlformats.org/officeDocument/2006/relationships/slide" Target="slides/slide83.xml"/><Relationship Id="rId98" Type="http://schemas.openxmlformats.org/officeDocument/2006/relationships/slide" Target="slides/slide84.xml"/><Relationship Id="rId99" Type="http://schemas.openxmlformats.org/officeDocument/2006/relationships/slide" Target="slides/slide85.xml"/><Relationship Id="rId43" Type="http://schemas.openxmlformats.org/officeDocument/2006/relationships/slide" Target="slides/slide29.xml"/><Relationship Id="rId44" Type="http://schemas.openxmlformats.org/officeDocument/2006/relationships/slide" Target="slides/slide30.xml"/><Relationship Id="rId45" Type="http://schemas.openxmlformats.org/officeDocument/2006/relationships/slide" Target="slides/slide31.xml"/><Relationship Id="rId46" Type="http://schemas.openxmlformats.org/officeDocument/2006/relationships/slide" Target="slides/slide32.xml"/><Relationship Id="rId47" Type="http://schemas.openxmlformats.org/officeDocument/2006/relationships/slide" Target="slides/slide33.xml"/><Relationship Id="rId48" Type="http://schemas.openxmlformats.org/officeDocument/2006/relationships/slide" Target="slides/slide34.xml"/><Relationship Id="rId49" Type="http://schemas.openxmlformats.org/officeDocument/2006/relationships/slide" Target="slides/slide35.xml"/><Relationship Id="rId100" Type="http://schemas.openxmlformats.org/officeDocument/2006/relationships/slide" Target="slides/slide86.xml"/><Relationship Id="rId20" Type="http://schemas.openxmlformats.org/officeDocument/2006/relationships/slide" Target="slides/slide6.xml"/><Relationship Id="rId21" Type="http://schemas.openxmlformats.org/officeDocument/2006/relationships/slide" Target="slides/slide7.xml"/><Relationship Id="rId22" Type="http://schemas.openxmlformats.org/officeDocument/2006/relationships/slide" Target="slides/slide8.xml"/><Relationship Id="rId70" Type="http://schemas.openxmlformats.org/officeDocument/2006/relationships/slide" Target="slides/slide56.xml"/><Relationship Id="rId71" Type="http://schemas.openxmlformats.org/officeDocument/2006/relationships/slide" Target="slides/slide57.xml"/><Relationship Id="rId72" Type="http://schemas.openxmlformats.org/officeDocument/2006/relationships/slide" Target="slides/slide58.xml"/><Relationship Id="rId73" Type="http://schemas.openxmlformats.org/officeDocument/2006/relationships/slide" Target="slides/slide59.xml"/><Relationship Id="rId74" Type="http://schemas.openxmlformats.org/officeDocument/2006/relationships/slide" Target="slides/slide60.xml"/><Relationship Id="rId75" Type="http://schemas.openxmlformats.org/officeDocument/2006/relationships/slide" Target="slides/slide61.xml"/><Relationship Id="rId76" Type="http://schemas.openxmlformats.org/officeDocument/2006/relationships/slide" Target="slides/slide62.xml"/><Relationship Id="rId77" Type="http://schemas.openxmlformats.org/officeDocument/2006/relationships/slide" Target="slides/slide63.xml"/><Relationship Id="rId78" Type="http://schemas.openxmlformats.org/officeDocument/2006/relationships/slide" Target="slides/slide64.xml"/><Relationship Id="rId79" Type="http://schemas.openxmlformats.org/officeDocument/2006/relationships/slide" Target="slides/slide65.xml"/><Relationship Id="rId23" Type="http://schemas.openxmlformats.org/officeDocument/2006/relationships/slide" Target="slides/slide9.xml"/><Relationship Id="rId24" Type="http://schemas.openxmlformats.org/officeDocument/2006/relationships/slide" Target="slides/slide10.xml"/><Relationship Id="rId25" Type="http://schemas.openxmlformats.org/officeDocument/2006/relationships/slide" Target="slides/slide11.xml"/><Relationship Id="rId26" Type="http://schemas.openxmlformats.org/officeDocument/2006/relationships/slide" Target="slides/slide12.xml"/><Relationship Id="rId27" Type="http://schemas.openxmlformats.org/officeDocument/2006/relationships/slide" Target="slides/slide13.xml"/><Relationship Id="rId28" Type="http://schemas.openxmlformats.org/officeDocument/2006/relationships/slide" Target="slides/slide14.xml"/><Relationship Id="rId29" Type="http://schemas.openxmlformats.org/officeDocument/2006/relationships/slide" Target="slides/slide1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50" Type="http://schemas.openxmlformats.org/officeDocument/2006/relationships/slide" Target="slides/slide36.xml"/><Relationship Id="rId51" Type="http://schemas.openxmlformats.org/officeDocument/2006/relationships/slide" Target="slides/slide37.xml"/><Relationship Id="rId52" Type="http://schemas.openxmlformats.org/officeDocument/2006/relationships/slide" Target="slides/slide38.xml"/><Relationship Id="rId53" Type="http://schemas.openxmlformats.org/officeDocument/2006/relationships/slide" Target="slides/slide39.xml"/><Relationship Id="rId54" Type="http://schemas.openxmlformats.org/officeDocument/2006/relationships/slide" Target="slides/slide40.xml"/><Relationship Id="rId55" Type="http://schemas.openxmlformats.org/officeDocument/2006/relationships/slide" Target="slides/slide41.xml"/><Relationship Id="rId56" Type="http://schemas.openxmlformats.org/officeDocument/2006/relationships/slide" Target="slides/slide42.xml"/><Relationship Id="rId57" Type="http://schemas.openxmlformats.org/officeDocument/2006/relationships/slide" Target="slides/slide43.xml"/><Relationship Id="rId58" Type="http://schemas.openxmlformats.org/officeDocument/2006/relationships/slide" Target="slides/slide44.xml"/><Relationship Id="rId59" Type="http://schemas.openxmlformats.org/officeDocument/2006/relationships/slide" Target="slides/slide45.xml"/><Relationship Id="rId110" Type="http://schemas.openxmlformats.org/officeDocument/2006/relationships/slide" Target="slides/slide96.xml"/><Relationship Id="rId111" Type="http://schemas.openxmlformats.org/officeDocument/2006/relationships/slide" Target="slides/slide97.xml"/><Relationship Id="rId112" Type="http://schemas.openxmlformats.org/officeDocument/2006/relationships/slide" Target="slides/slide98.xml"/><Relationship Id="rId113" Type="http://schemas.openxmlformats.org/officeDocument/2006/relationships/slide" Target="slides/slide99.xml"/><Relationship Id="rId114" Type="http://schemas.openxmlformats.org/officeDocument/2006/relationships/slide" Target="slides/slide100.xml"/><Relationship Id="rId115" Type="http://schemas.openxmlformats.org/officeDocument/2006/relationships/slide" Target="slides/slide101.xml"/><Relationship Id="rId116" Type="http://schemas.openxmlformats.org/officeDocument/2006/relationships/slide" Target="slides/slide102.xml"/><Relationship Id="rId117" Type="http://schemas.openxmlformats.org/officeDocument/2006/relationships/slide" Target="slides/slide103.xml"/><Relationship Id="rId118" Type="http://schemas.openxmlformats.org/officeDocument/2006/relationships/slide" Target="slides/slide104.xml"/><Relationship Id="rId119" Type="http://schemas.openxmlformats.org/officeDocument/2006/relationships/slide" Target="slides/slide105.xml"/><Relationship Id="rId30" Type="http://schemas.openxmlformats.org/officeDocument/2006/relationships/slide" Target="slides/slide16.xml"/><Relationship Id="rId31" Type="http://schemas.openxmlformats.org/officeDocument/2006/relationships/slide" Target="slides/slide17.xml"/><Relationship Id="rId32" Type="http://schemas.openxmlformats.org/officeDocument/2006/relationships/slide" Target="slides/slide18.xml"/><Relationship Id="rId33" Type="http://schemas.openxmlformats.org/officeDocument/2006/relationships/slide" Target="slides/slide19.xml"/><Relationship Id="rId34" Type="http://schemas.openxmlformats.org/officeDocument/2006/relationships/slide" Target="slides/slide20.xml"/><Relationship Id="rId35" Type="http://schemas.openxmlformats.org/officeDocument/2006/relationships/slide" Target="slides/slide21.xml"/><Relationship Id="rId36" Type="http://schemas.openxmlformats.org/officeDocument/2006/relationships/slide" Target="slides/slide22.xml"/><Relationship Id="rId37" Type="http://schemas.openxmlformats.org/officeDocument/2006/relationships/slide" Target="slides/slide23.xml"/><Relationship Id="rId38" Type="http://schemas.openxmlformats.org/officeDocument/2006/relationships/slide" Target="slides/slide24.xml"/><Relationship Id="rId39" Type="http://schemas.openxmlformats.org/officeDocument/2006/relationships/slide" Target="slides/slide25.xml"/><Relationship Id="rId80" Type="http://schemas.openxmlformats.org/officeDocument/2006/relationships/slide" Target="slides/slide66.xml"/><Relationship Id="rId81" Type="http://schemas.openxmlformats.org/officeDocument/2006/relationships/slide" Target="slides/slide67.xml"/><Relationship Id="rId82" Type="http://schemas.openxmlformats.org/officeDocument/2006/relationships/slide" Target="slides/slide68.xml"/><Relationship Id="rId83" Type="http://schemas.openxmlformats.org/officeDocument/2006/relationships/slide" Target="slides/slide69.xml"/><Relationship Id="rId84" Type="http://schemas.openxmlformats.org/officeDocument/2006/relationships/slide" Target="slides/slide70.xml"/><Relationship Id="rId85" Type="http://schemas.openxmlformats.org/officeDocument/2006/relationships/slide" Target="slides/slide71.xml"/><Relationship Id="rId86" Type="http://schemas.openxmlformats.org/officeDocument/2006/relationships/slide" Target="slides/slide72.xml"/><Relationship Id="rId87" Type="http://schemas.openxmlformats.org/officeDocument/2006/relationships/slide" Target="slides/slide73.xml"/><Relationship Id="rId88" Type="http://schemas.openxmlformats.org/officeDocument/2006/relationships/slide" Target="slides/slide74.xml"/><Relationship Id="rId89" Type="http://schemas.openxmlformats.org/officeDocument/2006/relationships/slide" Target="slides/slide7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3.vml.rels><?xml version="1.0" encoding="UTF-8" standalone="yes"?>
<Relationships xmlns="http://schemas.openxmlformats.org/package/2006/relationships"><Relationship Id="rId1" Type="http://schemas.openxmlformats.org/officeDocument/2006/relationships/image" Target="NULL"/></Relationships>
</file>

<file path=ppt/drawings/_rels/vmlDrawing4.vml.rels><?xml version="1.0" encoding="UTF-8" standalone="yes"?>
<Relationships xmlns="http://schemas.openxmlformats.org/package/2006/relationships"><Relationship Id="rId1" Type="http://schemas.openxmlformats.org/officeDocument/2006/relationships/image" Target="NULL"/></Relationships>
</file>

<file path=ppt/drawings/_rels/vmlDrawing5.vml.rels><?xml version="1.0" encoding="UTF-8" standalone="yes"?>
<Relationships xmlns="http://schemas.openxmlformats.org/package/2006/relationships"><Relationship Id="rId1" Type="http://schemas.openxmlformats.org/officeDocument/2006/relationships/image" Target="NULL"/></Relationships>
</file>

<file path=ppt/drawings/_rels/vmlDrawing6.vml.rels><?xml version="1.0" encoding="UTF-8" standalone="yes"?>
<Relationships xmlns="http://schemas.openxmlformats.org/package/2006/relationships"><Relationship Id="rId1" Type="http://schemas.openxmlformats.org/officeDocument/2006/relationships/image" Target="NULL"/></Relationships>
</file>

<file path=ppt/drawings/_rels/vmlDrawing7.vml.rels><?xml version="1.0" encoding="UTF-8" standalone="yes"?>
<Relationships xmlns="http://schemas.openxmlformats.org/package/2006/relationships"><Relationship Id="rId1" Type="http://schemas.openxmlformats.org/officeDocument/2006/relationships/image" Target="NULL"/></Relationships>
</file>

<file path=ppt/drawings/_rels/vmlDrawing8.vml.rels><?xml version="1.0" encoding="UTF-8" standalone="yes"?>
<Relationships xmlns="http://schemas.openxmlformats.org/package/2006/relationships"><Relationship Id="rId1" Type="http://schemas.openxmlformats.org/officeDocument/2006/relationships/image" Target="NUL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027185-10FB-4A57-B3F0-45136A811A24}" type="datetimeFigureOut">
              <a:rPr lang="uk-UA" smtClean="0"/>
              <a:t>07.10.18</a:t>
            </a:fld>
            <a:endParaRPr lang="uk-U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uk-U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9C3A12-1E0F-412B-B376-8089A55D946C}" type="slidenum">
              <a:rPr lang="uk-UA" smtClean="0"/>
              <a:t>‹Nr.›</a:t>
            </a:fld>
            <a:endParaRPr lang="uk-UA"/>
          </a:p>
        </p:txBody>
      </p:sp>
    </p:spTree>
    <p:extLst>
      <p:ext uri="{BB962C8B-B14F-4D97-AF65-F5344CB8AC3E}">
        <p14:creationId xmlns:p14="http://schemas.microsoft.com/office/powerpoint/2010/main" val="2567216900"/>
      </p:ext>
    </p:extLst>
  </p:cSld>
  <p:clrMap bg1="lt1" tx1="dk1" bg2="lt2" tx2="dk2" accent1="accent1" accent2="accent2" accent3="accent3" accent4="accent4" accent5="accent5" accent6="accent6" hlink="hlink" folHlink="folHlink"/>
  <p:notesStyle>
    <a:lvl1pPr marL="0" algn="l" defTabSz="914393" rtl="0" eaLnBrk="1" latinLnBrk="0" hangingPunct="1">
      <a:defRPr sz="1200" kern="1200">
        <a:solidFill>
          <a:schemeClr val="tx1"/>
        </a:solidFill>
        <a:latin typeface="+mn-lt"/>
        <a:ea typeface="+mn-ea"/>
        <a:cs typeface="+mn-cs"/>
      </a:defRPr>
    </a:lvl1pPr>
    <a:lvl2pPr marL="457196" algn="l" defTabSz="914393" rtl="0" eaLnBrk="1" latinLnBrk="0" hangingPunct="1">
      <a:defRPr sz="1200" kern="1200">
        <a:solidFill>
          <a:schemeClr val="tx1"/>
        </a:solidFill>
        <a:latin typeface="+mn-lt"/>
        <a:ea typeface="+mn-ea"/>
        <a:cs typeface="+mn-cs"/>
      </a:defRPr>
    </a:lvl2pPr>
    <a:lvl3pPr marL="914393" algn="l" defTabSz="914393" rtl="0" eaLnBrk="1" latinLnBrk="0" hangingPunct="1">
      <a:defRPr sz="1200" kern="1200">
        <a:solidFill>
          <a:schemeClr val="tx1"/>
        </a:solidFill>
        <a:latin typeface="+mn-lt"/>
        <a:ea typeface="+mn-ea"/>
        <a:cs typeface="+mn-cs"/>
      </a:defRPr>
    </a:lvl3pPr>
    <a:lvl4pPr marL="1371589" algn="l" defTabSz="914393" rtl="0" eaLnBrk="1" latinLnBrk="0" hangingPunct="1">
      <a:defRPr sz="1200" kern="1200">
        <a:solidFill>
          <a:schemeClr val="tx1"/>
        </a:solidFill>
        <a:latin typeface="+mn-lt"/>
        <a:ea typeface="+mn-ea"/>
        <a:cs typeface="+mn-cs"/>
      </a:defRPr>
    </a:lvl4pPr>
    <a:lvl5pPr marL="1828785" algn="l" defTabSz="914393" rtl="0" eaLnBrk="1" latinLnBrk="0" hangingPunct="1">
      <a:defRPr sz="1200" kern="1200">
        <a:solidFill>
          <a:schemeClr val="tx1"/>
        </a:solidFill>
        <a:latin typeface="+mn-lt"/>
        <a:ea typeface="+mn-ea"/>
        <a:cs typeface="+mn-cs"/>
      </a:defRPr>
    </a:lvl5pPr>
    <a:lvl6pPr marL="2285982" algn="l" defTabSz="914393" rtl="0" eaLnBrk="1" latinLnBrk="0" hangingPunct="1">
      <a:defRPr sz="1200" kern="1200">
        <a:solidFill>
          <a:schemeClr val="tx1"/>
        </a:solidFill>
        <a:latin typeface="+mn-lt"/>
        <a:ea typeface="+mn-ea"/>
        <a:cs typeface="+mn-cs"/>
      </a:defRPr>
    </a:lvl6pPr>
    <a:lvl7pPr marL="2743178" algn="l" defTabSz="914393" rtl="0" eaLnBrk="1" latinLnBrk="0" hangingPunct="1">
      <a:defRPr sz="1200" kern="1200">
        <a:solidFill>
          <a:schemeClr val="tx1"/>
        </a:solidFill>
        <a:latin typeface="+mn-lt"/>
        <a:ea typeface="+mn-ea"/>
        <a:cs typeface="+mn-cs"/>
      </a:defRPr>
    </a:lvl7pPr>
    <a:lvl8pPr marL="3200374" algn="l" defTabSz="914393" rtl="0" eaLnBrk="1" latinLnBrk="0" hangingPunct="1">
      <a:defRPr sz="1200" kern="1200">
        <a:solidFill>
          <a:schemeClr val="tx1"/>
        </a:solidFill>
        <a:latin typeface="+mn-lt"/>
        <a:ea typeface="+mn-ea"/>
        <a:cs typeface="+mn-cs"/>
      </a:defRPr>
    </a:lvl8pPr>
    <a:lvl9pPr marL="3657571" algn="l" defTabSz="91439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fld id="{BD9C3A12-1E0F-412B-B376-8089A55D946C}" type="slidenum">
              <a:rPr lang="uk-UA" smtClean="0"/>
              <a:t>7</a:t>
            </a:fld>
            <a:endParaRPr lang="uk-UA"/>
          </a:p>
        </p:txBody>
      </p:sp>
    </p:spTree>
    <p:extLst>
      <p:ext uri="{BB962C8B-B14F-4D97-AF65-F5344CB8AC3E}">
        <p14:creationId xmlns:p14="http://schemas.microsoft.com/office/powerpoint/2010/main" val="9486363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15E34DA0-4102-432D-AEFA-E6D68ADC554E}" type="slidenum">
              <a:rPr lang="en-US">
                <a:solidFill>
                  <a:prstClr val="black"/>
                </a:solidFill>
              </a:rPr>
              <a:pPr/>
              <a:t>30</a:t>
            </a:fld>
            <a:endParaRPr lang="en-US">
              <a:solidFill>
                <a:prstClr val="black"/>
              </a:solidFill>
            </a:endParaRPr>
          </a:p>
        </p:txBody>
      </p:sp>
      <p:sp>
        <p:nvSpPr>
          <p:cNvPr id="2445314" name="pg num"/>
          <p:cNvSpPr txBox="1">
            <a:spLocks noGrp="1" noChangeArrowheads="1"/>
          </p:cNvSpPr>
          <p:nvPr/>
        </p:nvSpPr>
        <p:spPr bwMode="auto">
          <a:xfrm>
            <a:off x="3884464" y="8685879"/>
            <a:ext cx="2972004" cy="456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5" tIns="45708" rIns="91415" bIns="45708" anchor="b"/>
          <a:lstStyle>
            <a:lvl1pPr algn="l" defTabSz="990600">
              <a:defRPr sz="2400">
                <a:solidFill>
                  <a:schemeClr val="tx1"/>
                </a:solidFill>
                <a:latin typeface="Trebuchet MS" pitchFamily="34" charset="0"/>
              </a:defRPr>
            </a:lvl1pPr>
            <a:lvl2pPr marL="804863" indent="-309563" algn="l" defTabSz="990600">
              <a:defRPr sz="2400">
                <a:solidFill>
                  <a:schemeClr val="tx1"/>
                </a:solidFill>
                <a:latin typeface="Trebuchet MS" pitchFamily="34" charset="0"/>
              </a:defRPr>
            </a:lvl2pPr>
            <a:lvl3pPr marL="1238250" indent="-247650" algn="l" defTabSz="990600">
              <a:defRPr sz="2400">
                <a:solidFill>
                  <a:schemeClr val="tx1"/>
                </a:solidFill>
                <a:latin typeface="Trebuchet MS" pitchFamily="34" charset="0"/>
              </a:defRPr>
            </a:lvl3pPr>
            <a:lvl4pPr marL="1733550" indent="-247650" algn="l" defTabSz="990600">
              <a:defRPr sz="2400">
                <a:solidFill>
                  <a:schemeClr val="tx1"/>
                </a:solidFill>
                <a:latin typeface="Trebuchet MS" pitchFamily="34" charset="0"/>
              </a:defRPr>
            </a:lvl4pPr>
            <a:lvl5pPr marL="2228850" indent="-247650" algn="l" defTabSz="990600">
              <a:defRPr sz="2400">
                <a:solidFill>
                  <a:schemeClr val="tx1"/>
                </a:solidFill>
                <a:latin typeface="Trebuchet MS" pitchFamily="34" charset="0"/>
              </a:defRPr>
            </a:lvl5pPr>
            <a:lvl6pPr marL="2686050" indent="-247650" defTabSz="990600" fontAlgn="base">
              <a:spcBef>
                <a:spcPct val="0"/>
              </a:spcBef>
              <a:spcAft>
                <a:spcPct val="0"/>
              </a:spcAft>
              <a:defRPr sz="2400">
                <a:solidFill>
                  <a:schemeClr val="tx1"/>
                </a:solidFill>
                <a:latin typeface="Trebuchet MS" pitchFamily="34" charset="0"/>
              </a:defRPr>
            </a:lvl6pPr>
            <a:lvl7pPr marL="3143250" indent="-247650" defTabSz="990600" fontAlgn="base">
              <a:spcBef>
                <a:spcPct val="0"/>
              </a:spcBef>
              <a:spcAft>
                <a:spcPct val="0"/>
              </a:spcAft>
              <a:defRPr sz="2400">
                <a:solidFill>
                  <a:schemeClr val="tx1"/>
                </a:solidFill>
                <a:latin typeface="Trebuchet MS" pitchFamily="34" charset="0"/>
              </a:defRPr>
            </a:lvl7pPr>
            <a:lvl8pPr marL="3600450" indent="-247650" defTabSz="990600" fontAlgn="base">
              <a:spcBef>
                <a:spcPct val="0"/>
              </a:spcBef>
              <a:spcAft>
                <a:spcPct val="0"/>
              </a:spcAft>
              <a:defRPr sz="2400">
                <a:solidFill>
                  <a:schemeClr val="tx1"/>
                </a:solidFill>
                <a:latin typeface="Trebuchet MS" pitchFamily="34" charset="0"/>
              </a:defRPr>
            </a:lvl8pPr>
            <a:lvl9pPr marL="4057650" indent="-247650" defTabSz="990600" fontAlgn="base">
              <a:spcBef>
                <a:spcPct val="0"/>
              </a:spcBef>
              <a:spcAft>
                <a:spcPct val="0"/>
              </a:spcAft>
              <a:defRPr sz="2400">
                <a:solidFill>
                  <a:schemeClr val="tx1"/>
                </a:solidFill>
                <a:latin typeface="Trebuchet MS" pitchFamily="34" charset="0"/>
              </a:defRPr>
            </a:lvl9pPr>
          </a:lstStyle>
          <a:p>
            <a:pPr algn="r" fontAlgn="base">
              <a:spcBef>
                <a:spcPct val="0"/>
              </a:spcBef>
              <a:spcAft>
                <a:spcPct val="0"/>
              </a:spcAft>
            </a:pPr>
            <a:fld id="{166C4900-E0CE-4B9E-9C70-932B44ADC7B8}" type="slidenum">
              <a:rPr lang="en-US" sz="1200">
                <a:solidFill>
                  <a:prstClr val="black"/>
                </a:solidFill>
                <a:latin typeface="Arial" charset="0"/>
                <a:ea typeface="MS PGothic" pitchFamily="34" charset="-128"/>
              </a:rPr>
              <a:pPr algn="r" fontAlgn="base">
                <a:spcBef>
                  <a:spcPct val="0"/>
                </a:spcBef>
                <a:spcAft>
                  <a:spcPct val="0"/>
                </a:spcAft>
              </a:pPr>
              <a:t>30</a:t>
            </a:fld>
            <a:endParaRPr lang="en-US" sz="1200">
              <a:solidFill>
                <a:prstClr val="black"/>
              </a:solidFill>
              <a:latin typeface="Arial" charset="0"/>
              <a:ea typeface="MS PGothic" pitchFamily="34" charset="-128"/>
            </a:endParaRPr>
          </a:p>
        </p:txBody>
      </p:sp>
      <p:sp>
        <p:nvSpPr>
          <p:cNvPr id="2445315" name="Rectangle 2"/>
          <p:cNvSpPr>
            <a:spLocks noGrp="1" noRot="1" noChangeAspect="1" noChangeArrowheads="1" noTextEdit="1"/>
          </p:cNvSpPr>
          <p:nvPr>
            <p:ph type="sldImg"/>
          </p:nvPr>
        </p:nvSpPr>
        <p:spPr>
          <a:xfrm>
            <a:off x="390525" y="690563"/>
            <a:ext cx="6073775" cy="3417887"/>
          </a:xfrm>
          <a:ln/>
        </p:spPr>
      </p:sp>
      <p:sp>
        <p:nvSpPr>
          <p:cNvPr id="2445316" name="Rectangle 3"/>
          <p:cNvSpPr>
            <a:spLocks noGrp="1" noChangeArrowheads="1"/>
          </p:cNvSpPr>
          <p:nvPr>
            <p:ph type="body" idx="1"/>
          </p:nvPr>
        </p:nvSpPr>
        <p:spPr>
          <a:xfrm>
            <a:off x="913993" y="4351451"/>
            <a:ext cx="5020817" cy="224097"/>
          </a:xfrm>
        </p:spPr>
        <p:txBody>
          <a:bodyPr/>
          <a:lstStyle/>
          <a:p>
            <a:endParaRPr lang="de-DE">
              <a:latin typeface="Arial" charset="0"/>
            </a:endParaRPr>
          </a:p>
        </p:txBody>
      </p:sp>
    </p:spTree>
    <p:extLst>
      <p:ext uri="{BB962C8B-B14F-4D97-AF65-F5344CB8AC3E}">
        <p14:creationId xmlns:p14="http://schemas.microsoft.com/office/powerpoint/2010/main" val="13395296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15E34DA0-4102-432D-AEFA-E6D68ADC554E}" type="slidenum">
              <a:rPr lang="en-US">
                <a:solidFill>
                  <a:prstClr val="black"/>
                </a:solidFill>
              </a:rPr>
              <a:pPr/>
              <a:t>31</a:t>
            </a:fld>
            <a:endParaRPr lang="en-US">
              <a:solidFill>
                <a:prstClr val="black"/>
              </a:solidFill>
            </a:endParaRPr>
          </a:p>
        </p:txBody>
      </p:sp>
      <p:sp>
        <p:nvSpPr>
          <p:cNvPr id="2445314" name="pg num"/>
          <p:cNvSpPr txBox="1">
            <a:spLocks noGrp="1" noChangeArrowheads="1"/>
          </p:cNvSpPr>
          <p:nvPr/>
        </p:nvSpPr>
        <p:spPr bwMode="auto">
          <a:xfrm>
            <a:off x="3884464" y="8685879"/>
            <a:ext cx="2972004" cy="456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5" tIns="45708" rIns="91415" bIns="45708" anchor="b"/>
          <a:lstStyle>
            <a:lvl1pPr algn="l" defTabSz="990600">
              <a:defRPr sz="2400">
                <a:solidFill>
                  <a:schemeClr val="tx1"/>
                </a:solidFill>
                <a:latin typeface="Trebuchet MS" pitchFamily="34" charset="0"/>
              </a:defRPr>
            </a:lvl1pPr>
            <a:lvl2pPr marL="804863" indent="-309563" algn="l" defTabSz="990600">
              <a:defRPr sz="2400">
                <a:solidFill>
                  <a:schemeClr val="tx1"/>
                </a:solidFill>
                <a:latin typeface="Trebuchet MS" pitchFamily="34" charset="0"/>
              </a:defRPr>
            </a:lvl2pPr>
            <a:lvl3pPr marL="1238250" indent="-247650" algn="l" defTabSz="990600">
              <a:defRPr sz="2400">
                <a:solidFill>
                  <a:schemeClr val="tx1"/>
                </a:solidFill>
                <a:latin typeface="Trebuchet MS" pitchFamily="34" charset="0"/>
              </a:defRPr>
            </a:lvl3pPr>
            <a:lvl4pPr marL="1733550" indent="-247650" algn="l" defTabSz="990600">
              <a:defRPr sz="2400">
                <a:solidFill>
                  <a:schemeClr val="tx1"/>
                </a:solidFill>
                <a:latin typeface="Trebuchet MS" pitchFamily="34" charset="0"/>
              </a:defRPr>
            </a:lvl4pPr>
            <a:lvl5pPr marL="2228850" indent="-247650" algn="l" defTabSz="990600">
              <a:defRPr sz="2400">
                <a:solidFill>
                  <a:schemeClr val="tx1"/>
                </a:solidFill>
                <a:latin typeface="Trebuchet MS" pitchFamily="34" charset="0"/>
              </a:defRPr>
            </a:lvl5pPr>
            <a:lvl6pPr marL="2686050" indent="-247650" defTabSz="990600" fontAlgn="base">
              <a:spcBef>
                <a:spcPct val="0"/>
              </a:spcBef>
              <a:spcAft>
                <a:spcPct val="0"/>
              </a:spcAft>
              <a:defRPr sz="2400">
                <a:solidFill>
                  <a:schemeClr val="tx1"/>
                </a:solidFill>
                <a:latin typeface="Trebuchet MS" pitchFamily="34" charset="0"/>
              </a:defRPr>
            </a:lvl6pPr>
            <a:lvl7pPr marL="3143250" indent="-247650" defTabSz="990600" fontAlgn="base">
              <a:spcBef>
                <a:spcPct val="0"/>
              </a:spcBef>
              <a:spcAft>
                <a:spcPct val="0"/>
              </a:spcAft>
              <a:defRPr sz="2400">
                <a:solidFill>
                  <a:schemeClr val="tx1"/>
                </a:solidFill>
                <a:latin typeface="Trebuchet MS" pitchFamily="34" charset="0"/>
              </a:defRPr>
            </a:lvl7pPr>
            <a:lvl8pPr marL="3600450" indent="-247650" defTabSz="990600" fontAlgn="base">
              <a:spcBef>
                <a:spcPct val="0"/>
              </a:spcBef>
              <a:spcAft>
                <a:spcPct val="0"/>
              </a:spcAft>
              <a:defRPr sz="2400">
                <a:solidFill>
                  <a:schemeClr val="tx1"/>
                </a:solidFill>
                <a:latin typeface="Trebuchet MS" pitchFamily="34" charset="0"/>
              </a:defRPr>
            </a:lvl8pPr>
            <a:lvl9pPr marL="4057650" indent="-247650" defTabSz="990600" fontAlgn="base">
              <a:spcBef>
                <a:spcPct val="0"/>
              </a:spcBef>
              <a:spcAft>
                <a:spcPct val="0"/>
              </a:spcAft>
              <a:defRPr sz="2400">
                <a:solidFill>
                  <a:schemeClr val="tx1"/>
                </a:solidFill>
                <a:latin typeface="Trebuchet MS" pitchFamily="34" charset="0"/>
              </a:defRPr>
            </a:lvl9pPr>
          </a:lstStyle>
          <a:p>
            <a:pPr algn="r" fontAlgn="base">
              <a:spcBef>
                <a:spcPct val="0"/>
              </a:spcBef>
              <a:spcAft>
                <a:spcPct val="0"/>
              </a:spcAft>
            </a:pPr>
            <a:fld id="{166C4900-E0CE-4B9E-9C70-932B44ADC7B8}" type="slidenum">
              <a:rPr lang="en-US" sz="1200">
                <a:solidFill>
                  <a:prstClr val="black"/>
                </a:solidFill>
                <a:latin typeface="Arial" charset="0"/>
                <a:ea typeface="MS PGothic" pitchFamily="34" charset="-128"/>
              </a:rPr>
              <a:pPr algn="r" fontAlgn="base">
                <a:spcBef>
                  <a:spcPct val="0"/>
                </a:spcBef>
                <a:spcAft>
                  <a:spcPct val="0"/>
                </a:spcAft>
              </a:pPr>
              <a:t>31</a:t>
            </a:fld>
            <a:endParaRPr lang="en-US" sz="1200">
              <a:solidFill>
                <a:prstClr val="black"/>
              </a:solidFill>
              <a:latin typeface="Arial" charset="0"/>
              <a:ea typeface="MS PGothic" pitchFamily="34" charset="-128"/>
            </a:endParaRPr>
          </a:p>
        </p:txBody>
      </p:sp>
      <p:sp>
        <p:nvSpPr>
          <p:cNvPr id="2445315" name="Rectangle 2"/>
          <p:cNvSpPr>
            <a:spLocks noGrp="1" noRot="1" noChangeAspect="1" noChangeArrowheads="1" noTextEdit="1"/>
          </p:cNvSpPr>
          <p:nvPr>
            <p:ph type="sldImg"/>
          </p:nvPr>
        </p:nvSpPr>
        <p:spPr>
          <a:xfrm>
            <a:off x="390525" y="690563"/>
            <a:ext cx="6073775" cy="3417887"/>
          </a:xfrm>
          <a:ln/>
        </p:spPr>
      </p:sp>
      <p:sp>
        <p:nvSpPr>
          <p:cNvPr id="2445316" name="Rectangle 3"/>
          <p:cNvSpPr>
            <a:spLocks noGrp="1" noChangeArrowheads="1"/>
          </p:cNvSpPr>
          <p:nvPr>
            <p:ph type="body" idx="1"/>
          </p:nvPr>
        </p:nvSpPr>
        <p:spPr>
          <a:xfrm>
            <a:off x="913993" y="4351451"/>
            <a:ext cx="5020817" cy="224097"/>
          </a:xfrm>
        </p:spPr>
        <p:txBody>
          <a:bodyPr/>
          <a:lstStyle/>
          <a:p>
            <a:endParaRPr lang="de-DE">
              <a:latin typeface="Arial" charset="0"/>
            </a:endParaRPr>
          </a:p>
        </p:txBody>
      </p:sp>
    </p:spTree>
    <p:extLst>
      <p:ext uri="{BB962C8B-B14F-4D97-AF65-F5344CB8AC3E}">
        <p14:creationId xmlns:p14="http://schemas.microsoft.com/office/powerpoint/2010/main" val="7270493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15E34DA0-4102-432D-AEFA-E6D68ADC554E}" type="slidenum">
              <a:rPr lang="en-US">
                <a:solidFill>
                  <a:prstClr val="black"/>
                </a:solidFill>
              </a:rPr>
              <a:pPr/>
              <a:t>32</a:t>
            </a:fld>
            <a:endParaRPr lang="en-US">
              <a:solidFill>
                <a:prstClr val="black"/>
              </a:solidFill>
            </a:endParaRPr>
          </a:p>
        </p:txBody>
      </p:sp>
      <p:sp>
        <p:nvSpPr>
          <p:cNvPr id="2445314" name="pg num"/>
          <p:cNvSpPr txBox="1">
            <a:spLocks noGrp="1" noChangeArrowheads="1"/>
          </p:cNvSpPr>
          <p:nvPr/>
        </p:nvSpPr>
        <p:spPr bwMode="auto">
          <a:xfrm>
            <a:off x="3884464" y="8685879"/>
            <a:ext cx="2972004" cy="456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5" tIns="45708" rIns="91415" bIns="45708" anchor="b"/>
          <a:lstStyle>
            <a:lvl1pPr algn="l" defTabSz="990600">
              <a:defRPr sz="2400">
                <a:solidFill>
                  <a:schemeClr val="tx1"/>
                </a:solidFill>
                <a:latin typeface="Trebuchet MS" pitchFamily="34" charset="0"/>
              </a:defRPr>
            </a:lvl1pPr>
            <a:lvl2pPr marL="804863" indent="-309563" algn="l" defTabSz="990600">
              <a:defRPr sz="2400">
                <a:solidFill>
                  <a:schemeClr val="tx1"/>
                </a:solidFill>
                <a:latin typeface="Trebuchet MS" pitchFamily="34" charset="0"/>
              </a:defRPr>
            </a:lvl2pPr>
            <a:lvl3pPr marL="1238250" indent="-247650" algn="l" defTabSz="990600">
              <a:defRPr sz="2400">
                <a:solidFill>
                  <a:schemeClr val="tx1"/>
                </a:solidFill>
                <a:latin typeface="Trebuchet MS" pitchFamily="34" charset="0"/>
              </a:defRPr>
            </a:lvl3pPr>
            <a:lvl4pPr marL="1733550" indent="-247650" algn="l" defTabSz="990600">
              <a:defRPr sz="2400">
                <a:solidFill>
                  <a:schemeClr val="tx1"/>
                </a:solidFill>
                <a:latin typeface="Trebuchet MS" pitchFamily="34" charset="0"/>
              </a:defRPr>
            </a:lvl4pPr>
            <a:lvl5pPr marL="2228850" indent="-247650" algn="l" defTabSz="990600">
              <a:defRPr sz="2400">
                <a:solidFill>
                  <a:schemeClr val="tx1"/>
                </a:solidFill>
                <a:latin typeface="Trebuchet MS" pitchFamily="34" charset="0"/>
              </a:defRPr>
            </a:lvl5pPr>
            <a:lvl6pPr marL="2686050" indent="-247650" defTabSz="990600" fontAlgn="base">
              <a:spcBef>
                <a:spcPct val="0"/>
              </a:spcBef>
              <a:spcAft>
                <a:spcPct val="0"/>
              </a:spcAft>
              <a:defRPr sz="2400">
                <a:solidFill>
                  <a:schemeClr val="tx1"/>
                </a:solidFill>
                <a:latin typeface="Trebuchet MS" pitchFamily="34" charset="0"/>
              </a:defRPr>
            </a:lvl6pPr>
            <a:lvl7pPr marL="3143250" indent="-247650" defTabSz="990600" fontAlgn="base">
              <a:spcBef>
                <a:spcPct val="0"/>
              </a:spcBef>
              <a:spcAft>
                <a:spcPct val="0"/>
              </a:spcAft>
              <a:defRPr sz="2400">
                <a:solidFill>
                  <a:schemeClr val="tx1"/>
                </a:solidFill>
                <a:latin typeface="Trebuchet MS" pitchFamily="34" charset="0"/>
              </a:defRPr>
            </a:lvl7pPr>
            <a:lvl8pPr marL="3600450" indent="-247650" defTabSz="990600" fontAlgn="base">
              <a:spcBef>
                <a:spcPct val="0"/>
              </a:spcBef>
              <a:spcAft>
                <a:spcPct val="0"/>
              </a:spcAft>
              <a:defRPr sz="2400">
                <a:solidFill>
                  <a:schemeClr val="tx1"/>
                </a:solidFill>
                <a:latin typeface="Trebuchet MS" pitchFamily="34" charset="0"/>
              </a:defRPr>
            </a:lvl8pPr>
            <a:lvl9pPr marL="4057650" indent="-247650" defTabSz="990600" fontAlgn="base">
              <a:spcBef>
                <a:spcPct val="0"/>
              </a:spcBef>
              <a:spcAft>
                <a:spcPct val="0"/>
              </a:spcAft>
              <a:defRPr sz="2400">
                <a:solidFill>
                  <a:schemeClr val="tx1"/>
                </a:solidFill>
                <a:latin typeface="Trebuchet MS" pitchFamily="34" charset="0"/>
              </a:defRPr>
            </a:lvl9pPr>
          </a:lstStyle>
          <a:p>
            <a:pPr algn="r" fontAlgn="base">
              <a:spcBef>
                <a:spcPct val="0"/>
              </a:spcBef>
              <a:spcAft>
                <a:spcPct val="0"/>
              </a:spcAft>
            </a:pPr>
            <a:fld id="{166C4900-E0CE-4B9E-9C70-932B44ADC7B8}" type="slidenum">
              <a:rPr lang="en-US" sz="1200">
                <a:solidFill>
                  <a:prstClr val="black"/>
                </a:solidFill>
                <a:latin typeface="Arial" charset="0"/>
                <a:ea typeface="MS PGothic" pitchFamily="34" charset="-128"/>
              </a:rPr>
              <a:pPr algn="r" fontAlgn="base">
                <a:spcBef>
                  <a:spcPct val="0"/>
                </a:spcBef>
                <a:spcAft>
                  <a:spcPct val="0"/>
                </a:spcAft>
              </a:pPr>
              <a:t>32</a:t>
            </a:fld>
            <a:endParaRPr lang="en-US" sz="1200">
              <a:solidFill>
                <a:prstClr val="black"/>
              </a:solidFill>
              <a:latin typeface="Arial" charset="0"/>
              <a:ea typeface="MS PGothic" pitchFamily="34" charset="-128"/>
            </a:endParaRPr>
          </a:p>
        </p:txBody>
      </p:sp>
      <p:sp>
        <p:nvSpPr>
          <p:cNvPr id="2445315" name="Rectangle 2"/>
          <p:cNvSpPr>
            <a:spLocks noGrp="1" noRot="1" noChangeAspect="1" noChangeArrowheads="1" noTextEdit="1"/>
          </p:cNvSpPr>
          <p:nvPr>
            <p:ph type="sldImg"/>
          </p:nvPr>
        </p:nvSpPr>
        <p:spPr>
          <a:xfrm>
            <a:off x="390525" y="690563"/>
            <a:ext cx="6073775" cy="3417887"/>
          </a:xfrm>
          <a:ln/>
        </p:spPr>
      </p:sp>
      <p:sp>
        <p:nvSpPr>
          <p:cNvPr id="2445316" name="Rectangle 3"/>
          <p:cNvSpPr>
            <a:spLocks noGrp="1" noChangeArrowheads="1"/>
          </p:cNvSpPr>
          <p:nvPr>
            <p:ph type="body" idx="1"/>
          </p:nvPr>
        </p:nvSpPr>
        <p:spPr>
          <a:xfrm>
            <a:off x="913993" y="4351451"/>
            <a:ext cx="5020817" cy="224097"/>
          </a:xfrm>
        </p:spPr>
        <p:txBody>
          <a:bodyPr/>
          <a:lstStyle/>
          <a:p>
            <a:endParaRPr lang="de-DE">
              <a:latin typeface="Arial" charset="0"/>
            </a:endParaRPr>
          </a:p>
        </p:txBody>
      </p:sp>
    </p:spTree>
    <p:extLst>
      <p:ext uri="{BB962C8B-B14F-4D97-AF65-F5344CB8AC3E}">
        <p14:creationId xmlns:p14="http://schemas.microsoft.com/office/powerpoint/2010/main" val="5085775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15E34DA0-4102-432D-AEFA-E6D68ADC554E}" type="slidenum">
              <a:rPr lang="en-US">
                <a:solidFill>
                  <a:prstClr val="black"/>
                </a:solidFill>
              </a:rPr>
              <a:pPr/>
              <a:t>33</a:t>
            </a:fld>
            <a:endParaRPr lang="en-US">
              <a:solidFill>
                <a:prstClr val="black"/>
              </a:solidFill>
            </a:endParaRPr>
          </a:p>
        </p:txBody>
      </p:sp>
      <p:sp>
        <p:nvSpPr>
          <p:cNvPr id="2445314" name="pg num"/>
          <p:cNvSpPr txBox="1">
            <a:spLocks noGrp="1" noChangeArrowheads="1"/>
          </p:cNvSpPr>
          <p:nvPr/>
        </p:nvSpPr>
        <p:spPr bwMode="auto">
          <a:xfrm>
            <a:off x="3884464" y="8685879"/>
            <a:ext cx="2972004" cy="456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5" tIns="45708" rIns="91415" bIns="45708" anchor="b"/>
          <a:lstStyle>
            <a:lvl1pPr algn="l" defTabSz="990600">
              <a:defRPr sz="2400">
                <a:solidFill>
                  <a:schemeClr val="tx1"/>
                </a:solidFill>
                <a:latin typeface="Trebuchet MS" pitchFamily="34" charset="0"/>
              </a:defRPr>
            </a:lvl1pPr>
            <a:lvl2pPr marL="804863" indent="-309563" algn="l" defTabSz="990600">
              <a:defRPr sz="2400">
                <a:solidFill>
                  <a:schemeClr val="tx1"/>
                </a:solidFill>
                <a:latin typeface="Trebuchet MS" pitchFamily="34" charset="0"/>
              </a:defRPr>
            </a:lvl2pPr>
            <a:lvl3pPr marL="1238250" indent="-247650" algn="l" defTabSz="990600">
              <a:defRPr sz="2400">
                <a:solidFill>
                  <a:schemeClr val="tx1"/>
                </a:solidFill>
                <a:latin typeface="Trebuchet MS" pitchFamily="34" charset="0"/>
              </a:defRPr>
            </a:lvl3pPr>
            <a:lvl4pPr marL="1733550" indent="-247650" algn="l" defTabSz="990600">
              <a:defRPr sz="2400">
                <a:solidFill>
                  <a:schemeClr val="tx1"/>
                </a:solidFill>
                <a:latin typeface="Trebuchet MS" pitchFamily="34" charset="0"/>
              </a:defRPr>
            </a:lvl4pPr>
            <a:lvl5pPr marL="2228850" indent="-247650" algn="l" defTabSz="990600">
              <a:defRPr sz="2400">
                <a:solidFill>
                  <a:schemeClr val="tx1"/>
                </a:solidFill>
                <a:latin typeface="Trebuchet MS" pitchFamily="34" charset="0"/>
              </a:defRPr>
            </a:lvl5pPr>
            <a:lvl6pPr marL="2686050" indent="-247650" defTabSz="990600" fontAlgn="base">
              <a:spcBef>
                <a:spcPct val="0"/>
              </a:spcBef>
              <a:spcAft>
                <a:spcPct val="0"/>
              </a:spcAft>
              <a:defRPr sz="2400">
                <a:solidFill>
                  <a:schemeClr val="tx1"/>
                </a:solidFill>
                <a:latin typeface="Trebuchet MS" pitchFamily="34" charset="0"/>
              </a:defRPr>
            </a:lvl6pPr>
            <a:lvl7pPr marL="3143250" indent="-247650" defTabSz="990600" fontAlgn="base">
              <a:spcBef>
                <a:spcPct val="0"/>
              </a:spcBef>
              <a:spcAft>
                <a:spcPct val="0"/>
              </a:spcAft>
              <a:defRPr sz="2400">
                <a:solidFill>
                  <a:schemeClr val="tx1"/>
                </a:solidFill>
                <a:latin typeface="Trebuchet MS" pitchFamily="34" charset="0"/>
              </a:defRPr>
            </a:lvl7pPr>
            <a:lvl8pPr marL="3600450" indent="-247650" defTabSz="990600" fontAlgn="base">
              <a:spcBef>
                <a:spcPct val="0"/>
              </a:spcBef>
              <a:spcAft>
                <a:spcPct val="0"/>
              </a:spcAft>
              <a:defRPr sz="2400">
                <a:solidFill>
                  <a:schemeClr val="tx1"/>
                </a:solidFill>
                <a:latin typeface="Trebuchet MS" pitchFamily="34" charset="0"/>
              </a:defRPr>
            </a:lvl8pPr>
            <a:lvl9pPr marL="4057650" indent="-247650" defTabSz="990600" fontAlgn="base">
              <a:spcBef>
                <a:spcPct val="0"/>
              </a:spcBef>
              <a:spcAft>
                <a:spcPct val="0"/>
              </a:spcAft>
              <a:defRPr sz="2400">
                <a:solidFill>
                  <a:schemeClr val="tx1"/>
                </a:solidFill>
                <a:latin typeface="Trebuchet MS" pitchFamily="34" charset="0"/>
              </a:defRPr>
            </a:lvl9pPr>
          </a:lstStyle>
          <a:p>
            <a:pPr algn="r" fontAlgn="base">
              <a:spcBef>
                <a:spcPct val="0"/>
              </a:spcBef>
              <a:spcAft>
                <a:spcPct val="0"/>
              </a:spcAft>
            </a:pPr>
            <a:fld id="{166C4900-E0CE-4B9E-9C70-932B44ADC7B8}" type="slidenum">
              <a:rPr lang="en-US" sz="1200">
                <a:solidFill>
                  <a:prstClr val="black"/>
                </a:solidFill>
                <a:latin typeface="Arial" charset="0"/>
                <a:ea typeface="MS PGothic" pitchFamily="34" charset="-128"/>
              </a:rPr>
              <a:pPr algn="r" fontAlgn="base">
                <a:spcBef>
                  <a:spcPct val="0"/>
                </a:spcBef>
                <a:spcAft>
                  <a:spcPct val="0"/>
                </a:spcAft>
              </a:pPr>
              <a:t>33</a:t>
            </a:fld>
            <a:endParaRPr lang="en-US" sz="1200">
              <a:solidFill>
                <a:prstClr val="black"/>
              </a:solidFill>
              <a:latin typeface="Arial" charset="0"/>
              <a:ea typeface="MS PGothic" pitchFamily="34" charset="-128"/>
            </a:endParaRPr>
          </a:p>
        </p:txBody>
      </p:sp>
      <p:sp>
        <p:nvSpPr>
          <p:cNvPr id="2445315" name="Rectangle 2"/>
          <p:cNvSpPr>
            <a:spLocks noGrp="1" noRot="1" noChangeAspect="1" noChangeArrowheads="1" noTextEdit="1"/>
          </p:cNvSpPr>
          <p:nvPr>
            <p:ph type="sldImg"/>
          </p:nvPr>
        </p:nvSpPr>
        <p:spPr>
          <a:xfrm>
            <a:off x="390525" y="690563"/>
            <a:ext cx="6073775" cy="3417887"/>
          </a:xfrm>
          <a:ln/>
        </p:spPr>
      </p:sp>
      <p:sp>
        <p:nvSpPr>
          <p:cNvPr id="2445316" name="Rectangle 3"/>
          <p:cNvSpPr>
            <a:spLocks noGrp="1" noChangeArrowheads="1"/>
          </p:cNvSpPr>
          <p:nvPr>
            <p:ph type="body" idx="1"/>
          </p:nvPr>
        </p:nvSpPr>
        <p:spPr>
          <a:xfrm>
            <a:off x="913993" y="4351451"/>
            <a:ext cx="5020817" cy="224097"/>
          </a:xfrm>
        </p:spPr>
        <p:txBody>
          <a:bodyPr/>
          <a:lstStyle/>
          <a:p>
            <a:endParaRPr lang="de-DE">
              <a:latin typeface="Arial" charset="0"/>
            </a:endParaRPr>
          </a:p>
        </p:txBody>
      </p:sp>
    </p:spTree>
    <p:extLst>
      <p:ext uri="{BB962C8B-B14F-4D97-AF65-F5344CB8AC3E}">
        <p14:creationId xmlns:p14="http://schemas.microsoft.com/office/powerpoint/2010/main" val="5635274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C3A12-1E0F-412B-B376-8089A55D946C}" type="slidenum">
              <a:rPr lang="uk-UA" smtClean="0"/>
              <a:t>42</a:t>
            </a:fld>
            <a:endParaRPr lang="uk-UA"/>
          </a:p>
        </p:txBody>
      </p:sp>
    </p:spTree>
    <p:extLst>
      <p:ext uri="{BB962C8B-B14F-4D97-AF65-F5344CB8AC3E}">
        <p14:creationId xmlns:p14="http://schemas.microsoft.com/office/powerpoint/2010/main" val="31717138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fld id="{BD9C3A12-1E0F-412B-B376-8089A55D946C}" type="slidenum">
              <a:rPr lang="uk-UA" smtClean="0"/>
              <a:t>61</a:t>
            </a:fld>
            <a:endParaRPr lang="uk-UA"/>
          </a:p>
        </p:txBody>
      </p:sp>
    </p:spTree>
    <p:extLst>
      <p:ext uri="{BB962C8B-B14F-4D97-AF65-F5344CB8AC3E}">
        <p14:creationId xmlns:p14="http://schemas.microsoft.com/office/powerpoint/2010/main" val="12610393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a:t>https://</a:t>
            </a:r>
            <a:r>
              <a:rPr lang="en-US" err="1"/>
              <a:t>itvision.altervista.org</a:t>
            </a:r>
            <a:r>
              <a:rPr lang="en-US"/>
              <a:t>/</a:t>
            </a:r>
            <a:r>
              <a:rPr lang="en-US" err="1"/>
              <a:t>why.linux.is.not.ready.for.the.desktop.current.html</a:t>
            </a:r>
            <a:endParaRPr lang="en-US"/>
          </a:p>
        </p:txBody>
      </p:sp>
      <p:sp>
        <p:nvSpPr>
          <p:cNvPr id="4" name="Foliennummernplatzhalter 3"/>
          <p:cNvSpPr>
            <a:spLocks noGrp="1"/>
          </p:cNvSpPr>
          <p:nvPr>
            <p:ph type="sldNum" sz="quarter" idx="10"/>
          </p:nvPr>
        </p:nvSpPr>
        <p:spPr/>
        <p:txBody>
          <a:bodyPr/>
          <a:lstStyle/>
          <a:p>
            <a:fld id="{BD9C3A12-1E0F-412B-B376-8089A55D946C}" type="slidenum">
              <a:rPr lang="uk-UA" smtClean="0"/>
              <a:t>67</a:t>
            </a:fld>
            <a:endParaRPr lang="uk-UA"/>
          </a:p>
        </p:txBody>
      </p:sp>
    </p:spTree>
    <p:extLst>
      <p:ext uri="{BB962C8B-B14F-4D97-AF65-F5344CB8AC3E}">
        <p14:creationId xmlns:p14="http://schemas.microsoft.com/office/powerpoint/2010/main" val="8329883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C3A12-1E0F-412B-B376-8089A55D946C}" type="slidenum">
              <a:rPr lang="uk-UA" smtClean="0"/>
              <a:t>80</a:t>
            </a:fld>
            <a:endParaRPr lang="uk-UA"/>
          </a:p>
        </p:txBody>
      </p:sp>
    </p:spTree>
    <p:extLst>
      <p:ext uri="{BB962C8B-B14F-4D97-AF65-F5344CB8AC3E}">
        <p14:creationId xmlns:p14="http://schemas.microsoft.com/office/powerpoint/2010/main" val="16139597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C3A12-1E0F-412B-B376-8089A55D946C}" type="slidenum">
              <a:rPr lang="uk-UA" smtClean="0"/>
              <a:t>81</a:t>
            </a:fld>
            <a:endParaRPr lang="uk-UA"/>
          </a:p>
        </p:txBody>
      </p:sp>
    </p:spTree>
    <p:extLst>
      <p:ext uri="{BB962C8B-B14F-4D97-AF65-F5344CB8AC3E}">
        <p14:creationId xmlns:p14="http://schemas.microsoft.com/office/powerpoint/2010/main" val="23585585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C3A12-1E0F-412B-B376-8089A55D946C}" type="slidenum">
              <a:rPr lang="uk-UA" smtClean="0"/>
              <a:t>82</a:t>
            </a:fld>
            <a:endParaRPr lang="uk-UA"/>
          </a:p>
        </p:txBody>
      </p:sp>
    </p:spTree>
    <p:extLst>
      <p:ext uri="{BB962C8B-B14F-4D97-AF65-F5344CB8AC3E}">
        <p14:creationId xmlns:p14="http://schemas.microsoft.com/office/powerpoint/2010/main" val="2248312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 name="Shape 561"/>
          <p:cNvSpPr>
            <a:spLocks noGrp="1" noRot="1" noChangeAspect="1"/>
          </p:cNvSpPr>
          <p:nvPr>
            <p:ph type="sldImg"/>
          </p:nvPr>
        </p:nvSpPr>
        <p:spPr>
          <a:xfrm>
            <a:off x="381000" y="685800"/>
            <a:ext cx="6096000" cy="3429000"/>
          </a:xfrm>
          <a:prstGeom prst="rect">
            <a:avLst/>
          </a:prstGeom>
        </p:spPr>
        <p:txBody>
          <a:bodyPr/>
          <a:lstStyle/>
          <a:p>
            <a:pPr lvl="0"/>
            <a:endParaRPr/>
          </a:p>
        </p:txBody>
      </p:sp>
      <p:sp>
        <p:nvSpPr>
          <p:cNvPr id="562" name="Shape 562"/>
          <p:cNvSpPr>
            <a:spLocks noGrp="1"/>
          </p:cNvSpPr>
          <p:nvPr>
            <p:ph type="body" sz="quarter" idx="1"/>
          </p:nvPr>
        </p:nvSpPr>
        <p:spPr>
          <a:prstGeom prst="rect">
            <a:avLst/>
          </a:prstGeom>
        </p:spPr>
        <p:txBody>
          <a:bodyPr/>
          <a:lstStyle/>
          <a:p>
            <a:pPr lvl="0">
              <a:defRPr sz="1800"/>
            </a:pPr>
            <a:r>
              <a:rPr sz="3200" dirty="0"/>
              <a:t>To do this, we’d need to account for four things: </a:t>
            </a:r>
          </a:p>
          <a:p>
            <a:pPr lvl="0">
              <a:defRPr sz="1800"/>
            </a:pPr>
            <a:r>
              <a:rPr sz="3200" dirty="0"/>
              <a:t>1. 7 committed partners as a seed for this new Eco-System</a:t>
            </a:r>
          </a:p>
          <a:p>
            <a:pPr lvl="0">
              <a:defRPr sz="1800"/>
            </a:pPr>
            <a:r>
              <a:rPr sz="3200" dirty="0"/>
              <a:t>2. A financial incubation</a:t>
            </a:r>
          </a:p>
          <a:p>
            <a:pPr lvl="0">
              <a:defRPr sz="1800"/>
            </a:pPr>
            <a:r>
              <a:rPr sz="3200" dirty="0"/>
              <a:t>3. Business First within this Eco-System, then with the Industry </a:t>
            </a:r>
          </a:p>
          <a:p>
            <a:pPr lvl="0">
              <a:defRPr sz="1800"/>
            </a:pPr>
            <a:r>
              <a:rPr sz="3200" dirty="0"/>
              <a:t>And 4. A common platform: THE </a:t>
            </a:r>
            <a:r>
              <a:rPr sz="3200" dirty="0" err="1"/>
              <a:t>IoT</a:t>
            </a:r>
            <a:r>
              <a:rPr sz="3200" dirty="0"/>
              <a:t>-Lab</a:t>
            </a:r>
          </a:p>
        </p:txBody>
      </p:sp>
    </p:spTree>
    <p:extLst>
      <p:ext uri="{BB962C8B-B14F-4D97-AF65-F5344CB8AC3E}">
        <p14:creationId xmlns:p14="http://schemas.microsoft.com/office/powerpoint/2010/main" val="4064365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C3A12-1E0F-412B-B376-8089A55D946C}" type="slidenum">
              <a:rPr lang="uk-UA" smtClean="0"/>
              <a:t>83</a:t>
            </a:fld>
            <a:endParaRPr lang="uk-UA"/>
          </a:p>
        </p:txBody>
      </p:sp>
    </p:spTree>
    <p:extLst>
      <p:ext uri="{BB962C8B-B14F-4D97-AF65-F5344CB8AC3E}">
        <p14:creationId xmlns:p14="http://schemas.microsoft.com/office/powerpoint/2010/main" val="3221959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C3A12-1E0F-412B-B376-8089A55D946C}" type="slidenum">
              <a:rPr lang="uk-UA" smtClean="0"/>
              <a:t>84</a:t>
            </a:fld>
            <a:endParaRPr lang="uk-UA"/>
          </a:p>
        </p:txBody>
      </p:sp>
    </p:spTree>
    <p:extLst>
      <p:ext uri="{BB962C8B-B14F-4D97-AF65-F5344CB8AC3E}">
        <p14:creationId xmlns:p14="http://schemas.microsoft.com/office/powerpoint/2010/main" val="31108696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6" name="Rectangle 8"/>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4313">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1pPr>
            <a:lvl2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2pPr>
            <a:lvl3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3pPr>
            <a:lvl4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4pPr>
            <a:lvl5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9pPr>
          </a:lstStyle>
          <a:p>
            <a:fld id="{CF6C844F-1288-E346-9F6A-89EF39D2959B}" type="slidenum">
              <a:rPr lang="de-DE" altLang="de-DE" sz="1200">
                <a:solidFill>
                  <a:srgbClr val="000000"/>
                </a:solidFill>
                <a:latin typeface="Times New Roman" charset="0"/>
              </a:rPr>
              <a:pPr/>
              <a:t>87</a:t>
            </a:fld>
            <a:endParaRPr lang="de-DE" altLang="de-DE" sz="1200">
              <a:solidFill>
                <a:srgbClr val="000000"/>
              </a:solidFill>
              <a:latin typeface="Times New Roman" charset="0"/>
            </a:endParaRPr>
          </a:p>
        </p:txBody>
      </p:sp>
      <p:sp>
        <p:nvSpPr>
          <p:cNvPr id="6147" name="Text Box 1"/>
          <p:cNvSpPr>
            <a:spLocks noGrp="1" noRot="1" noChangeAspect="1" noChangeArrowheads="1" noTextEdit="1"/>
          </p:cNvSpPr>
          <p:nvPr>
            <p:ph type="sldImg"/>
          </p:nvPr>
        </p:nvSpPr>
        <p:spPr>
          <a:xfrm>
            <a:off x="685800" y="1143000"/>
            <a:ext cx="5486400" cy="3086100"/>
          </a:xfrm>
          <a:solidFill>
            <a:srgbClr val="FFFFFF"/>
          </a:solidFill>
          <a:ln/>
        </p:spPr>
      </p:sp>
      <p:sp>
        <p:nvSpPr>
          <p:cNvPr id="6148" name="Text Box 2"/>
          <p:cNvSpPr txBox="1">
            <a:spLocks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buClr>
                <a:srgbClr val="000000"/>
              </a:buClr>
              <a:buSzPct val="100000"/>
              <a:buFont typeface="Times New Roman" charset="0"/>
              <a:buNone/>
            </a:pPr>
            <a:endParaRPr lang="de-DE" altLang="de-DE"/>
          </a:p>
        </p:txBody>
      </p:sp>
    </p:spTree>
    <p:extLst>
      <p:ext uri="{BB962C8B-B14F-4D97-AF65-F5344CB8AC3E}">
        <p14:creationId xmlns:p14="http://schemas.microsoft.com/office/powerpoint/2010/main" val="528032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Rectangle 8"/>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4313">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1pPr>
            <a:lvl2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2pPr>
            <a:lvl3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3pPr>
            <a:lvl4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4pPr>
            <a:lvl5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9pPr>
          </a:lstStyle>
          <a:p>
            <a:fld id="{2EB6C2D7-BA97-9A47-B538-6F3BB0F60853}" type="slidenum">
              <a:rPr lang="de-DE" altLang="de-DE" sz="1200">
                <a:solidFill>
                  <a:srgbClr val="000000"/>
                </a:solidFill>
                <a:latin typeface="Times New Roman" charset="0"/>
              </a:rPr>
              <a:pPr/>
              <a:t>88</a:t>
            </a:fld>
            <a:endParaRPr lang="de-DE" altLang="de-DE" sz="1200">
              <a:solidFill>
                <a:srgbClr val="000000"/>
              </a:solidFill>
              <a:latin typeface="Times New Roman" charset="0"/>
            </a:endParaRPr>
          </a:p>
        </p:txBody>
      </p:sp>
      <p:sp>
        <p:nvSpPr>
          <p:cNvPr id="8195" name="Text Box 1"/>
          <p:cNvSpPr>
            <a:spLocks noGrp="1" noRot="1" noChangeAspect="1" noChangeArrowheads="1" noTextEdit="1"/>
          </p:cNvSpPr>
          <p:nvPr>
            <p:ph type="sldImg"/>
          </p:nvPr>
        </p:nvSpPr>
        <p:spPr>
          <a:xfrm>
            <a:off x="685800" y="1143000"/>
            <a:ext cx="5486400" cy="3086100"/>
          </a:xfrm>
          <a:solidFill>
            <a:srgbClr val="FFFFFF"/>
          </a:solidFill>
          <a:ln/>
        </p:spPr>
      </p:sp>
      <p:sp>
        <p:nvSpPr>
          <p:cNvPr id="8196" name="Text Box 2"/>
          <p:cNvSpPr txBox="1">
            <a:spLocks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buClr>
                <a:srgbClr val="000000"/>
              </a:buClr>
              <a:buSzPct val="100000"/>
              <a:buFont typeface="Times New Roman" charset="0"/>
              <a:buNone/>
            </a:pPr>
            <a:endParaRPr lang="de-DE" altLang="de-DE"/>
          </a:p>
        </p:txBody>
      </p:sp>
      <p:sp>
        <p:nvSpPr>
          <p:cNvPr id="8197" name="Notizenplatzhalter 1"/>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buClrTx/>
              <a:buFontTx/>
              <a:buNone/>
            </a:pPr>
            <a:r>
              <a:rPr lang="de-DE" altLang="de-DE" b="1">
                <a:latin typeface="Helvetica Neue" charset="0"/>
                <a:ea typeface="ＭＳ Ｐゴシック" charset="-128"/>
              </a:rPr>
              <a:t>IST-Zustand und Beschreibung / Reporting divergieren IMMER</a:t>
            </a:r>
          </a:p>
          <a:p>
            <a:pPr>
              <a:spcBef>
                <a:spcPts val="1800"/>
              </a:spcBef>
              <a:buClrTx/>
              <a:buFontTx/>
              <a:buNone/>
            </a:pPr>
            <a:r>
              <a:rPr lang="de-DE" altLang="de-DE" b="1">
                <a:latin typeface="Helvetica Neue" charset="0"/>
                <a:ea typeface="ＭＳ Ｐゴシック" charset="-128"/>
              </a:rPr>
              <a:t>Security </a:t>
            </a:r>
            <a:r>
              <a:rPr lang="de-DE" altLang="de-DE">
                <a:solidFill>
                  <a:schemeClr val="tx1"/>
                </a:solidFill>
                <a:ea typeface="ＭＳ Ｐゴシック" charset="-128"/>
              </a:rPr>
              <a:t>ISO 27000 kann so nicht erreicht werden</a:t>
            </a:r>
          </a:p>
          <a:p>
            <a:pPr>
              <a:spcBef>
                <a:spcPts val="1800"/>
              </a:spcBef>
              <a:buClrTx/>
              <a:buFontTx/>
              <a:buNone/>
            </a:pPr>
            <a:r>
              <a:rPr lang="de-DE" altLang="de-DE">
                <a:solidFill>
                  <a:schemeClr val="tx1"/>
                </a:solidFill>
                <a:ea typeface="ＭＳ Ｐゴシック" charset="-128"/>
              </a:rPr>
              <a:t>Wer noch einen </a:t>
            </a:r>
            <a:r>
              <a:rPr lang="de-DE" altLang="de-DE">
                <a:ea typeface="ＭＳ Ｐゴシック" charset="-128"/>
              </a:rPr>
              <a:t>EDV-Leiter hat, hat schon den Trend verschlafen. (Cost Center vs Profit Center)</a:t>
            </a:r>
          </a:p>
          <a:p>
            <a:pPr>
              <a:spcBef>
                <a:spcPts val="1800"/>
              </a:spcBef>
              <a:buClrTx/>
              <a:buFontTx/>
              <a:buNone/>
            </a:pPr>
            <a:endParaRPr lang="de-DE" altLang="de-DE">
              <a:solidFill>
                <a:schemeClr val="tx1"/>
              </a:solidFill>
              <a:ea typeface="ＭＳ Ｐゴシック" charset="-128"/>
            </a:endParaRPr>
          </a:p>
          <a:p>
            <a:pPr>
              <a:spcBef>
                <a:spcPts val="1800"/>
              </a:spcBef>
              <a:buClrTx/>
              <a:buFontTx/>
              <a:buNone/>
            </a:pPr>
            <a:endParaRPr lang="de-DE" altLang="de-DE" b="1">
              <a:latin typeface="Helvetica Neue" charset="0"/>
              <a:ea typeface="ＭＳ Ｐゴシック" charset="-128"/>
            </a:endParaRPr>
          </a:p>
        </p:txBody>
      </p:sp>
    </p:spTree>
    <p:extLst>
      <p:ext uri="{BB962C8B-B14F-4D97-AF65-F5344CB8AC3E}">
        <p14:creationId xmlns:p14="http://schemas.microsoft.com/office/powerpoint/2010/main" val="6810900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2" name="Rectangle 8"/>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4313">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1pPr>
            <a:lvl2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2pPr>
            <a:lvl3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3pPr>
            <a:lvl4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4pPr>
            <a:lvl5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9pPr>
          </a:lstStyle>
          <a:p>
            <a:fld id="{825F1CFB-8CE4-B540-B084-2336C96695AA}" type="slidenum">
              <a:rPr lang="de-DE" altLang="de-DE" sz="1200">
                <a:solidFill>
                  <a:srgbClr val="000000"/>
                </a:solidFill>
                <a:latin typeface="Times New Roman" charset="0"/>
              </a:rPr>
              <a:pPr/>
              <a:t>89</a:t>
            </a:fld>
            <a:endParaRPr lang="de-DE" altLang="de-DE" sz="1200">
              <a:solidFill>
                <a:srgbClr val="000000"/>
              </a:solidFill>
              <a:latin typeface="Times New Roman" charset="0"/>
            </a:endParaRPr>
          </a:p>
        </p:txBody>
      </p:sp>
      <p:sp>
        <p:nvSpPr>
          <p:cNvPr id="10243" name="Text Box 1"/>
          <p:cNvSpPr>
            <a:spLocks noGrp="1" noRot="1" noChangeAspect="1" noChangeArrowheads="1" noTextEdit="1"/>
          </p:cNvSpPr>
          <p:nvPr>
            <p:ph type="sldImg"/>
          </p:nvPr>
        </p:nvSpPr>
        <p:spPr>
          <a:xfrm>
            <a:off x="685800" y="1143000"/>
            <a:ext cx="5486400" cy="3086100"/>
          </a:xfrm>
          <a:solidFill>
            <a:srgbClr val="FFFFFF"/>
          </a:solidFill>
          <a:ln/>
        </p:spPr>
      </p:sp>
      <p:sp>
        <p:nvSpPr>
          <p:cNvPr id="10244" name="Text Box 2"/>
          <p:cNvSpPr txBox="1">
            <a:spLocks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buClr>
                <a:srgbClr val="000000"/>
              </a:buClr>
              <a:buSzPct val="100000"/>
              <a:buFont typeface="Times New Roman" charset="0"/>
              <a:buNone/>
            </a:pPr>
            <a:endParaRPr lang="de-DE" altLang="de-DE"/>
          </a:p>
        </p:txBody>
      </p:sp>
      <p:sp>
        <p:nvSpPr>
          <p:cNvPr id="10245" name="Notizenplatzhalter 1"/>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a:solidFill>
                  <a:schemeClr val="tx1"/>
                </a:solidFill>
                <a:ea typeface="ＭＳ Ｐゴシック" charset="-128"/>
              </a:rPr>
              <a:t>New Web Frameworks</a:t>
            </a:r>
          </a:p>
          <a:p>
            <a:r>
              <a:rPr lang="de-DE" altLang="de-DE">
                <a:solidFill>
                  <a:schemeClr val="tx1"/>
                </a:solidFill>
                <a:ea typeface="ＭＳ Ｐゴシック" charset="-128"/>
              </a:rPr>
              <a:t>New Languages</a:t>
            </a:r>
          </a:p>
          <a:p>
            <a:r>
              <a:rPr lang="de-DE" altLang="de-DE">
                <a:solidFill>
                  <a:schemeClr val="tx1"/>
                </a:solidFill>
                <a:ea typeface="ＭＳ Ｐゴシック" charset="-128"/>
              </a:rPr>
              <a:t>New Databases</a:t>
            </a:r>
          </a:p>
          <a:p>
            <a:r>
              <a:rPr lang="de-DE" altLang="de-DE">
                <a:solidFill>
                  <a:schemeClr val="tx1"/>
                </a:solidFill>
                <a:ea typeface="ＭＳ Ｐゴシック" charset="-128"/>
              </a:rPr>
              <a:t>New Middleware</a:t>
            </a:r>
          </a:p>
          <a:p>
            <a:r>
              <a:rPr lang="de-DE" altLang="de-DE">
                <a:solidFill>
                  <a:schemeClr val="tx1"/>
                </a:solidFill>
                <a:ea typeface="ＭＳ Ｐゴシック" charset="-128"/>
              </a:rPr>
              <a:t>New Platforms</a:t>
            </a:r>
          </a:p>
          <a:p>
            <a:endParaRPr lang="de-DE" altLang="de-DE">
              <a:solidFill>
                <a:schemeClr val="tx1"/>
              </a:solidFill>
              <a:ea typeface="ＭＳ Ｐゴシック" charset="-128"/>
            </a:endParaRPr>
          </a:p>
          <a:p>
            <a:r>
              <a:rPr lang="de-DE" altLang="de-DE">
                <a:solidFill>
                  <a:schemeClr val="tx1"/>
                </a:solidFill>
                <a:ea typeface="ＭＳ Ｐゴシック" charset="-128"/>
              </a:rPr>
              <a:t>Yet another Me too</a:t>
            </a:r>
          </a:p>
        </p:txBody>
      </p:sp>
    </p:spTree>
    <p:extLst>
      <p:ext uri="{BB962C8B-B14F-4D97-AF65-F5344CB8AC3E}">
        <p14:creationId xmlns:p14="http://schemas.microsoft.com/office/powerpoint/2010/main" val="4349437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Rectangle 8"/>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4313">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1pPr>
            <a:lvl2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2pPr>
            <a:lvl3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3pPr>
            <a:lvl4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4pPr>
            <a:lvl5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9pPr>
          </a:lstStyle>
          <a:p>
            <a:fld id="{FF0A3BB9-EC95-0A41-AD5F-74EE09559EF0}" type="slidenum">
              <a:rPr lang="de-DE" altLang="de-DE" sz="1200">
                <a:solidFill>
                  <a:srgbClr val="000000"/>
                </a:solidFill>
                <a:latin typeface="Times New Roman" charset="0"/>
              </a:rPr>
              <a:pPr/>
              <a:t>90</a:t>
            </a:fld>
            <a:endParaRPr lang="de-DE" altLang="de-DE" sz="1200">
              <a:solidFill>
                <a:srgbClr val="000000"/>
              </a:solidFill>
              <a:latin typeface="Times New Roman" charset="0"/>
            </a:endParaRPr>
          </a:p>
        </p:txBody>
      </p:sp>
      <p:sp>
        <p:nvSpPr>
          <p:cNvPr id="12291" name="Text Box 1"/>
          <p:cNvSpPr>
            <a:spLocks noGrp="1" noRot="1" noChangeAspect="1" noChangeArrowheads="1" noTextEdit="1"/>
          </p:cNvSpPr>
          <p:nvPr>
            <p:ph type="sldImg"/>
          </p:nvPr>
        </p:nvSpPr>
        <p:spPr>
          <a:xfrm>
            <a:off x="685800" y="1143000"/>
            <a:ext cx="5486400" cy="3086100"/>
          </a:xfrm>
          <a:solidFill>
            <a:srgbClr val="FFFFFF"/>
          </a:solidFill>
          <a:ln/>
        </p:spPr>
      </p:sp>
      <p:sp>
        <p:nvSpPr>
          <p:cNvPr id="12292" name="Text Box 2"/>
          <p:cNvSpPr txBox="1">
            <a:spLocks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buClr>
                <a:srgbClr val="000000"/>
              </a:buClr>
              <a:buSzPct val="100000"/>
              <a:buFont typeface="Times New Roman" charset="0"/>
              <a:buNone/>
            </a:pPr>
            <a:endParaRPr lang="de-DE" altLang="de-DE"/>
          </a:p>
        </p:txBody>
      </p:sp>
      <p:sp>
        <p:nvSpPr>
          <p:cNvPr id="12293" name="Notizenplatzhalter 1"/>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a:ea typeface="ＭＳ Ｐゴシック" charset="-128"/>
              </a:rPr>
              <a:t>Eine Taxonomie ist ein einheitliches Verfahren oder Modell, mit dem Objekte nach bestimmten Kriterien klassifiziert, das heißt in Kategorien oder Klassen eingeordnet werden. Naturwissenschaftliche Disziplinen verwenden den Begriff der Taxonomie für eine in der Regel hierarchische Klassifikation.</a:t>
            </a:r>
          </a:p>
          <a:p>
            <a:pPr marL="0" lvl="1" indent="0"/>
            <a:r>
              <a:rPr lang="de-DE" altLang="de-DE" sz="2600">
                <a:solidFill>
                  <a:srgbClr val="606060"/>
                </a:solidFill>
                <a:latin typeface="Helvetica Neue" charset="0"/>
                <a:ea typeface="ＭＳ Ｐゴシック" charset="-128"/>
              </a:rPr>
              <a:t>Weitere Punkte:</a:t>
            </a:r>
          </a:p>
          <a:p>
            <a:pPr marL="0" lvl="1" indent="0"/>
            <a:r>
              <a:rPr lang="de-DE" altLang="de-DE" sz="2600">
                <a:solidFill>
                  <a:srgbClr val="606060"/>
                </a:solidFill>
                <a:latin typeface="Helvetica Neue" charset="0"/>
                <a:ea typeface="ＭＳ Ｐゴシック" charset="-128"/>
              </a:rPr>
              <a:t>- Maschinenlesbare Beschreibung </a:t>
            </a:r>
          </a:p>
          <a:p>
            <a:endParaRPr lang="de-DE" altLang="de-DE">
              <a:ea typeface="ＭＳ Ｐゴシック" charset="-128"/>
            </a:endParaRPr>
          </a:p>
        </p:txBody>
      </p:sp>
    </p:spTree>
    <p:extLst>
      <p:ext uri="{BB962C8B-B14F-4D97-AF65-F5344CB8AC3E}">
        <p14:creationId xmlns:p14="http://schemas.microsoft.com/office/powerpoint/2010/main" val="21444796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Rectangle 8"/>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4313">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1pPr>
            <a:lvl2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2pPr>
            <a:lvl3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3pPr>
            <a:lvl4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4pPr>
            <a:lvl5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9pPr>
          </a:lstStyle>
          <a:p>
            <a:fld id="{DFF57FCF-BD6E-6844-A0EF-150A618370E1}" type="slidenum">
              <a:rPr lang="de-DE" altLang="de-DE" sz="1200">
                <a:solidFill>
                  <a:srgbClr val="000000"/>
                </a:solidFill>
                <a:latin typeface="Times New Roman" charset="0"/>
              </a:rPr>
              <a:pPr/>
              <a:t>91</a:t>
            </a:fld>
            <a:endParaRPr lang="de-DE" altLang="de-DE" sz="1200">
              <a:solidFill>
                <a:srgbClr val="000000"/>
              </a:solidFill>
              <a:latin typeface="Times New Roman" charset="0"/>
            </a:endParaRPr>
          </a:p>
        </p:txBody>
      </p:sp>
      <p:sp>
        <p:nvSpPr>
          <p:cNvPr id="14339" name="Text Box 1"/>
          <p:cNvSpPr>
            <a:spLocks noGrp="1" noRot="1" noChangeAspect="1" noChangeArrowheads="1" noTextEdit="1"/>
          </p:cNvSpPr>
          <p:nvPr>
            <p:ph type="sldImg"/>
          </p:nvPr>
        </p:nvSpPr>
        <p:spPr>
          <a:xfrm>
            <a:off x="685800" y="1143000"/>
            <a:ext cx="5486400" cy="3086100"/>
          </a:xfrm>
          <a:solidFill>
            <a:srgbClr val="FFFFFF"/>
          </a:solidFill>
          <a:ln/>
        </p:spPr>
      </p:sp>
      <p:sp>
        <p:nvSpPr>
          <p:cNvPr id="14340" name="Text Box 2"/>
          <p:cNvSpPr txBox="1">
            <a:spLocks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buClr>
                <a:srgbClr val="000000"/>
              </a:buClr>
              <a:buSzPct val="100000"/>
              <a:buFont typeface="Times New Roman" charset="0"/>
              <a:buNone/>
            </a:pPr>
            <a:endParaRPr lang="de-DE" altLang="de-DE"/>
          </a:p>
        </p:txBody>
      </p:sp>
      <p:sp>
        <p:nvSpPr>
          <p:cNvPr id="14341" name="Notizenplatzhalter 1"/>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a:ea typeface="ＭＳ Ｐゴシック" charset="-128"/>
              </a:rPr>
              <a:t>Eine Taxonomie ist ein einheitliches Verfahren oder Modell, mit dem Objekte nach bestimmten Kriterien klassifiziert, das heißt in Kategorien oder Klassen eingeordnet werden. Naturwissenschaftliche Disziplinen verwenden den Begriff der Taxonomie für eine in der Regel hierarchische Klassifikation.</a:t>
            </a:r>
          </a:p>
          <a:p>
            <a:pPr marL="0" lvl="1" indent="0"/>
            <a:r>
              <a:rPr lang="de-DE" altLang="de-DE" sz="2600">
                <a:solidFill>
                  <a:srgbClr val="606060"/>
                </a:solidFill>
                <a:latin typeface="Helvetica Neue" charset="0"/>
                <a:ea typeface="ＭＳ Ｐゴシック" charset="-128"/>
              </a:rPr>
              <a:t>Weitere Punkte:</a:t>
            </a:r>
          </a:p>
          <a:p>
            <a:pPr marL="0" lvl="1" indent="0"/>
            <a:r>
              <a:rPr lang="de-DE" altLang="de-DE" sz="2600">
                <a:solidFill>
                  <a:srgbClr val="606060"/>
                </a:solidFill>
                <a:latin typeface="Helvetica Neue" charset="0"/>
                <a:ea typeface="ＭＳ Ｐゴシック" charset="-128"/>
              </a:rPr>
              <a:t>- Maschinenlesbare Beschreibung </a:t>
            </a:r>
          </a:p>
          <a:p>
            <a:endParaRPr lang="de-DE" altLang="de-DE">
              <a:ea typeface="ＭＳ Ｐゴシック" charset="-128"/>
            </a:endParaRPr>
          </a:p>
        </p:txBody>
      </p:sp>
    </p:spTree>
    <p:extLst>
      <p:ext uri="{BB962C8B-B14F-4D97-AF65-F5344CB8AC3E}">
        <p14:creationId xmlns:p14="http://schemas.microsoft.com/office/powerpoint/2010/main" val="6966069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6" name="Rectangle 8"/>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4313">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1pPr>
            <a:lvl2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2pPr>
            <a:lvl3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3pPr>
            <a:lvl4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4pPr>
            <a:lvl5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9pPr>
          </a:lstStyle>
          <a:p>
            <a:fld id="{B3B38C86-B9F4-3648-B807-BE0B269D4799}" type="slidenum">
              <a:rPr lang="de-DE" altLang="de-DE" sz="1200">
                <a:solidFill>
                  <a:srgbClr val="000000"/>
                </a:solidFill>
                <a:latin typeface="Times New Roman" charset="0"/>
              </a:rPr>
              <a:pPr/>
              <a:t>97</a:t>
            </a:fld>
            <a:endParaRPr lang="de-DE" altLang="de-DE" sz="1200">
              <a:solidFill>
                <a:srgbClr val="000000"/>
              </a:solidFill>
              <a:latin typeface="Times New Roman" charset="0"/>
            </a:endParaRPr>
          </a:p>
        </p:txBody>
      </p:sp>
      <p:sp>
        <p:nvSpPr>
          <p:cNvPr id="21507" name="Text Box 1"/>
          <p:cNvSpPr>
            <a:spLocks noGrp="1" noRot="1" noChangeAspect="1" noChangeArrowheads="1" noTextEdit="1"/>
          </p:cNvSpPr>
          <p:nvPr>
            <p:ph type="sldImg"/>
          </p:nvPr>
        </p:nvSpPr>
        <p:spPr>
          <a:xfrm>
            <a:off x="685800" y="1143000"/>
            <a:ext cx="5486400" cy="3086100"/>
          </a:xfrm>
          <a:solidFill>
            <a:srgbClr val="FFFFFF"/>
          </a:solidFill>
          <a:ln/>
        </p:spPr>
      </p:sp>
      <p:sp>
        <p:nvSpPr>
          <p:cNvPr id="21508" name="Text Box 2"/>
          <p:cNvSpPr txBox="1">
            <a:spLocks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buClr>
                <a:srgbClr val="000000"/>
              </a:buClr>
              <a:buSzPct val="100000"/>
              <a:buFont typeface="Times New Roman" charset="0"/>
              <a:buNone/>
            </a:pPr>
            <a:endParaRPr lang="de-DE" altLang="de-DE"/>
          </a:p>
        </p:txBody>
      </p:sp>
      <p:sp>
        <p:nvSpPr>
          <p:cNvPr id="21509" name="Notizenplatzhalter 1"/>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buClr>
                <a:srgbClr val="606060"/>
              </a:buClr>
              <a:buFont typeface="Helvetica Neue" charset="0"/>
              <a:buNone/>
            </a:pPr>
            <a:r>
              <a:rPr lang="en-US" altLang="de-DE">
                <a:latin typeface="Helvetica Neue" charset="0"/>
                <a:ea typeface="ＭＳ Ｐゴシック" charset="-128"/>
              </a:rPr>
              <a:t>If one data center owner saves the work of a staff of 40, this will easily amount to 4M $/year. </a:t>
            </a:r>
          </a:p>
          <a:p>
            <a:pPr>
              <a:spcBef>
                <a:spcPts val="1800"/>
              </a:spcBef>
              <a:buClr>
                <a:srgbClr val="606060"/>
              </a:buClr>
              <a:buFont typeface="Helvetica Neue" charset="0"/>
              <a:buChar char="•"/>
            </a:pPr>
            <a:r>
              <a:rPr lang="de-DE" altLang="de-DE" sz="2600">
                <a:solidFill>
                  <a:srgbClr val="606060"/>
                </a:solidFill>
                <a:latin typeface="Helvetica Neue" charset="0"/>
                <a:ea typeface="ＭＳ Ｐゴシック" charset="-128"/>
              </a:rPr>
              <a:t>We can automate your data center (any size)</a:t>
            </a:r>
          </a:p>
          <a:p>
            <a:pPr>
              <a:spcBef>
                <a:spcPts val="1800"/>
              </a:spcBef>
              <a:buClr>
                <a:srgbClr val="606060"/>
              </a:buClr>
              <a:buFont typeface="Helvetica Neue" charset="0"/>
              <a:buChar char="•"/>
            </a:pPr>
            <a:r>
              <a:rPr lang="de-DE" altLang="de-DE" sz="2600">
                <a:solidFill>
                  <a:srgbClr val="606060"/>
                </a:solidFill>
                <a:latin typeface="Helvetica Neue" charset="0"/>
                <a:ea typeface="ＭＳ Ｐゴシック" charset="-128"/>
              </a:rPr>
              <a:t>installation,  configuration, </a:t>
            </a:r>
            <a:br>
              <a:rPr lang="de-DE" altLang="de-DE" sz="2600">
                <a:solidFill>
                  <a:srgbClr val="606060"/>
                </a:solidFill>
                <a:latin typeface="Helvetica Neue" charset="0"/>
                <a:ea typeface="ＭＳ Ｐゴシック" charset="-128"/>
              </a:rPr>
            </a:br>
            <a:r>
              <a:rPr lang="de-DE" altLang="de-DE" sz="2600">
                <a:solidFill>
                  <a:srgbClr val="606060"/>
                </a:solidFill>
                <a:latin typeface="Helvetica Neue" charset="0"/>
                <a:ea typeface="ＭＳ Ｐゴシック" charset="-128"/>
              </a:rPr>
              <a:t>and deployment of software is automatic</a:t>
            </a:r>
          </a:p>
          <a:p>
            <a:pPr>
              <a:spcBef>
                <a:spcPts val="1800"/>
              </a:spcBef>
              <a:buClr>
                <a:srgbClr val="606060"/>
              </a:buClr>
              <a:buFont typeface="Helvetica Neue" charset="0"/>
              <a:buChar char="•"/>
            </a:pPr>
            <a:r>
              <a:rPr lang="de-DE" altLang="de-DE" sz="2600">
                <a:solidFill>
                  <a:srgbClr val="606060"/>
                </a:solidFill>
                <a:latin typeface="Helvetica Neue" charset="0"/>
                <a:ea typeface="ＭＳ Ｐゴシック" charset="-128"/>
              </a:rPr>
              <a:t>We can create </a:t>
            </a:r>
          </a:p>
          <a:p>
            <a:pPr lvl="1">
              <a:spcBef>
                <a:spcPts val="1800"/>
              </a:spcBef>
              <a:buClr>
                <a:srgbClr val="606060"/>
              </a:buClr>
              <a:buFont typeface="Helvetica Neue" charset="0"/>
              <a:buChar char="•"/>
            </a:pPr>
            <a:r>
              <a:rPr lang="de-DE" altLang="de-DE" sz="2600">
                <a:solidFill>
                  <a:srgbClr val="606060"/>
                </a:solidFill>
                <a:latin typeface="Helvetica Neue" charset="0"/>
                <a:ea typeface="ＭＳ Ｐゴシック" charset="-128"/>
              </a:rPr>
              <a:t>Overview</a:t>
            </a:r>
          </a:p>
          <a:p>
            <a:pPr lvl="1">
              <a:spcBef>
                <a:spcPts val="1800"/>
              </a:spcBef>
              <a:buClr>
                <a:srgbClr val="606060"/>
              </a:buClr>
              <a:buFont typeface="Helvetica Neue" charset="0"/>
              <a:buChar char="•"/>
            </a:pPr>
            <a:r>
              <a:rPr lang="de-DE" altLang="de-DE" sz="2600">
                <a:solidFill>
                  <a:srgbClr val="606060"/>
                </a:solidFill>
                <a:latin typeface="Helvetica Neue" charset="0"/>
                <a:ea typeface="ＭＳ Ｐゴシック" charset="-128"/>
              </a:rPr>
              <a:t>Governance</a:t>
            </a:r>
          </a:p>
          <a:p>
            <a:pPr>
              <a:spcBef>
                <a:spcPts val="1800"/>
              </a:spcBef>
              <a:buClr>
                <a:srgbClr val="606060"/>
              </a:buClr>
              <a:buFont typeface="Helvetica Neue" charset="0"/>
              <a:buChar char="•"/>
            </a:pPr>
            <a:r>
              <a:rPr lang="de-DE" altLang="de-DE" sz="2600">
                <a:solidFill>
                  <a:srgbClr val="606060"/>
                </a:solidFill>
                <a:latin typeface="Helvetica Neue" charset="0"/>
                <a:ea typeface="ＭＳ Ｐゴシック" charset="-128"/>
              </a:rPr>
              <a:t>enterprise architecture management is CMM4 </a:t>
            </a:r>
            <a:r>
              <a:rPr lang="de-DE" altLang="de-DE" sz="1800">
                <a:solidFill>
                  <a:srgbClr val="606060"/>
                </a:solidFill>
                <a:latin typeface="Helvetica Neue" charset="0"/>
                <a:ea typeface="ＭＳ Ｐゴシック" charset="-128"/>
              </a:rPr>
              <a:t>(CMM = Capability Maturity Model)</a:t>
            </a:r>
          </a:p>
          <a:p>
            <a:pPr>
              <a:spcBef>
                <a:spcPts val="1800"/>
              </a:spcBef>
              <a:buClr>
                <a:srgbClr val="606060"/>
              </a:buClr>
              <a:buFont typeface="Helvetica Neue" charset="0"/>
              <a:buNone/>
            </a:pPr>
            <a:endParaRPr lang="en-US" altLang="de-DE">
              <a:latin typeface="Helvetica Neue" charset="0"/>
              <a:ea typeface="ＭＳ Ｐゴシック" charset="-128"/>
            </a:endParaRPr>
          </a:p>
        </p:txBody>
      </p:sp>
    </p:spTree>
    <p:extLst>
      <p:ext uri="{BB962C8B-B14F-4D97-AF65-F5344CB8AC3E}">
        <p14:creationId xmlns:p14="http://schemas.microsoft.com/office/powerpoint/2010/main" val="19762860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554" name="Rectangle 8"/>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4313">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1pPr>
            <a:lvl2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2pPr>
            <a:lvl3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3pPr>
            <a:lvl4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4pPr>
            <a:lvl5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9pPr>
          </a:lstStyle>
          <a:p>
            <a:fld id="{5AD484B9-D507-3849-BD47-CAC58DCE0706}" type="slidenum">
              <a:rPr lang="de-DE" altLang="de-DE" sz="1200">
                <a:solidFill>
                  <a:srgbClr val="000000"/>
                </a:solidFill>
                <a:latin typeface="Times New Roman" charset="0"/>
              </a:rPr>
              <a:pPr/>
              <a:t>98</a:t>
            </a:fld>
            <a:endParaRPr lang="de-DE" altLang="de-DE" sz="1200">
              <a:solidFill>
                <a:srgbClr val="000000"/>
              </a:solidFill>
              <a:latin typeface="Times New Roman" charset="0"/>
            </a:endParaRPr>
          </a:p>
        </p:txBody>
      </p:sp>
      <p:sp>
        <p:nvSpPr>
          <p:cNvPr id="23555" name="Text Box 1"/>
          <p:cNvSpPr>
            <a:spLocks noGrp="1" noRot="1" noChangeAspect="1" noChangeArrowheads="1" noTextEdit="1"/>
          </p:cNvSpPr>
          <p:nvPr>
            <p:ph type="sldImg"/>
          </p:nvPr>
        </p:nvSpPr>
        <p:spPr>
          <a:xfrm>
            <a:off x="685800" y="1143000"/>
            <a:ext cx="5486400" cy="3086100"/>
          </a:xfrm>
          <a:solidFill>
            <a:srgbClr val="FFFFFF"/>
          </a:solidFill>
          <a:ln/>
        </p:spPr>
      </p:sp>
      <p:sp>
        <p:nvSpPr>
          <p:cNvPr id="23556" name="Text Box 2"/>
          <p:cNvSpPr txBox="1">
            <a:spLocks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buClr>
                <a:srgbClr val="000000"/>
              </a:buClr>
              <a:buSzPct val="100000"/>
              <a:buFont typeface="Times New Roman" charset="0"/>
              <a:buNone/>
            </a:pPr>
            <a:endParaRPr lang="de-DE" altLang="de-DE"/>
          </a:p>
        </p:txBody>
      </p:sp>
      <p:sp>
        <p:nvSpPr>
          <p:cNvPr id="23557" name="Notizenplatzhalter 1"/>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i="1">
                <a:solidFill>
                  <a:srgbClr val="FF6666"/>
                </a:solidFill>
                <a:latin typeface="Helvetica Neue" charset="0"/>
                <a:ea typeface="ＭＳ Ｐゴシック" charset="-128"/>
              </a:rPr>
              <a:t>Mit Bubbles arbeiten ! Mehr grafisch / Marktvolumen</a:t>
            </a:r>
          </a:p>
          <a:p>
            <a:endParaRPr lang="de-DE" altLang="de-DE">
              <a:ea typeface="ＭＳ Ｐゴシック" charset="-128"/>
            </a:endParaRPr>
          </a:p>
        </p:txBody>
      </p:sp>
    </p:spTree>
    <p:extLst>
      <p:ext uri="{BB962C8B-B14F-4D97-AF65-F5344CB8AC3E}">
        <p14:creationId xmlns:p14="http://schemas.microsoft.com/office/powerpoint/2010/main" val="15060914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602" name="Rectangle 8"/>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4313">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1pPr>
            <a:lvl2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2pPr>
            <a:lvl3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3pPr>
            <a:lvl4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4pPr>
            <a:lvl5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9pPr>
          </a:lstStyle>
          <a:p>
            <a:fld id="{0E6316D9-2C3E-3147-9622-14E8158B3D9C}" type="slidenum">
              <a:rPr lang="de-DE" altLang="de-DE" sz="1200">
                <a:solidFill>
                  <a:srgbClr val="000000"/>
                </a:solidFill>
                <a:latin typeface="Times New Roman" charset="0"/>
              </a:rPr>
              <a:pPr/>
              <a:t>99</a:t>
            </a:fld>
            <a:endParaRPr lang="de-DE" altLang="de-DE" sz="1200">
              <a:solidFill>
                <a:srgbClr val="000000"/>
              </a:solidFill>
              <a:latin typeface="Times New Roman" charset="0"/>
            </a:endParaRPr>
          </a:p>
        </p:txBody>
      </p:sp>
      <p:sp>
        <p:nvSpPr>
          <p:cNvPr id="25603" name="Text Box 1"/>
          <p:cNvSpPr>
            <a:spLocks noGrp="1" noRot="1" noChangeAspect="1" noChangeArrowheads="1" noTextEdit="1"/>
          </p:cNvSpPr>
          <p:nvPr>
            <p:ph type="sldImg"/>
          </p:nvPr>
        </p:nvSpPr>
        <p:spPr>
          <a:xfrm>
            <a:off x="685800" y="1143000"/>
            <a:ext cx="5486400" cy="3086100"/>
          </a:xfrm>
          <a:solidFill>
            <a:srgbClr val="FFFFFF"/>
          </a:solidFill>
          <a:ln/>
        </p:spPr>
      </p:sp>
      <p:sp>
        <p:nvSpPr>
          <p:cNvPr id="25604" name="Text Box 2"/>
          <p:cNvSpPr txBox="1">
            <a:spLocks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buClr>
                <a:srgbClr val="000000"/>
              </a:buClr>
              <a:buSzPct val="100000"/>
              <a:buFont typeface="Times New Roman" charset="0"/>
              <a:buNone/>
            </a:pPr>
            <a:endParaRPr lang="de-DE" altLang="de-DE"/>
          </a:p>
        </p:txBody>
      </p:sp>
      <p:sp>
        <p:nvSpPr>
          <p:cNvPr id="25605" name="Notizenplatzhalter 1"/>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i="1">
                <a:solidFill>
                  <a:srgbClr val="FF6666"/>
                </a:solidFill>
                <a:latin typeface="Helvetica Neue" charset="0"/>
                <a:ea typeface="ＭＳ Ｐゴシック" charset="-128"/>
              </a:rPr>
              <a:t>Mit Bubbles arbeiten ! Mehr grafisch / Marktvolumen</a:t>
            </a:r>
          </a:p>
          <a:p>
            <a:endParaRPr lang="de-DE" altLang="de-DE">
              <a:ea typeface="ＭＳ Ｐゴシック" charset="-128"/>
            </a:endParaRPr>
          </a:p>
        </p:txBody>
      </p:sp>
    </p:spTree>
    <p:extLst>
      <p:ext uri="{BB962C8B-B14F-4D97-AF65-F5344CB8AC3E}">
        <p14:creationId xmlns:p14="http://schemas.microsoft.com/office/powerpoint/2010/main" val="6667431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 name="Shape 561"/>
          <p:cNvSpPr>
            <a:spLocks noGrp="1" noRot="1" noChangeAspect="1"/>
          </p:cNvSpPr>
          <p:nvPr>
            <p:ph type="sldImg"/>
          </p:nvPr>
        </p:nvSpPr>
        <p:spPr>
          <a:xfrm>
            <a:off x="381000" y="685800"/>
            <a:ext cx="6096000" cy="3429000"/>
          </a:xfrm>
          <a:prstGeom prst="rect">
            <a:avLst/>
          </a:prstGeom>
        </p:spPr>
        <p:txBody>
          <a:bodyPr/>
          <a:lstStyle/>
          <a:p>
            <a:pPr lvl="0"/>
            <a:endParaRPr/>
          </a:p>
        </p:txBody>
      </p:sp>
      <p:sp>
        <p:nvSpPr>
          <p:cNvPr id="562" name="Shape 562"/>
          <p:cNvSpPr>
            <a:spLocks noGrp="1"/>
          </p:cNvSpPr>
          <p:nvPr>
            <p:ph type="body" sz="quarter" idx="1"/>
          </p:nvPr>
        </p:nvSpPr>
        <p:spPr>
          <a:prstGeom prst="rect">
            <a:avLst/>
          </a:prstGeom>
        </p:spPr>
        <p:txBody>
          <a:bodyPr/>
          <a:lstStyle/>
          <a:p>
            <a:pPr lvl="0">
              <a:defRPr sz="1800"/>
            </a:pPr>
            <a:r>
              <a:rPr sz="3200"/>
              <a:t>To do this, we’d need to account for four things: </a:t>
            </a:r>
          </a:p>
          <a:p>
            <a:pPr lvl="0">
              <a:defRPr sz="1800"/>
            </a:pPr>
            <a:r>
              <a:rPr sz="3200"/>
              <a:t>1. 7 committed partners as a seed for this new Eco-System</a:t>
            </a:r>
          </a:p>
          <a:p>
            <a:pPr lvl="0">
              <a:defRPr sz="1800"/>
            </a:pPr>
            <a:r>
              <a:rPr sz="3200"/>
              <a:t>2. A financial incubation</a:t>
            </a:r>
          </a:p>
          <a:p>
            <a:pPr lvl="0">
              <a:defRPr sz="1800"/>
            </a:pPr>
            <a:r>
              <a:rPr sz="3200"/>
              <a:t>3. Business First within this Eco-System, then with the Industry </a:t>
            </a:r>
          </a:p>
          <a:p>
            <a:pPr lvl="0">
              <a:defRPr sz="1800"/>
            </a:pPr>
            <a:r>
              <a:rPr sz="3200"/>
              <a:t>And 4. A common platform: THE IoT-Lab</a:t>
            </a:r>
          </a:p>
        </p:txBody>
      </p:sp>
    </p:spTree>
    <p:extLst>
      <p:ext uri="{BB962C8B-B14F-4D97-AF65-F5344CB8AC3E}">
        <p14:creationId xmlns:p14="http://schemas.microsoft.com/office/powerpoint/2010/main" val="17685792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50" name="Rectangle 8"/>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4313">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1pPr>
            <a:lvl2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2pPr>
            <a:lvl3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3pPr>
            <a:lvl4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4pPr>
            <a:lvl5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9pPr>
          </a:lstStyle>
          <a:p>
            <a:fld id="{EFC622D6-59CD-1646-A67E-646FB06D71C5}" type="slidenum">
              <a:rPr lang="de-DE" altLang="de-DE" sz="1200">
                <a:solidFill>
                  <a:srgbClr val="000000"/>
                </a:solidFill>
                <a:latin typeface="Times New Roman" charset="0"/>
              </a:rPr>
              <a:pPr/>
              <a:t>100</a:t>
            </a:fld>
            <a:endParaRPr lang="de-DE" altLang="de-DE" sz="1200">
              <a:solidFill>
                <a:srgbClr val="000000"/>
              </a:solidFill>
              <a:latin typeface="Times New Roman" charset="0"/>
            </a:endParaRPr>
          </a:p>
        </p:txBody>
      </p:sp>
      <p:sp>
        <p:nvSpPr>
          <p:cNvPr id="27651" name="Text Box 1"/>
          <p:cNvSpPr>
            <a:spLocks noGrp="1" noRot="1" noChangeAspect="1" noChangeArrowheads="1" noTextEdit="1"/>
          </p:cNvSpPr>
          <p:nvPr>
            <p:ph type="sldImg"/>
          </p:nvPr>
        </p:nvSpPr>
        <p:spPr>
          <a:xfrm>
            <a:off x="685800" y="1143000"/>
            <a:ext cx="5486400" cy="3086100"/>
          </a:xfrm>
          <a:solidFill>
            <a:srgbClr val="FFFFFF"/>
          </a:solidFill>
          <a:ln/>
        </p:spPr>
      </p:sp>
      <p:sp>
        <p:nvSpPr>
          <p:cNvPr id="27652" name="Text Box 2"/>
          <p:cNvSpPr txBox="1">
            <a:spLocks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buClr>
                <a:srgbClr val="000000"/>
              </a:buClr>
              <a:buSzPct val="100000"/>
              <a:buFont typeface="Times New Roman" charset="0"/>
              <a:buNone/>
            </a:pPr>
            <a:endParaRPr lang="de-DE" altLang="de-DE"/>
          </a:p>
        </p:txBody>
      </p:sp>
      <p:sp>
        <p:nvSpPr>
          <p:cNvPr id="27653" name="Notizenplatzhalter 1"/>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ts val="1800"/>
              </a:spcBef>
              <a:buClr>
                <a:srgbClr val="606060"/>
              </a:buClr>
              <a:buFont typeface="Helvetica Neue" charset="0"/>
              <a:buChar char="•"/>
            </a:pPr>
            <a:r>
              <a:rPr lang="de-DE" altLang="de-DE">
                <a:solidFill>
                  <a:srgbClr val="606060"/>
                </a:solidFill>
                <a:latin typeface="Helvetica Neue" charset="0"/>
                <a:ea typeface="ＭＳ Ｐゴシック" charset="-128"/>
              </a:rPr>
              <a:t>Quartal, Konkretere Milestones</a:t>
            </a:r>
          </a:p>
          <a:p>
            <a:pPr eaLnBrk="1" hangingPunct="1">
              <a:spcBef>
                <a:spcPts val="1800"/>
              </a:spcBef>
              <a:buClr>
                <a:srgbClr val="606060"/>
              </a:buClr>
              <a:buFont typeface="Helvetica Neue" charset="0"/>
              <a:buChar char="•"/>
            </a:pPr>
            <a:r>
              <a:rPr lang="de-DE" altLang="de-DE">
                <a:solidFill>
                  <a:srgbClr val="606060"/>
                </a:solidFill>
                <a:latin typeface="Helvetica Neue" charset="0"/>
                <a:ea typeface="ＭＳ Ｐゴシック" charset="-128"/>
              </a:rPr>
              <a:t>Vertriebliche Ziele: Customers in Q1/Q2.</a:t>
            </a:r>
          </a:p>
          <a:p>
            <a:endParaRPr lang="de-DE" altLang="de-DE">
              <a:ea typeface="ＭＳ Ｐゴシック" charset="-128"/>
            </a:endParaRPr>
          </a:p>
        </p:txBody>
      </p:sp>
    </p:spTree>
    <p:extLst>
      <p:ext uri="{BB962C8B-B14F-4D97-AF65-F5344CB8AC3E}">
        <p14:creationId xmlns:p14="http://schemas.microsoft.com/office/powerpoint/2010/main" val="608409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8"/>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4313">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1pPr>
            <a:lvl2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2pPr>
            <a:lvl3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3pPr>
            <a:lvl4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4pPr>
            <a:lvl5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9pPr>
          </a:lstStyle>
          <a:p>
            <a:fld id="{9CD1C6CD-1099-8541-8887-D2FC465C2D02}" type="slidenum">
              <a:rPr lang="de-DE" altLang="de-DE" sz="1200">
                <a:solidFill>
                  <a:srgbClr val="000000"/>
                </a:solidFill>
                <a:latin typeface="Times New Roman" charset="0"/>
              </a:rPr>
              <a:pPr/>
              <a:t>101</a:t>
            </a:fld>
            <a:endParaRPr lang="de-DE" altLang="de-DE" sz="1200">
              <a:solidFill>
                <a:srgbClr val="000000"/>
              </a:solidFill>
              <a:latin typeface="Times New Roman" charset="0"/>
            </a:endParaRPr>
          </a:p>
        </p:txBody>
      </p:sp>
      <p:sp>
        <p:nvSpPr>
          <p:cNvPr id="29699" name="Text Box 1"/>
          <p:cNvSpPr>
            <a:spLocks noGrp="1" noRot="1" noChangeAspect="1" noChangeArrowheads="1" noTextEdit="1"/>
          </p:cNvSpPr>
          <p:nvPr>
            <p:ph type="sldImg"/>
          </p:nvPr>
        </p:nvSpPr>
        <p:spPr>
          <a:xfrm>
            <a:off x="685800" y="1143000"/>
            <a:ext cx="5486400" cy="3086100"/>
          </a:xfrm>
          <a:solidFill>
            <a:srgbClr val="FFFFFF"/>
          </a:solidFill>
          <a:ln/>
        </p:spPr>
      </p:sp>
      <p:sp>
        <p:nvSpPr>
          <p:cNvPr id="29700" name="Text Box 2"/>
          <p:cNvSpPr txBox="1">
            <a:spLocks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buClr>
                <a:srgbClr val="000000"/>
              </a:buClr>
              <a:buSzPct val="100000"/>
              <a:buFont typeface="Times New Roman" charset="0"/>
              <a:buNone/>
            </a:pPr>
            <a:endParaRPr lang="de-DE" altLang="de-DE"/>
          </a:p>
        </p:txBody>
      </p:sp>
      <p:sp>
        <p:nvSpPr>
          <p:cNvPr id="29701" name="Notizenplatzhalter 1"/>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a:ea typeface="ＭＳ Ｐゴシック" charset="-128"/>
              </a:rPr>
              <a:t>Gerechnet mit 80k/FTE</a:t>
            </a:r>
          </a:p>
        </p:txBody>
      </p:sp>
    </p:spTree>
    <p:extLst>
      <p:ext uri="{BB962C8B-B14F-4D97-AF65-F5344CB8AC3E}">
        <p14:creationId xmlns:p14="http://schemas.microsoft.com/office/powerpoint/2010/main" val="3221224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6" name="Rectangle 8"/>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4313">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1pPr>
            <a:lvl2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2pPr>
            <a:lvl3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3pPr>
            <a:lvl4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4pPr>
            <a:lvl5pPr>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Lst>
              <a:defRPr sz="4200">
                <a:solidFill>
                  <a:schemeClr val="bg1"/>
                </a:solidFill>
                <a:latin typeface="Helvetica Neue Light" charset="0"/>
                <a:ea typeface="ヒラギノ角ゴ ProN W3" charset="-128"/>
              </a:defRPr>
            </a:lvl9pPr>
          </a:lstStyle>
          <a:p>
            <a:fld id="{954A26EE-CF8C-9245-B36D-DC80316BBE6D}" type="slidenum">
              <a:rPr lang="de-DE" altLang="de-DE" sz="1200">
                <a:solidFill>
                  <a:srgbClr val="000000"/>
                </a:solidFill>
                <a:latin typeface="Times New Roman" charset="0"/>
              </a:rPr>
              <a:pPr/>
              <a:t>102</a:t>
            </a:fld>
            <a:endParaRPr lang="de-DE" altLang="de-DE" sz="1200">
              <a:solidFill>
                <a:srgbClr val="000000"/>
              </a:solidFill>
              <a:latin typeface="Times New Roman" charset="0"/>
            </a:endParaRPr>
          </a:p>
        </p:txBody>
      </p:sp>
      <p:sp>
        <p:nvSpPr>
          <p:cNvPr id="31747" name="Text Box 1"/>
          <p:cNvSpPr>
            <a:spLocks noGrp="1" noRot="1" noChangeAspect="1" noChangeArrowheads="1" noTextEdit="1"/>
          </p:cNvSpPr>
          <p:nvPr>
            <p:ph type="sldImg"/>
          </p:nvPr>
        </p:nvSpPr>
        <p:spPr>
          <a:xfrm>
            <a:off x="685800" y="1143000"/>
            <a:ext cx="5486400" cy="3086100"/>
          </a:xfrm>
          <a:solidFill>
            <a:srgbClr val="FFFFFF"/>
          </a:solidFill>
          <a:ln/>
        </p:spPr>
      </p:sp>
      <p:sp>
        <p:nvSpPr>
          <p:cNvPr id="31748" name="Text Box 2"/>
          <p:cNvSpPr txBox="1">
            <a:spLocks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buClr>
                <a:srgbClr val="000000"/>
              </a:buClr>
              <a:buSzPct val="100000"/>
              <a:buFont typeface="Times New Roman" charset="0"/>
              <a:buNone/>
            </a:pPr>
            <a:endParaRPr lang="de-DE" altLang="de-DE"/>
          </a:p>
        </p:txBody>
      </p:sp>
    </p:spTree>
    <p:extLst>
      <p:ext uri="{BB962C8B-B14F-4D97-AF65-F5344CB8AC3E}">
        <p14:creationId xmlns:p14="http://schemas.microsoft.com/office/powerpoint/2010/main" val="693092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 name="Shape 561"/>
          <p:cNvSpPr>
            <a:spLocks noGrp="1" noRot="1" noChangeAspect="1"/>
          </p:cNvSpPr>
          <p:nvPr>
            <p:ph type="sldImg"/>
          </p:nvPr>
        </p:nvSpPr>
        <p:spPr>
          <a:xfrm>
            <a:off x="381000" y="685800"/>
            <a:ext cx="6096000" cy="3429000"/>
          </a:xfrm>
          <a:prstGeom prst="rect">
            <a:avLst/>
          </a:prstGeom>
        </p:spPr>
        <p:txBody>
          <a:bodyPr/>
          <a:lstStyle/>
          <a:p>
            <a:pPr lvl="0"/>
            <a:endParaRPr/>
          </a:p>
        </p:txBody>
      </p:sp>
      <p:sp>
        <p:nvSpPr>
          <p:cNvPr id="562" name="Shape 562"/>
          <p:cNvSpPr>
            <a:spLocks noGrp="1"/>
          </p:cNvSpPr>
          <p:nvPr>
            <p:ph type="body" sz="quarter" idx="1"/>
          </p:nvPr>
        </p:nvSpPr>
        <p:spPr>
          <a:prstGeom prst="rect">
            <a:avLst/>
          </a:prstGeom>
        </p:spPr>
        <p:txBody>
          <a:bodyPr/>
          <a:lstStyle/>
          <a:p>
            <a:pPr lvl="0">
              <a:defRPr sz="1800"/>
            </a:pPr>
            <a:r>
              <a:rPr sz="3200"/>
              <a:t>To do this, we’d need to account for four things: </a:t>
            </a:r>
          </a:p>
          <a:p>
            <a:pPr lvl="0">
              <a:defRPr sz="1800"/>
            </a:pPr>
            <a:r>
              <a:rPr sz="3200"/>
              <a:t>1. 7 committed partners as a seed for this new Eco-System</a:t>
            </a:r>
          </a:p>
          <a:p>
            <a:pPr lvl="0">
              <a:defRPr sz="1800"/>
            </a:pPr>
            <a:r>
              <a:rPr sz="3200"/>
              <a:t>2. A financial incubation</a:t>
            </a:r>
          </a:p>
          <a:p>
            <a:pPr lvl="0">
              <a:defRPr sz="1800"/>
            </a:pPr>
            <a:r>
              <a:rPr sz="3200"/>
              <a:t>3. Business First within this Eco-System, then with the Industry </a:t>
            </a:r>
          </a:p>
          <a:p>
            <a:pPr lvl="0">
              <a:defRPr sz="1800"/>
            </a:pPr>
            <a:r>
              <a:rPr sz="3200"/>
              <a:t>And 4. A common platform: THE IoT-Lab</a:t>
            </a:r>
          </a:p>
        </p:txBody>
      </p:sp>
    </p:spTree>
    <p:extLst>
      <p:ext uri="{BB962C8B-B14F-4D97-AF65-F5344CB8AC3E}">
        <p14:creationId xmlns:p14="http://schemas.microsoft.com/office/powerpoint/2010/main" val="1884193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 name="Shape 561"/>
          <p:cNvSpPr>
            <a:spLocks noGrp="1" noRot="1" noChangeAspect="1"/>
          </p:cNvSpPr>
          <p:nvPr>
            <p:ph type="sldImg"/>
          </p:nvPr>
        </p:nvSpPr>
        <p:spPr>
          <a:xfrm>
            <a:off x="381000" y="685800"/>
            <a:ext cx="6096000" cy="3429000"/>
          </a:xfrm>
          <a:prstGeom prst="rect">
            <a:avLst/>
          </a:prstGeom>
        </p:spPr>
        <p:txBody>
          <a:bodyPr/>
          <a:lstStyle/>
          <a:p>
            <a:pPr lvl="0"/>
            <a:endParaRPr/>
          </a:p>
        </p:txBody>
      </p:sp>
      <p:sp>
        <p:nvSpPr>
          <p:cNvPr id="562" name="Shape 562"/>
          <p:cNvSpPr>
            <a:spLocks noGrp="1"/>
          </p:cNvSpPr>
          <p:nvPr>
            <p:ph type="body" sz="quarter" idx="1"/>
          </p:nvPr>
        </p:nvSpPr>
        <p:spPr>
          <a:prstGeom prst="rect">
            <a:avLst/>
          </a:prstGeom>
        </p:spPr>
        <p:txBody>
          <a:bodyPr/>
          <a:lstStyle/>
          <a:p>
            <a:pPr lvl="0">
              <a:defRPr sz="1800"/>
            </a:pPr>
            <a:r>
              <a:rPr sz="3200"/>
              <a:t>To do this, we’d need to account for four things: </a:t>
            </a:r>
          </a:p>
          <a:p>
            <a:pPr lvl="0">
              <a:defRPr sz="1800"/>
            </a:pPr>
            <a:r>
              <a:rPr sz="3200"/>
              <a:t>1. 7 committed partners as a seed for this new Eco-System</a:t>
            </a:r>
          </a:p>
          <a:p>
            <a:pPr lvl="0">
              <a:defRPr sz="1800"/>
            </a:pPr>
            <a:r>
              <a:rPr sz="3200"/>
              <a:t>2. A financial incubation</a:t>
            </a:r>
          </a:p>
          <a:p>
            <a:pPr lvl="0">
              <a:defRPr sz="1800"/>
            </a:pPr>
            <a:r>
              <a:rPr sz="3200"/>
              <a:t>3. Business First within this Eco-System, then with the Industry </a:t>
            </a:r>
          </a:p>
          <a:p>
            <a:pPr lvl="0">
              <a:defRPr sz="1800"/>
            </a:pPr>
            <a:r>
              <a:rPr sz="3200"/>
              <a:t>And 4. A common platform: THE IoT-Lab</a:t>
            </a:r>
          </a:p>
        </p:txBody>
      </p:sp>
    </p:spTree>
    <p:extLst>
      <p:ext uri="{BB962C8B-B14F-4D97-AF65-F5344CB8AC3E}">
        <p14:creationId xmlns:p14="http://schemas.microsoft.com/office/powerpoint/2010/main" val="14145997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 name="Shape 561"/>
          <p:cNvSpPr>
            <a:spLocks noGrp="1" noRot="1" noChangeAspect="1"/>
          </p:cNvSpPr>
          <p:nvPr>
            <p:ph type="sldImg"/>
          </p:nvPr>
        </p:nvSpPr>
        <p:spPr>
          <a:xfrm>
            <a:off x="381000" y="685800"/>
            <a:ext cx="6096000" cy="3429000"/>
          </a:xfrm>
          <a:prstGeom prst="rect">
            <a:avLst/>
          </a:prstGeom>
        </p:spPr>
        <p:txBody>
          <a:bodyPr/>
          <a:lstStyle/>
          <a:p>
            <a:pPr lvl="0"/>
            <a:endParaRPr/>
          </a:p>
        </p:txBody>
      </p:sp>
      <p:sp>
        <p:nvSpPr>
          <p:cNvPr id="562" name="Shape 562"/>
          <p:cNvSpPr>
            <a:spLocks noGrp="1"/>
          </p:cNvSpPr>
          <p:nvPr>
            <p:ph type="body" sz="quarter" idx="1"/>
          </p:nvPr>
        </p:nvSpPr>
        <p:spPr>
          <a:prstGeom prst="rect">
            <a:avLst/>
          </a:prstGeom>
        </p:spPr>
        <p:txBody>
          <a:bodyPr/>
          <a:lstStyle/>
          <a:p>
            <a:pPr lvl="0">
              <a:defRPr sz="1800"/>
            </a:pPr>
            <a:r>
              <a:rPr sz="3200"/>
              <a:t>To do this, we’d need to account for four things: </a:t>
            </a:r>
          </a:p>
          <a:p>
            <a:pPr lvl="0">
              <a:defRPr sz="1800"/>
            </a:pPr>
            <a:r>
              <a:rPr sz="3200"/>
              <a:t>1. 7 committed partners as a seed for this new Eco-System</a:t>
            </a:r>
          </a:p>
          <a:p>
            <a:pPr lvl="0">
              <a:defRPr sz="1800"/>
            </a:pPr>
            <a:r>
              <a:rPr sz="3200"/>
              <a:t>2. A financial incubation</a:t>
            </a:r>
          </a:p>
          <a:p>
            <a:pPr lvl="0">
              <a:defRPr sz="1800"/>
            </a:pPr>
            <a:r>
              <a:rPr sz="3200"/>
              <a:t>3. Business First within this Eco-System, then with the Industry </a:t>
            </a:r>
          </a:p>
          <a:p>
            <a:pPr lvl="0">
              <a:defRPr sz="1800"/>
            </a:pPr>
            <a:r>
              <a:rPr sz="3200"/>
              <a:t>And 4. A common platform: THE IoT-Lab</a:t>
            </a:r>
          </a:p>
        </p:txBody>
      </p:sp>
    </p:spTree>
    <p:extLst>
      <p:ext uri="{BB962C8B-B14F-4D97-AF65-F5344CB8AC3E}">
        <p14:creationId xmlns:p14="http://schemas.microsoft.com/office/powerpoint/2010/main" val="12715683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Shape 254"/>
          <p:cNvSpPr>
            <a:spLocks noGrp="1" noRot="1" noChangeAspect="1"/>
          </p:cNvSpPr>
          <p:nvPr>
            <p:ph type="sldImg"/>
          </p:nvPr>
        </p:nvSpPr>
        <p:spPr>
          <a:xfrm>
            <a:off x="381000" y="685800"/>
            <a:ext cx="6096000" cy="3429000"/>
          </a:xfrm>
          <a:prstGeom prst="rect">
            <a:avLst/>
          </a:prstGeom>
        </p:spPr>
        <p:txBody>
          <a:bodyPr/>
          <a:lstStyle/>
          <a:p>
            <a:pPr lvl="0"/>
            <a:endParaRPr/>
          </a:p>
        </p:txBody>
      </p:sp>
      <p:sp>
        <p:nvSpPr>
          <p:cNvPr id="255" name="Shape 255"/>
          <p:cNvSpPr>
            <a:spLocks noGrp="1"/>
          </p:cNvSpPr>
          <p:nvPr>
            <p:ph type="body" sz="quarter" idx="1"/>
          </p:nvPr>
        </p:nvSpPr>
        <p:spPr>
          <a:prstGeom prst="rect">
            <a:avLst/>
          </a:prstGeom>
        </p:spPr>
        <p:txBody>
          <a:bodyPr/>
          <a:lstStyle/>
          <a:p>
            <a:pPr lvl="0">
              <a:defRPr sz="1800"/>
            </a:pPr>
            <a:r>
              <a:rPr sz="3200"/>
              <a:t>Since 2005 </a:t>
            </a:r>
            <a:r>
              <a:rPr lang="de-DE" sz="3200"/>
              <a:t>I am </a:t>
            </a:r>
            <a:r>
              <a:rPr sz="3200"/>
              <a:t>involved in IoT-projects. </a:t>
            </a:r>
            <a:endParaRPr lang="de-DE" sz="3200"/>
          </a:p>
          <a:p>
            <a:pPr lvl="0">
              <a:defRPr sz="1800"/>
            </a:pPr>
            <a:r>
              <a:rPr sz="3200"/>
              <a:t>At that time </a:t>
            </a:r>
            <a:r>
              <a:rPr lang="de-DE" sz="3200"/>
              <a:t>I </a:t>
            </a:r>
            <a:r>
              <a:rPr sz="3200"/>
              <a:t>already realized: If we want to build an Internet of Things, we first have to build an Internet of Services.</a:t>
            </a:r>
            <a:endParaRPr lang="de-DE" sz="3200"/>
          </a:p>
          <a:p>
            <a:pPr lvl="0">
              <a:defRPr sz="1800"/>
            </a:pPr>
            <a:r>
              <a:rPr lang="de-DE" sz="3200" err="1"/>
              <a:t>Let</a:t>
            </a:r>
            <a:r>
              <a:rPr lang="de-DE" sz="3200"/>
              <a:t> </a:t>
            </a:r>
            <a:r>
              <a:rPr lang="de-DE" sz="3200" err="1"/>
              <a:t>me</a:t>
            </a:r>
            <a:r>
              <a:rPr lang="de-DE" sz="3200"/>
              <a:t> </a:t>
            </a:r>
            <a:r>
              <a:rPr lang="de-DE" sz="3200" err="1"/>
              <a:t>explain</a:t>
            </a:r>
            <a:r>
              <a:rPr lang="de-DE" sz="3200"/>
              <a:t> </a:t>
            </a:r>
            <a:r>
              <a:rPr lang="de-DE" sz="3200" err="1"/>
              <a:t>why</a:t>
            </a:r>
            <a:r>
              <a:rPr lang="de-DE" sz="3200"/>
              <a:t>:</a:t>
            </a:r>
            <a:endParaRPr sz="3200"/>
          </a:p>
        </p:txBody>
      </p:sp>
    </p:spTree>
    <p:extLst>
      <p:ext uri="{BB962C8B-B14F-4D97-AF65-F5344CB8AC3E}">
        <p14:creationId xmlns:p14="http://schemas.microsoft.com/office/powerpoint/2010/main" val="11376398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15E34DA0-4102-432D-AEFA-E6D68ADC554E}" type="slidenum">
              <a:rPr lang="en-US">
                <a:solidFill>
                  <a:prstClr val="black"/>
                </a:solidFill>
              </a:rPr>
              <a:pPr/>
              <a:t>25</a:t>
            </a:fld>
            <a:endParaRPr lang="en-US">
              <a:solidFill>
                <a:prstClr val="black"/>
              </a:solidFill>
            </a:endParaRPr>
          </a:p>
        </p:txBody>
      </p:sp>
      <p:sp>
        <p:nvSpPr>
          <p:cNvPr id="2445314" name="pg num"/>
          <p:cNvSpPr txBox="1">
            <a:spLocks noGrp="1" noChangeArrowheads="1"/>
          </p:cNvSpPr>
          <p:nvPr/>
        </p:nvSpPr>
        <p:spPr bwMode="auto">
          <a:xfrm>
            <a:off x="3884464" y="8685879"/>
            <a:ext cx="2972004" cy="456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5" tIns="45708" rIns="91415" bIns="45708" anchor="b"/>
          <a:lstStyle>
            <a:lvl1pPr algn="l" defTabSz="990600">
              <a:defRPr sz="2400">
                <a:solidFill>
                  <a:schemeClr val="tx1"/>
                </a:solidFill>
                <a:latin typeface="Trebuchet MS" pitchFamily="34" charset="0"/>
              </a:defRPr>
            </a:lvl1pPr>
            <a:lvl2pPr marL="804863" indent="-309563" algn="l" defTabSz="990600">
              <a:defRPr sz="2400">
                <a:solidFill>
                  <a:schemeClr val="tx1"/>
                </a:solidFill>
                <a:latin typeface="Trebuchet MS" pitchFamily="34" charset="0"/>
              </a:defRPr>
            </a:lvl2pPr>
            <a:lvl3pPr marL="1238250" indent="-247650" algn="l" defTabSz="990600">
              <a:defRPr sz="2400">
                <a:solidFill>
                  <a:schemeClr val="tx1"/>
                </a:solidFill>
                <a:latin typeface="Trebuchet MS" pitchFamily="34" charset="0"/>
              </a:defRPr>
            </a:lvl3pPr>
            <a:lvl4pPr marL="1733550" indent="-247650" algn="l" defTabSz="990600">
              <a:defRPr sz="2400">
                <a:solidFill>
                  <a:schemeClr val="tx1"/>
                </a:solidFill>
                <a:latin typeface="Trebuchet MS" pitchFamily="34" charset="0"/>
              </a:defRPr>
            </a:lvl4pPr>
            <a:lvl5pPr marL="2228850" indent="-247650" algn="l" defTabSz="990600">
              <a:defRPr sz="2400">
                <a:solidFill>
                  <a:schemeClr val="tx1"/>
                </a:solidFill>
                <a:latin typeface="Trebuchet MS" pitchFamily="34" charset="0"/>
              </a:defRPr>
            </a:lvl5pPr>
            <a:lvl6pPr marL="2686050" indent="-247650" defTabSz="990600" fontAlgn="base">
              <a:spcBef>
                <a:spcPct val="0"/>
              </a:spcBef>
              <a:spcAft>
                <a:spcPct val="0"/>
              </a:spcAft>
              <a:defRPr sz="2400">
                <a:solidFill>
                  <a:schemeClr val="tx1"/>
                </a:solidFill>
                <a:latin typeface="Trebuchet MS" pitchFamily="34" charset="0"/>
              </a:defRPr>
            </a:lvl6pPr>
            <a:lvl7pPr marL="3143250" indent="-247650" defTabSz="990600" fontAlgn="base">
              <a:spcBef>
                <a:spcPct val="0"/>
              </a:spcBef>
              <a:spcAft>
                <a:spcPct val="0"/>
              </a:spcAft>
              <a:defRPr sz="2400">
                <a:solidFill>
                  <a:schemeClr val="tx1"/>
                </a:solidFill>
                <a:latin typeface="Trebuchet MS" pitchFamily="34" charset="0"/>
              </a:defRPr>
            </a:lvl7pPr>
            <a:lvl8pPr marL="3600450" indent="-247650" defTabSz="990600" fontAlgn="base">
              <a:spcBef>
                <a:spcPct val="0"/>
              </a:spcBef>
              <a:spcAft>
                <a:spcPct val="0"/>
              </a:spcAft>
              <a:defRPr sz="2400">
                <a:solidFill>
                  <a:schemeClr val="tx1"/>
                </a:solidFill>
                <a:latin typeface="Trebuchet MS" pitchFamily="34" charset="0"/>
              </a:defRPr>
            </a:lvl8pPr>
            <a:lvl9pPr marL="4057650" indent="-247650" defTabSz="990600" fontAlgn="base">
              <a:spcBef>
                <a:spcPct val="0"/>
              </a:spcBef>
              <a:spcAft>
                <a:spcPct val="0"/>
              </a:spcAft>
              <a:defRPr sz="2400">
                <a:solidFill>
                  <a:schemeClr val="tx1"/>
                </a:solidFill>
                <a:latin typeface="Trebuchet MS" pitchFamily="34" charset="0"/>
              </a:defRPr>
            </a:lvl9pPr>
          </a:lstStyle>
          <a:p>
            <a:pPr algn="r" fontAlgn="base">
              <a:spcBef>
                <a:spcPct val="0"/>
              </a:spcBef>
              <a:spcAft>
                <a:spcPct val="0"/>
              </a:spcAft>
            </a:pPr>
            <a:fld id="{166C4900-E0CE-4B9E-9C70-932B44ADC7B8}" type="slidenum">
              <a:rPr lang="en-US" sz="1200">
                <a:solidFill>
                  <a:prstClr val="black"/>
                </a:solidFill>
                <a:latin typeface="Arial" charset="0"/>
                <a:ea typeface="MS PGothic" pitchFamily="34" charset="-128"/>
              </a:rPr>
              <a:pPr algn="r" fontAlgn="base">
                <a:spcBef>
                  <a:spcPct val="0"/>
                </a:spcBef>
                <a:spcAft>
                  <a:spcPct val="0"/>
                </a:spcAft>
              </a:pPr>
              <a:t>25</a:t>
            </a:fld>
            <a:endParaRPr lang="en-US" sz="1200">
              <a:solidFill>
                <a:prstClr val="black"/>
              </a:solidFill>
              <a:latin typeface="Arial" charset="0"/>
              <a:ea typeface="MS PGothic" pitchFamily="34" charset="-128"/>
            </a:endParaRPr>
          </a:p>
        </p:txBody>
      </p:sp>
      <p:sp>
        <p:nvSpPr>
          <p:cNvPr id="2445315" name="Rectangle 2"/>
          <p:cNvSpPr>
            <a:spLocks noGrp="1" noRot="1" noChangeAspect="1" noChangeArrowheads="1" noTextEdit="1"/>
          </p:cNvSpPr>
          <p:nvPr>
            <p:ph type="sldImg"/>
          </p:nvPr>
        </p:nvSpPr>
        <p:spPr>
          <a:xfrm>
            <a:off x="390525" y="690563"/>
            <a:ext cx="6073775" cy="3417887"/>
          </a:xfrm>
          <a:ln/>
        </p:spPr>
      </p:sp>
      <p:sp>
        <p:nvSpPr>
          <p:cNvPr id="2445316" name="Rectangle 3"/>
          <p:cNvSpPr>
            <a:spLocks noGrp="1" noChangeArrowheads="1"/>
          </p:cNvSpPr>
          <p:nvPr>
            <p:ph type="body" idx="1"/>
          </p:nvPr>
        </p:nvSpPr>
        <p:spPr>
          <a:xfrm>
            <a:off x="913993" y="4351451"/>
            <a:ext cx="5020817" cy="224097"/>
          </a:xfrm>
        </p:spPr>
        <p:txBody>
          <a:bodyPr/>
          <a:lstStyle/>
          <a:p>
            <a:endParaRPr lang="de-DE">
              <a:latin typeface="Arial" charset="0"/>
            </a:endParaRPr>
          </a:p>
        </p:txBody>
      </p:sp>
    </p:spTree>
    <p:extLst>
      <p:ext uri="{BB962C8B-B14F-4D97-AF65-F5344CB8AC3E}">
        <p14:creationId xmlns:p14="http://schemas.microsoft.com/office/powerpoint/2010/main" val="165598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15E34DA0-4102-432D-AEFA-E6D68ADC554E}" type="slidenum">
              <a:rPr lang="en-US">
                <a:solidFill>
                  <a:prstClr val="black"/>
                </a:solidFill>
              </a:rPr>
              <a:pPr/>
              <a:t>29</a:t>
            </a:fld>
            <a:endParaRPr lang="en-US">
              <a:solidFill>
                <a:prstClr val="black"/>
              </a:solidFill>
            </a:endParaRPr>
          </a:p>
        </p:txBody>
      </p:sp>
      <p:sp>
        <p:nvSpPr>
          <p:cNvPr id="2445314" name="pg num"/>
          <p:cNvSpPr txBox="1">
            <a:spLocks noGrp="1" noChangeArrowheads="1"/>
          </p:cNvSpPr>
          <p:nvPr/>
        </p:nvSpPr>
        <p:spPr bwMode="auto">
          <a:xfrm>
            <a:off x="3884464" y="8685879"/>
            <a:ext cx="2972004" cy="456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5" tIns="45708" rIns="91415" bIns="45708" anchor="b"/>
          <a:lstStyle>
            <a:lvl1pPr algn="l" defTabSz="990600">
              <a:defRPr sz="2400">
                <a:solidFill>
                  <a:schemeClr val="tx1"/>
                </a:solidFill>
                <a:latin typeface="Trebuchet MS" pitchFamily="34" charset="0"/>
              </a:defRPr>
            </a:lvl1pPr>
            <a:lvl2pPr marL="804863" indent="-309563" algn="l" defTabSz="990600">
              <a:defRPr sz="2400">
                <a:solidFill>
                  <a:schemeClr val="tx1"/>
                </a:solidFill>
                <a:latin typeface="Trebuchet MS" pitchFamily="34" charset="0"/>
              </a:defRPr>
            </a:lvl2pPr>
            <a:lvl3pPr marL="1238250" indent="-247650" algn="l" defTabSz="990600">
              <a:defRPr sz="2400">
                <a:solidFill>
                  <a:schemeClr val="tx1"/>
                </a:solidFill>
                <a:latin typeface="Trebuchet MS" pitchFamily="34" charset="0"/>
              </a:defRPr>
            </a:lvl3pPr>
            <a:lvl4pPr marL="1733550" indent="-247650" algn="l" defTabSz="990600">
              <a:defRPr sz="2400">
                <a:solidFill>
                  <a:schemeClr val="tx1"/>
                </a:solidFill>
                <a:latin typeface="Trebuchet MS" pitchFamily="34" charset="0"/>
              </a:defRPr>
            </a:lvl4pPr>
            <a:lvl5pPr marL="2228850" indent="-247650" algn="l" defTabSz="990600">
              <a:defRPr sz="2400">
                <a:solidFill>
                  <a:schemeClr val="tx1"/>
                </a:solidFill>
                <a:latin typeface="Trebuchet MS" pitchFamily="34" charset="0"/>
              </a:defRPr>
            </a:lvl5pPr>
            <a:lvl6pPr marL="2686050" indent="-247650" defTabSz="990600" fontAlgn="base">
              <a:spcBef>
                <a:spcPct val="0"/>
              </a:spcBef>
              <a:spcAft>
                <a:spcPct val="0"/>
              </a:spcAft>
              <a:defRPr sz="2400">
                <a:solidFill>
                  <a:schemeClr val="tx1"/>
                </a:solidFill>
                <a:latin typeface="Trebuchet MS" pitchFamily="34" charset="0"/>
              </a:defRPr>
            </a:lvl6pPr>
            <a:lvl7pPr marL="3143250" indent="-247650" defTabSz="990600" fontAlgn="base">
              <a:spcBef>
                <a:spcPct val="0"/>
              </a:spcBef>
              <a:spcAft>
                <a:spcPct val="0"/>
              </a:spcAft>
              <a:defRPr sz="2400">
                <a:solidFill>
                  <a:schemeClr val="tx1"/>
                </a:solidFill>
                <a:latin typeface="Trebuchet MS" pitchFamily="34" charset="0"/>
              </a:defRPr>
            </a:lvl7pPr>
            <a:lvl8pPr marL="3600450" indent="-247650" defTabSz="990600" fontAlgn="base">
              <a:spcBef>
                <a:spcPct val="0"/>
              </a:spcBef>
              <a:spcAft>
                <a:spcPct val="0"/>
              </a:spcAft>
              <a:defRPr sz="2400">
                <a:solidFill>
                  <a:schemeClr val="tx1"/>
                </a:solidFill>
                <a:latin typeface="Trebuchet MS" pitchFamily="34" charset="0"/>
              </a:defRPr>
            </a:lvl8pPr>
            <a:lvl9pPr marL="4057650" indent="-247650" defTabSz="990600" fontAlgn="base">
              <a:spcBef>
                <a:spcPct val="0"/>
              </a:spcBef>
              <a:spcAft>
                <a:spcPct val="0"/>
              </a:spcAft>
              <a:defRPr sz="2400">
                <a:solidFill>
                  <a:schemeClr val="tx1"/>
                </a:solidFill>
                <a:latin typeface="Trebuchet MS" pitchFamily="34" charset="0"/>
              </a:defRPr>
            </a:lvl9pPr>
          </a:lstStyle>
          <a:p>
            <a:pPr algn="r" fontAlgn="base">
              <a:spcBef>
                <a:spcPct val="0"/>
              </a:spcBef>
              <a:spcAft>
                <a:spcPct val="0"/>
              </a:spcAft>
            </a:pPr>
            <a:fld id="{166C4900-E0CE-4B9E-9C70-932B44ADC7B8}" type="slidenum">
              <a:rPr lang="en-US" sz="1200">
                <a:solidFill>
                  <a:prstClr val="black"/>
                </a:solidFill>
                <a:latin typeface="Arial" charset="0"/>
                <a:ea typeface="MS PGothic" pitchFamily="34" charset="-128"/>
              </a:rPr>
              <a:pPr algn="r" fontAlgn="base">
                <a:spcBef>
                  <a:spcPct val="0"/>
                </a:spcBef>
                <a:spcAft>
                  <a:spcPct val="0"/>
                </a:spcAft>
              </a:pPr>
              <a:t>29</a:t>
            </a:fld>
            <a:endParaRPr lang="en-US" sz="1200">
              <a:solidFill>
                <a:prstClr val="black"/>
              </a:solidFill>
              <a:latin typeface="Arial" charset="0"/>
              <a:ea typeface="MS PGothic" pitchFamily="34" charset="-128"/>
            </a:endParaRPr>
          </a:p>
        </p:txBody>
      </p:sp>
      <p:sp>
        <p:nvSpPr>
          <p:cNvPr id="2445315" name="Rectangle 2"/>
          <p:cNvSpPr>
            <a:spLocks noGrp="1" noRot="1" noChangeAspect="1" noChangeArrowheads="1" noTextEdit="1"/>
          </p:cNvSpPr>
          <p:nvPr>
            <p:ph type="sldImg"/>
          </p:nvPr>
        </p:nvSpPr>
        <p:spPr>
          <a:xfrm>
            <a:off x="390525" y="690563"/>
            <a:ext cx="6073775" cy="3417887"/>
          </a:xfrm>
          <a:ln/>
        </p:spPr>
      </p:sp>
      <p:sp>
        <p:nvSpPr>
          <p:cNvPr id="2445316" name="Rectangle 3"/>
          <p:cNvSpPr>
            <a:spLocks noGrp="1" noChangeArrowheads="1"/>
          </p:cNvSpPr>
          <p:nvPr>
            <p:ph type="body" idx="1"/>
          </p:nvPr>
        </p:nvSpPr>
        <p:spPr>
          <a:xfrm>
            <a:off x="913993" y="4351451"/>
            <a:ext cx="5020817" cy="224097"/>
          </a:xfrm>
        </p:spPr>
        <p:txBody>
          <a:bodyPr/>
          <a:lstStyle/>
          <a:p>
            <a:endParaRPr lang="de-DE">
              <a:latin typeface="Arial" charset="0"/>
            </a:endParaRPr>
          </a:p>
        </p:txBody>
      </p:sp>
    </p:spTree>
    <p:extLst>
      <p:ext uri="{BB962C8B-B14F-4D97-AF65-F5344CB8AC3E}">
        <p14:creationId xmlns:p14="http://schemas.microsoft.com/office/powerpoint/2010/main" val="626356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1.png"/></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9.jpe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Master" Target="../slideMasters/slideMaster11.xml"/><Relationship Id="rId3"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3" Type="http://schemas.openxmlformats.org/officeDocument/2006/relationships/tags" Target="../tags/tag5.xml"/><Relationship Id="rId4" Type="http://schemas.openxmlformats.org/officeDocument/2006/relationships/tags" Target="../tags/tag6.xml"/><Relationship Id="rId5" Type="http://schemas.openxmlformats.org/officeDocument/2006/relationships/tags" Target="../tags/tag7.xml"/><Relationship Id="rId6" Type="http://schemas.openxmlformats.org/officeDocument/2006/relationships/tags" Target="../tags/tag8.xml"/><Relationship Id="rId7" Type="http://schemas.openxmlformats.org/officeDocument/2006/relationships/slideMaster" Target="../slideMasters/slideMaster11.xml"/><Relationship Id="rId8" Type="http://schemas.openxmlformats.org/officeDocument/2006/relationships/oleObject" Target="../embeddings/oleObject2.bin"/><Relationship Id="rId9" Type="http://schemas.openxmlformats.org/officeDocument/2006/relationships/image" Target="../media/image14.emf"/><Relationship Id="rId10" Type="http://schemas.openxmlformats.org/officeDocument/2006/relationships/image" Target="../media/image15.png"/><Relationship Id="rId11" Type="http://schemas.openxmlformats.org/officeDocument/2006/relationships/image" Target="../media/image16.png"/><Relationship Id="rId1" Type="http://schemas.openxmlformats.org/officeDocument/2006/relationships/vmlDrawing" Target="../drawings/vmlDrawing2.vml"/><Relationship Id="rId2" Type="http://schemas.openxmlformats.org/officeDocument/2006/relationships/tags" Target="../tags/tag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2.tiff"/></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hyperlink" Target="mailto:interest@digitalleadersinitiative.org?subject=My%20request:" TargetMode="Externa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3.png"/><Relationship Id="rId3" Type="http://schemas.openxmlformats.org/officeDocument/2006/relationships/hyperlink" Target="mailto:interest@digitalleadersinitiative.org?subject=My%20request:" TargetMode="Externa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hyperlink" Target="mailto:interest@digitalleadersinitiative.org?subject=My%20request:" TargetMode="External"/></Relationships>
</file>

<file path=ppt/slideLayouts/_rels/slideLayout168.xml.rels><?xml version="1.0" encoding="UTF-8" standalone="yes"?>
<Relationships xmlns="http://schemas.openxmlformats.org/package/2006/relationships"><Relationship Id="rId1" Type="http://schemas.openxmlformats.org/officeDocument/2006/relationships/themeOverride" Target="../theme/themeOverride3.xml"/><Relationship Id="rId2" Type="http://schemas.openxmlformats.org/officeDocument/2006/relationships/slideMaster" Target="../slideMasters/slideMaster1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2.tiff"/></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hyperlink" Target="mailto:interest@digitalleadersinitiative.org?subject=My%20request:" TargetMode="Externa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image" Target="../media/image3.png"/><Relationship Id="rId3" Type="http://schemas.openxmlformats.org/officeDocument/2006/relationships/hyperlink" Target="mailto:interest@digitalleadersinitiative.org?subject=My%20request:" TargetMode="Externa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3.xml"/><Relationship Id="rId2" Type="http://schemas.openxmlformats.org/officeDocument/2006/relationships/hyperlink" Target="mailto:interest@digitalleadersinitiative.org?subject=My%20request:" TargetMode="External"/></Relationships>
</file>

<file path=ppt/slideLayouts/_rels/slideLayout185.xml.rels><?xml version="1.0" encoding="UTF-8" standalone="yes"?>
<Relationships xmlns="http://schemas.openxmlformats.org/package/2006/relationships"><Relationship Id="rId1" Type="http://schemas.openxmlformats.org/officeDocument/2006/relationships/themeOverride" Target="../theme/themeOverride4.xml"/><Relationship Id="rId2" Type="http://schemas.openxmlformats.org/officeDocument/2006/relationships/slideMaster" Target="../slideMasters/slideMaster13.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2.tiff"/></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hyperlink" Target="mailto:interest@digitalleadersinitiative.org?subject=My%20request:" TargetMode="Externa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image" Target="../media/image3.png"/><Relationship Id="rId3" Type="http://schemas.openxmlformats.org/officeDocument/2006/relationships/hyperlink" Target="mailto:interest@digitalleadersinitiative.org?subject=My%20request:"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4.xml"/><Relationship Id="rId2" Type="http://schemas.openxmlformats.org/officeDocument/2006/relationships/hyperlink" Target="mailto:interest@digitalleadersinitiative.org?subject=My%20request:" TargetMode="External"/></Relationships>
</file>

<file path=ppt/slideLayouts/_rels/slideLayout202.xml.rels><?xml version="1.0" encoding="UTF-8" standalone="yes"?>
<Relationships xmlns="http://schemas.openxmlformats.org/package/2006/relationships"><Relationship Id="rId1" Type="http://schemas.openxmlformats.org/officeDocument/2006/relationships/themeOverride" Target="../theme/themeOverride5.xml"/><Relationship Id="rId2" Type="http://schemas.openxmlformats.org/officeDocument/2006/relationships/slideMaster" Target="../slideMasters/slideMaster1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tiff"/></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hyperlink" Target="mailto:interest@digitalleadersinitiative.org?subject=My%20request:" TargetMode="Externa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png"/><Relationship Id="rId3" Type="http://schemas.openxmlformats.org/officeDocument/2006/relationships/hyperlink" Target="mailto:interest@digitalleadersinitiative.org?subject=My%20request:" TargetMode="Externa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5.emf"/><Relationship Id="rId1" Type="http://schemas.openxmlformats.org/officeDocument/2006/relationships/slideMaster" Target="../slideMasters/slideMaster5.xml"/><Relationship Id="rId2" Type="http://schemas.openxmlformats.org/officeDocument/2006/relationships/hyperlink" Target="mailto:interest@digitalleadersinitiative.org?subject=My%20request:" TargetMode="Externa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4.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8.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4.png"/><Relationship Id="rId3" Type="http://schemas.openxmlformats.org/officeDocument/2006/relationships/image" Target="../media/image9.jpe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AM OPT-1">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11" name="Picture Placeholder 12"/>
          <p:cNvSpPr>
            <a:spLocks noGrp="1"/>
          </p:cNvSpPr>
          <p:nvPr>
            <p:ph type="pic" sz="quarter" idx="11"/>
          </p:nvPr>
        </p:nvSpPr>
        <p:spPr>
          <a:xfrm>
            <a:off x="2532888" y="2587752"/>
            <a:ext cx="2706624" cy="2706624"/>
          </a:xfrm>
          <a:prstGeom prst="ellipse">
            <a:avLst/>
          </a:prstGeom>
          <a:ln w="25400">
            <a:solidFill>
              <a:schemeClr val="accent1"/>
            </a:solidFill>
          </a:ln>
        </p:spPr>
        <p:txBody>
          <a:bodyPr lIns="91439" tIns="45719" rIns="91439" bIns="45719"/>
          <a:lstStyle>
            <a:lvl1pPr>
              <a:defRPr sz="2000"/>
            </a:lvl1pPr>
          </a:lstStyle>
          <a:p>
            <a:endParaRPr lang="uk-UA"/>
          </a:p>
        </p:txBody>
      </p:sp>
    </p:spTree>
    <p:extLst>
      <p:ext uri="{BB962C8B-B14F-4D97-AF65-F5344CB8AC3E}">
        <p14:creationId xmlns:p14="http://schemas.microsoft.com/office/powerpoint/2010/main" val="1330292723"/>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G-SLIDE OPT-2">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9144000" y="0"/>
            <a:ext cx="9144000" cy="10287000"/>
          </a:xfrm>
          <a:prstGeom prst="rect">
            <a:avLst/>
          </a:prstGeom>
        </p:spPr>
        <p:txBody>
          <a:bodyPr lIns="91439" tIns="45719" rIns="91439" bIns="45719"/>
          <a:lstStyle/>
          <a:p>
            <a:endParaRPr lang="uk-UA"/>
          </a:p>
        </p:txBody>
      </p:sp>
    </p:spTree>
    <p:extLst>
      <p:ext uri="{BB962C8B-B14F-4D97-AF65-F5344CB8AC3E}">
        <p14:creationId xmlns:p14="http://schemas.microsoft.com/office/powerpoint/2010/main" val="133033183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914400" y="2400314"/>
            <a:ext cx="8077200" cy="6788945"/>
          </a:xfrm>
        </p:spPr>
        <p:txBody>
          <a:bodyPr/>
          <a:lstStyle>
            <a:lvl1pPr>
              <a:defRPr sz="5000"/>
            </a:lvl1pPr>
            <a:lvl2pPr>
              <a:defRPr sz="4300"/>
            </a:lvl2pPr>
            <a:lvl3pPr>
              <a:defRPr sz="3600"/>
            </a:lvl3pPr>
            <a:lvl4pPr>
              <a:defRPr sz="3200"/>
            </a:lvl4pPr>
            <a:lvl5pPr>
              <a:defRPr sz="3200"/>
            </a:lvl5pPr>
            <a:lvl6pPr>
              <a:defRPr sz="3200"/>
            </a:lvl6pPr>
            <a:lvl7pPr>
              <a:defRPr sz="3200"/>
            </a:lvl7pPr>
            <a:lvl8pPr>
              <a:defRPr sz="3200"/>
            </a:lvl8pPr>
            <a:lvl9pPr>
              <a:defRPr sz="32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9296400" y="2400314"/>
            <a:ext cx="8077200" cy="6788945"/>
          </a:xfrm>
        </p:spPr>
        <p:txBody>
          <a:bodyPr/>
          <a:lstStyle>
            <a:lvl1pPr>
              <a:defRPr sz="5000"/>
            </a:lvl1pPr>
            <a:lvl2pPr>
              <a:defRPr sz="4300"/>
            </a:lvl2pPr>
            <a:lvl3pPr>
              <a:defRPr sz="3600"/>
            </a:lvl3pPr>
            <a:lvl4pPr>
              <a:defRPr sz="3200"/>
            </a:lvl4pPr>
            <a:lvl5pPr>
              <a:defRPr sz="3200"/>
            </a:lvl5pPr>
            <a:lvl6pPr>
              <a:defRPr sz="3200"/>
            </a:lvl6pPr>
            <a:lvl7pPr>
              <a:defRPr sz="3200"/>
            </a:lvl7pPr>
            <a:lvl8pPr>
              <a:defRPr sz="3200"/>
            </a:lvl8pPr>
            <a:lvl9pPr>
              <a:defRPr sz="32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63E4888A-1022-574A-85E0-A01A412F3745}"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6" name="Fußzeilenplatzhalter 5"/>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136245246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914400" y="2302671"/>
            <a:ext cx="8080376" cy="959643"/>
          </a:xfrm>
        </p:spPr>
        <p:txBody>
          <a:bodyPr anchor="b"/>
          <a:lstStyle>
            <a:lvl1pPr marL="0" indent="0">
              <a:buNone/>
              <a:defRPr sz="3900" b="1"/>
            </a:lvl1pPr>
            <a:lvl2pPr marL="816401" indent="0">
              <a:buNone/>
              <a:defRPr sz="3600" b="1"/>
            </a:lvl2pPr>
            <a:lvl3pPr marL="1632807" indent="0">
              <a:buNone/>
              <a:defRPr sz="3200" b="1"/>
            </a:lvl3pPr>
            <a:lvl4pPr marL="2449207" indent="0">
              <a:buNone/>
              <a:defRPr sz="2900" b="1"/>
            </a:lvl4pPr>
            <a:lvl5pPr marL="3265610" indent="0">
              <a:buNone/>
              <a:defRPr sz="2900" b="1"/>
            </a:lvl5pPr>
            <a:lvl6pPr marL="4082014" indent="0">
              <a:buNone/>
              <a:defRPr sz="2900" b="1"/>
            </a:lvl6pPr>
            <a:lvl7pPr marL="4898414" indent="0">
              <a:buNone/>
              <a:defRPr sz="2900" b="1"/>
            </a:lvl7pPr>
            <a:lvl8pPr marL="5714815" indent="0">
              <a:buNone/>
              <a:defRPr sz="2900" b="1"/>
            </a:lvl8pPr>
            <a:lvl9pPr marL="6531221" indent="0">
              <a:buNone/>
              <a:defRPr sz="2900" b="1"/>
            </a:lvl9pPr>
          </a:lstStyle>
          <a:p>
            <a:pPr lvl="0"/>
            <a:r>
              <a:rPr lang="de-DE"/>
              <a:t>Textmasterformat bearbeiten</a:t>
            </a:r>
          </a:p>
        </p:txBody>
      </p:sp>
      <p:sp>
        <p:nvSpPr>
          <p:cNvPr id="4" name="Inhaltsplatzhalter 3"/>
          <p:cNvSpPr>
            <a:spLocks noGrp="1"/>
          </p:cNvSpPr>
          <p:nvPr>
            <p:ph sz="half" idx="2"/>
          </p:nvPr>
        </p:nvSpPr>
        <p:spPr>
          <a:xfrm>
            <a:off x="914400" y="3262313"/>
            <a:ext cx="8080376" cy="5926932"/>
          </a:xfrm>
        </p:spPr>
        <p:txBody>
          <a:bodyPr/>
          <a:lstStyle>
            <a:lvl1pPr>
              <a:defRPr sz="4300"/>
            </a:lvl1pPr>
            <a:lvl2pPr>
              <a:defRPr sz="3600"/>
            </a:lvl2pPr>
            <a:lvl3pPr>
              <a:defRPr sz="3200"/>
            </a:lvl3pPr>
            <a:lvl4pPr>
              <a:defRPr sz="2900"/>
            </a:lvl4pPr>
            <a:lvl5pPr>
              <a:defRPr sz="2900"/>
            </a:lvl5pPr>
            <a:lvl6pPr>
              <a:defRPr sz="2900"/>
            </a:lvl6pPr>
            <a:lvl7pPr>
              <a:defRPr sz="2900"/>
            </a:lvl7pPr>
            <a:lvl8pPr>
              <a:defRPr sz="2900"/>
            </a:lvl8pPr>
            <a:lvl9pPr>
              <a:defRPr sz="29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9290065" y="2302671"/>
            <a:ext cx="8083550" cy="959643"/>
          </a:xfrm>
        </p:spPr>
        <p:txBody>
          <a:bodyPr anchor="b">
            <a:noAutofit/>
          </a:bodyPr>
          <a:lstStyle>
            <a:lvl1pPr marL="0" indent="0">
              <a:buNone/>
              <a:defRPr sz="3900" b="1"/>
            </a:lvl1pPr>
            <a:lvl2pPr marL="816401" indent="0">
              <a:buNone/>
              <a:defRPr sz="3600" b="1"/>
            </a:lvl2pPr>
            <a:lvl3pPr marL="1632807" indent="0">
              <a:buNone/>
              <a:defRPr sz="3200" b="1"/>
            </a:lvl3pPr>
            <a:lvl4pPr marL="2449207" indent="0">
              <a:buNone/>
              <a:defRPr sz="2900" b="1"/>
            </a:lvl4pPr>
            <a:lvl5pPr marL="3265610" indent="0">
              <a:buNone/>
              <a:defRPr sz="2900" b="1"/>
            </a:lvl5pPr>
            <a:lvl6pPr marL="4082014" indent="0">
              <a:buNone/>
              <a:defRPr sz="2900" b="1"/>
            </a:lvl6pPr>
            <a:lvl7pPr marL="4898414" indent="0">
              <a:buNone/>
              <a:defRPr sz="2900" b="1"/>
            </a:lvl7pPr>
            <a:lvl8pPr marL="5714815" indent="0">
              <a:buNone/>
              <a:defRPr sz="2900" b="1"/>
            </a:lvl8pPr>
            <a:lvl9pPr marL="6531221" indent="0">
              <a:buNone/>
              <a:defRPr sz="2900" b="1"/>
            </a:lvl9pPr>
          </a:lstStyle>
          <a:p>
            <a:pPr lvl="0"/>
            <a:r>
              <a:rPr lang="de-DE"/>
              <a:t>Textmasterformat bearbeiten</a:t>
            </a:r>
          </a:p>
        </p:txBody>
      </p:sp>
      <p:sp>
        <p:nvSpPr>
          <p:cNvPr id="6" name="Inhaltsplatzhalter 5"/>
          <p:cNvSpPr>
            <a:spLocks noGrp="1"/>
          </p:cNvSpPr>
          <p:nvPr>
            <p:ph sz="quarter" idx="4"/>
          </p:nvPr>
        </p:nvSpPr>
        <p:spPr>
          <a:xfrm>
            <a:off x="9290065" y="3262313"/>
            <a:ext cx="8083550" cy="5926932"/>
          </a:xfrm>
        </p:spPr>
        <p:txBody>
          <a:bodyPr/>
          <a:lstStyle>
            <a:lvl1pPr>
              <a:defRPr sz="4300"/>
            </a:lvl1pPr>
            <a:lvl2pPr>
              <a:defRPr sz="3600"/>
            </a:lvl2pPr>
            <a:lvl3pPr>
              <a:defRPr sz="3200"/>
            </a:lvl3pPr>
            <a:lvl4pPr>
              <a:defRPr sz="2900"/>
            </a:lvl4pPr>
            <a:lvl5pPr>
              <a:defRPr sz="2900"/>
            </a:lvl5pPr>
            <a:lvl6pPr>
              <a:defRPr sz="2900"/>
            </a:lvl6pPr>
            <a:lvl7pPr>
              <a:defRPr sz="2900"/>
            </a:lvl7pPr>
            <a:lvl8pPr>
              <a:defRPr sz="2900"/>
            </a:lvl8pPr>
            <a:lvl9pPr>
              <a:defRPr sz="29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92BCE09A-CE6D-FF48-9708-803B8AE8E7A9}"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8" name="Fußzeilenplatzhalter 7"/>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9" name="Foliennummernplatzhalter 8"/>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181956496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sz="5700">
                <a:solidFill>
                  <a:schemeClr val="bg1"/>
                </a:solidFill>
              </a:defRPr>
            </a:lvl1pPr>
          </a:lstStyle>
          <a:p>
            <a:r>
              <a:rPr lang="de-DE" dirty="0"/>
              <a:t>Titelmasterformat durch Klicken bearbeiten</a:t>
            </a:r>
          </a:p>
        </p:txBody>
      </p:sp>
      <p:sp>
        <p:nvSpPr>
          <p:cNvPr id="3" name="Datumsplatzhalter 2"/>
          <p:cNvSpPr>
            <a:spLocks noGrp="1"/>
          </p:cNvSpPr>
          <p:nvPr>
            <p:ph type="dt" sz="half" idx="10"/>
          </p:nvPr>
        </p:nvSpPr>
        <p:spPr/>
        <p:txBody>
          <a:bodyPr/>
          <a:lstStyle/>
          <a:p>
            <a:fld id="{F854B46E-5168-0841-A58C-BD3DC9944FBE}"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4" name="Fußzeilenplatzhalter 3"/>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5" name="Foliennummernplatzhalter 4"/>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282511630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D18D73C9-6194-5449-82DF-6648634C6BD2}"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3" name="Fußzeilenplatzhalter 2"/>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4" name="Foliennummernplatzhalter 3"/>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68418215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914407" y="409575"/>
            <a:ext cx="6016626" cy="1743075"/>
          </a:xfrm>
        </p:spPr>
        <p:txBody>
          <a:bodyPr anchor="b"/>
          <a:lstStyle>
            <a:lvl1pPr algn="l">
              <a:defRPr sz="3600" b="1"/>
            </a:lvl1pPr>
          </a:lstStyle>
          <a:p>
            <a:r>
              <a:rPr lang="de-DE"/>
              <a:t>Titelmasterformat durch Klicken bearbeiten</a:t>
            </a:r>
          </a:p>
        </p:txBody>
      </p:sp>
      <p:sp>
        <p:nvSpPr>
          <p:cNvPr id="3" name="Inhaltsplatzhalter 2"/>
          <p:cNvSpPr>
            <a:spLocks noGrp="1"/>
          </p:cNvSpPr>
          <p:nvPr>
            <p:ph idx="1"/>
          </p:nvPr>
        </p:nvSpPr>
        <p:spPr>
          <a:xfrm>
            <a:off x="7150102" y="409961"/>
            <a:ext cx="10223500" cy="8779670"/>
          </a:xfrm>
        </p:spPr>
        <p:txBody>
          <a:bodyPr/>
          <a:lstStyle>
            <a:lvl1pPr>
              <a:defRPr sz="5700"/>
            </a:lvl1pPr>
            <a:lvl2pPr>
              <a:defRPr sz="5000"/>
            </a:lvl2pPr>
            <a:lvl3pPr>
              <a:defRPr sz="4300"/>
            </a:lvl3pPr>
            <a:lvl4pPr>
              <a:defRPr sz="3600"/>
            </a:lvl4pPr>
            <a:lvl5pPr>
              <a:defRPr sz="3600"/>
            </a:lvl5pPr>
            <a:lvl6pPr>
              <a:defRPr sz="3600"/>
            </a:lvl6pPr>
            <a:lvl7pPr>
              <a:defRPr sz="3600"/>
            </a:lvl7pPr>
            <a:lvl8pPr>
              <a:defRPr sz="3600"/>
            </a:lvl8pPr>
            <a:lvl9pPr>
              <a:defRPr sz="3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914407" y="2152656"/>
            <a:ext cx="6016626" cy="7036595"/>
          </a:xfrm>
        </p:spPr>
        <p:txBody>
          <a:bodyPr/>
          <a:lstStyle>
            <a:lvl1pPr marL="0" indent="0">
              <a:buNone/>
              <a:defRPr sz="2500"/>
            </a:lvl1pPr>
            <a:lvl2pPr marL="816401" indent="0">
              <a:buNone/>
              <a:defRPr sz="2100"/>
            </a:lvl2pPr>
            <a:lvl3pPr marL="1632807" indent="0">
              <a:buNone/>
              <a:defRPr sz="1800"/>
            </a:lvl3pPr>
            <a:lvl4pPr marL="2449207" indent="0">
              <a:buNone/>
              <a:defRPr sz="1600"/>
            </a:lvl4pPr>
            <a:lvl5pPr marL="3265610" indent="0">
              <a:buNone/>
              <a:defRPr sz="1600"/>
            </a:lvl5pPr>
            <a:lvl6pPr marL="4082014" indent="0">
              <a:buNone/>
              <a:defRPr sz="1600"/>
            </a:lvl6pPr>
            <a:lvl7pPr marL="4898414" indent="0">
              <a:buNone/>
              <a:defRPr sz="1600"/>
            </a:lvl7pPr>
            <a:lvl8pPr marL="5714815" indent="0">
              <a:buNone/>
              <a:defRPr sz="1600"/>
            </a:lvl8pPr>
            <a:lvl9pPr marL="6531221" indent="0">
              <a:buNone/>
              <a:defRPr sz="1600"/>
            </a:lvl9pPr>
          </a:lstStyle>
          <a:p>
            <a:pPr lvl="0"/>
            <a:r>
              <a:rPr lang="de-DE"/>
              <a:t>Textmasterformat bearbeiten</a:t>
            </a:r>
          </a:p>
        </p:txBody>
      </p:sp>
      <p:sp>
        <p:nvSpPr>
          <p:cNvPr id="5" name="Datumsplatzhalter 4"/>
          <p:cNvSpPr>
            <a:spLocks noGrp="1"/>
          </p:cNvSpPr>
          <p:nvPr>
            <p:ph type="dt" sz="half" idx="10"/>
          </p:nvPr>
        </p:nvSpPr>
        <p:spPr/>
        <p:txBody>
          <a:bodyPr/>
          <a:lstStyle/>
          <a:p>
            <a:fld id="{629BDFA8-3C7B-7B43-B911-7BA2DDC44D7A}"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6" name="Fußzeilenplatzhalter 5"/>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225817785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3584576" y="7200900"/>
            <a:ext cx="10972800" cy="850107"/>
          </a:xfrm>
        </p:spPr>
        <p:txBody>
          <a:bodyPr anchor="b"/>
          <a:lstStyle>
            <a:lvl1pPr algn="l">
              <a:defRPr sz="3600" b="1"/>
            </a:lvl1pPr>
          </a:lstStyle>
          <a:p>
            <a:r>
              <a:rPr lang="de-DE"/>
              <a:t>Titelmasterformat durch Klicken bearbeiten</a:t>
            </a:r>
          </a:p>
        </p:txBody>
      </p:sp>
      <p:sp>
        <p:nvSpPr>
          <p:cNvPr id="3" name="Bildplatzhalter 2"/>
          <p:cNvSpPr>
            <a:spLocks noGrp="1"/>
          </p:cNvSpPr>
          <p:nvPr>
            <p:ph type="pic" idx="1"/>
          </p:nvPr>
        </p:nvSpPr>
        <p:spPr>
          <a:xfrm>
            <a:off x="3584576" y="919163"/>
            <a:ext cx="10972800" cy="6172200"/>
          </a:xfrm>
        </p:spPr>
        <p:txBody>
          <a:bodyPr/>
          <a:lstStyle>
            <a:lvl1pPr marL="0" indent="0">
              <a:buNone/>
              <a:defRPr sz="5700"/>
            </a:lvl1pPr>
            <a:lvl2pPr marL="816401" indent="0">
              <a:buNone/>
              <a:defRPr sz="5000"/>
            </a:lvl2pPr>
            <a:lvl3pPr marL="1632807" indent="0">
              <a:buNone/>
              <a:defRPr sz="4300"/>
            </a:lvl3pPr>
            <a:lvl4pPr marL="2449207" indent="0">
              <a:buNone/>
              <a:defRPr sz="3600"/>
            </a:lvl4pPr>
            <a:lvl5pPr marL="3265610" indent="0">
              <a:buNone/>
              <a:defRPr sz="3600"/>
            </a:lvl5pPr>
            <a:lvl6pPr marL="4082014" indent="0">
              <a:buNone/>
              <a:defRPr sz="3600"/>
            </a:lvl6pPr>
            <a:lvl7pPr marL="4898414" indent="0">
              <a:buNone/>
              <a:defRPr sz="3600"/>
            </a:lvl7pPr>
            <a:lvl8pPr marL="5714815" indent="0">
              <a:buNone/>
              <a:defRPr sz="3600"/>
            </a:lvl8pPr>
            <a:lvl9pPr marL="6531221" indent="0">
              <a:buNone/>
              <a:defRPr sz="3600"/>
            </a:lvl9pPr>
          </a:lstStyle>
          <a:p>
            <a:r>
              <a:rPr lang="de-DE"/>
              <a:t>Bild durch Klicken auf Symbol hinzufügen</a:t>
            </a:r>
          </a:p>
        </p:txBody>
      </p:sp>
      <p:sp>
        <p:nvSpPr>
          <p:cNvPr id="4" name="Textplatzhalter 3"/>
          <p:cNvSpPr>
            <a:spLocks noGrp="1"/>
          </p:cNvSpPr>
          <p:nvPr>
            <p:ph type="body" sz="half" idx="2"/>
          </p:nvPr>
        </p:nvSpPr>
        <p:spPr>
          <a:xfrm>
            <a:off x="3584576" y="8051007"/>
            <a:ext cx="10972800" cy="1207293"/>
          </a:xfrm>
        </p:spPr>
        <p:txBody>
          <a:bodyPr/>
          <a:lstStyle>
            <a:lvl1pPr marL="0" indent="0">
              <a:buNone/>
              <a:defRPr sz="2500"/>
            </a:lvl1pPr>
            <a:lvl2pPr marL="816401" indent="0">
              <a:buNone/>
              <a:defRPr sz="2100"/>
            </a:lvl2pPr>
            <a:lvl3pPr marL="1632807" indent="0">
              <a:buNone/>
              <a:defRPr sz="1800"/>
            </a:lvl3pPr>
            <a:lvl4pPr marL="2449207" indent="0">
              <a:buNone/>
              <a:defRPr sz="1600"/>
            </a:lvl4pPr>
            <a:lvl5pPr marL="3265610" indent="0">
              <a:buNone/>
              <a:defRPr sz="1600"/>
            </a:lvl5pPr>
            <a:lvl6pPr marL="4082014" indent="0">
              <a:buNone/>
              <a:defRPr sz="1600"/>
            </a:lvl6pPr>
            <a:lvl7pPr marL="4898414" indent="0">
              <a:buNone/>
              <a:defRPr sz="1600"/>
            </a:lvl7pPr>
            <a:lvl8pPr marL="5714815" indent="0">
              <a:buNone/>
              <a:defRPr sz="1600"/>
            </a:lvl8pPr>
            <a:lvl9pPr marL="6531221" indent="0">
              <a:buNone/>
              <a:defRPr sz="1600"/>
            </a:lvl9pPr>
          </a:lstStyle>
          <a:p>
            <a:pPr lvl="0"/>
            <a:r>
              <a:rPr lang="de-DE"/>
              <a:t>Textmasterformat bearbeiten</a:t>
            </a:r>
          </a:p>
        </p:txBody>
      </p:sp>
      <p:sp>
        <p:nvSpPr>
          <p:cNvPr id="5" name="Datumsplatzhalter 4"/>
          <p:cNvSpPr>
            <a:spLocks noGrp="1"/>
          </p:cNvSpPr>
          <p:nvPr>
            <p:ph type="dt" sz="half" idx="10"/>
          </p:nvPr>
        </p:nvSpPr>
        <p:spPr/>
        <p:txBody>
          <a:bodyPr/>
          <a:lstStyle/>
          <a:p>
            <a:fld id="{C8B1017B-FA98-0B4F-983D-CC3FC3B26138}"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6" name="Fußzeilenplatzhalter 5"/>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187744977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59301BDC-5A0C-124E-9BC2-192855DED8BF}"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297832138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13258800" y="412343"/>
            <a:ext cx="4114800" cy="877728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914400" y="412343"/>
            <a:ext cx="12039600" cy="877728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68A55191-162A-434E-B753-73983FA02A7C}"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378962645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xAndClipArt">
  <p:cSld name="Titel, Text und ClipArt">
    <p:spTree>
      <p:nvGrpSpPr>
        <p:cNvPr id="1" name=""/>
        <p:cNvGrpSpPr/>
        <p:nvPr/>
      </p:nvGrpSpPr>
      <p:grpSpPr>
        <a:xfrm>
          <a:off x="0" y="0"/>
          <a:ext cx="0" cy="0"/>
          <a:chOff x="0" y="0"/>
          <a:chExt cx="0" cy="0"/>
        </a:xfrm>
      </p:grpSpPr>
      <p:sp>
        <p:nvSpPr>
          <p:cNvPr id="2" name="Titel 1"/>
          <p:cNvSpPr>
            <a:spLocks noGrp="1"/>
          </p:cNvSpPr>
          <p:nvPr>
            <p:ph type="title"/>
          </p:nvPr>
        </p:nvSpPr>
        <p:spPr>
          <a:xfrm>
            <a:off x="1401185" y="1413958"/>
            <a:ext cx="13314486" cy="498599"/>
          </a:xfrm>
        </p:spPr>
        <p:txBody>
          <a:bodyPr/>
          <a:lstStyle/>
          <a:p>
            <a:r>
              <a:rPr lang="de-DE"/>
              <a:t>Titelmasterformat durch Klicken bearbeiten</a:t>
            </a:r>
          </a:p>
        </p:txBody>
      </p:sp>
      <p:sp>
        <p:nvSpPr>
          <p:cNvPr id="3" name="Textplatzhalter 2"/>
          <p:cNvSpPr>
            <a:spLocks noGrp="1"/>
          </p:cNvSpPr>
          <p:nvPr>
            <p:ph type="body" sz="half" idx="1"/>
          </p:nvPr>
        </p:nvSpPr>
        <p:spPr>
          <a:xfrm>
            <a:off x="1400923" y="2807906"/>
            <a:ext cx="7798778" cy="3767186"/>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ClipArt-Platzhalter 3"/>
          <p:cNvSpPr>
            <a:spLocks noGrp="1"/>
          </p:cNvSpPr>
          <p:nvPr>
            <p:ph type="clipArt" sz="half" idx="2"/>
          </p:nvPr>
        </p:nvSpPr>
        <p:spPr>
          <a:xfrm>
            <a:off x="9481040" y="2807496"/>
            <a:ext cx="7801708" cy="553998"/>
          </a:xfrm>
        </p:spPr>
        <p:txBody>
          <a:bodyPr/>
          <a:lstStyle/>
          <a:p>
            <a:endParaRPr lang="de-DE"/>
          </a:p>
        </p:txBody>
      </p:sp>
      <p:sp>
        <p:nvSpPr>
          <p:cNvPr id="5" name="Fußzeilenplatzhalter 4"/>
          <p:cNvSpPr>
            <a:spLocks noGrp="1"/>
          </p:cNvSpPr>
          <p:nvPr>
            <p:ph type="ftr" sz="quarter" idx="10"/>
          </p:nvPr>
        </p:nvSpPr>
        <p:spPr>
          <a:xfrm>
            <a:off x="3344015" y="9298782"/>
            <a:ext cx="11605846" cy="276999"/>
          </a:xfrm>
        </p:spPr>
        <p:txBody>
          <a:bodyPr/>
          <a:lstStyle>
            <a:lvl1pPr>
              <a:defRPr/>
            </a:lvl1p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1"/>
          </p:nvPr>
        </p:nvSpPr>
        <p:spPr>
          <a:xfrm>
            <a:off x="15465670" y="9298782"/>
            <a:ext cx="1808284" cy="276999"/>
          </a:xfrm>
        </p:spPr>
        <p:txBody>
          <a:bodyPr/>
          <a:lstStyle>
            <a:lvl1pPr>
              <a:defRPr/>
            </a:lvl1pPr>
          </a:lstStyle>
          <a:p>
            <a:fld id="{5F7A7D30-B8CA-4828-8D17-996B322C1780}" type="slidenum">
              <a:rPr lang="de-DE">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65024849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37033639"/>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G-SLIDE OPT-3">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13" name="Picture Placeholder 12"/>
          <p:cNvSpPr>
            <a:spLocks noGrp="1"/>
          </p:cNvSpPr>
          <p:nvPr>
            <p:ph type="pic" sz="quarter" idx="11"/>
          </p:nvPr>
        </p:nvSpPr>
        <p:spPr>
          <a:xfrm>
            <a:off x="3273552" y="2779776"/>
            <a:ext cx="1444752" cy="1444752"/>
          </a:xfrm>
          <a:prstGeom prst="ellipse">
            <a:avLst/>
          </a:prstGeom>
          <a:ln w="25400">
            <a:solidFill>
              <a:schemeClr val="accent1"/>
            </a:solidFill>
          </a:ln>
        </p:spPr>
        <p:txBody>
          <a:bodyPr lIns="91439" tIns="45719" rIns="91439" bIns="45719"/>
          <a:lstStyle>
            <a:lvl1pPr>
              <a:defRPr sz="2000"/>
            </a:lvl1pPr>
          </a:lstStyle>
          <a:p>
            <a:endParaRPr lang="uk-UA"/>
          </a:p>
        </p:txBody>
      </p:sp>
      <p:sp>
        <p:nvSpPr>
          <p:cNvPr id="14" name="Picture Placeholder 12"/>
          <p:cNvSpPr>
            <a:spLocks noGrp="1"/>
          </p:cNvSpPr>
          <p:nvPr>
            <p:ph type="pic" sz="quarter" idx="12"/>
          </p:nvPr>
        </p:nvSpPr>
        <p:spPr>
          <a:xfrm>
            <a:off x="13780008" y="5779008"/>
            <a:ext cx="1444752" cy="1444752"/>
          </a:xfrm>
          <a:prstGeom prst="ellipse">
            <a:avLst/>
          </a:prstGeom>
          <a:ln w="25400">
            <a:solidFill>
              <a:schemeClr val="accent1"/>
            </a:solidFill>
          </a:ln>
        </p:spPr>
        <p:txBody>
          <a:bodyPr lIns="91439" tIns="45719" rIns="91439" bIns="45719"/>
          <a:lstStyle>
            <a:lvl1pPr>
              <a:defRPr sz="2000"/>
            </a:lvl1pPr>
          </a:lstStyle>
          <a:p>
            <a:endParaRPr lang="uk-UA"/>
          </a:p>
        </p:txBody>
      </p:sp>
    </p:spTree>
    <p:extLst>
      <p:ext uri="{BB962C8B-B14F-4D97-AF65-F5344CB8AC3E}">
        <p14:creationId xmlns:p14="http://schemas.microsoft.com/office/powerpoint/2010/main" val="1626539371"/>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pic>
        <p:nvPicPr>
          <p:cNvPr id="10" name="Bild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76301" y="9186986"/>
            <a:ext cx="742950" cy="742950"/>
          </a:xfrm>
          <a:prstGeom prst="rect">
            <a:avLst/>
          </a:prstGeom>
        </p:spPr>
      </p:pic>
      <p:sp>
        <p:nvSpPr>
          <p:cNvPr id="11" name="Rechteck 10"/>
          <p:cNvSpPr/>
          <p:nvPr userDrawn="1"/>
        </p:nvSpPr>
        <p:spPr>
          <a:xfrm>
            <a:off x="1374648" y="9226574"/>
            <a:ext cx="4451604" cy="630940"/>
          </a:xfrm>
          <a:prstGeom prst="rect">
            <a:avLst/>
          </a:prstGeom>
        </p:spPr>
        <p:txBody>
          <a:bodyPr wrap="square" lIns="91439" tIns="45719" rIns="91439" bIns="45719">
            <a:spAutoFit/>
          </a:bodyPr>
          <a:lstStyle/>
          <a:p>
            <a:pPr algn="ctr"/>
            <a:r>
              <a:rPr lang="de-DE" sz="2100" b="1">
                <a:solidFill>
                  <a:schemeClr val="accent1"/>
                </a:solidFill>
                <a:latin typeface="Lato-Regular" charset="0"/>
              </a:rPr>
              <a:t>DIGITAL LEADERS INITIATIVE</a:t>
            </a:r>
          </a:p>
          <a:p>
            <a:pPr algn="ctr"/>
            <a:r>
              <a:rPr lang="de-DE" sz="1400" err="1">
                <a:solidFill>
                  <a:schemeClr val="accent1"/>
                </a:solidFill>
                <a:latin typeface="BlairITC-Light" charset="0"/>
              </a:rPr>
              <a:t>enabling</a:t>
            </a:r>
            <a:r>
              <a:rPr lang="de-DE" sz="1400">
                <a:solidFill>
                  <a:schemeClr val="accent1"/>
                </a:solidFill>
                <a:latin typeface="BlairITC-Light" charset="0"/>
              </a:rPr>
              <a:t> </a:t>
            </a:r>
            <a:r>
              <a:rPr lang="de-DE" sz="1400" err="1">
                <a:solidFill>
                  <a:schemeClr val="accent1"/>
                </a:solidFill>
                <a:latin typeface="BlairITC-Light" charset="0"/>
              </a:rPr>
              <a:t>economic</a:t>
            </a:r>
            <a:r>
              <a:rPr lang="de-DE" sz="1400">
                <a:solidFill>
                  <a:schemeClr val="accent1"/>
                </a:solidFill>
                <a:latin typeface="BlairITC-Light" charset="0"/>
              </a:rPr>
              <a:t> </a:t>
            </a:r>
            <a:r>
              <a:rPr lang="de-DE" sz="1400" err="1">
                <a:solidFill>
                  <a:schemeClr val="accent1"/>
                </a:solidFill>
                <a:latin typeface="BlairITC-Light" charset="0"/>
              </a:rPr>
              <a:t>vitality</a:t>
            </a:r>
            <a:endParaRPr lang="de-DE" sz="1400">
              <a:solidFill>
                <a:schemeClr val="accent1"/>
              </a:solidFill>
            </a:endParaRPr>
          </a:p>
        </p:txBody>
      </p:sp>
    </p:spTree>
    <p:extLst>
      <p:ext uri="{BB962C8B-B14F-4D97-AF65-F5344CB8AC3E}">
        <p14:creationId xmlns:p14="http://schemas.microsoft.com/office/powerpoint/2010/main" val="1696298120"/>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and LOGO">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Tree>
    <p:extLst>
      <p:ext uri="{BB962C8B-B14F-4D97-AF65-F5344CB8AC3E}">
        <p14:creationId xmlns:p14="http://schemas.microsoft.com/office/powerpoint/2010/main" val="252094298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DARK TOP SLIDE">
    <p:spTree>
      <p:nvGrpSpPr>
        <p:cNvPr id="1" name=""/>
        <p:cNvGrpSpPr/>
        <p:nvPr/>
      </p:nvGrpSpPr>
      <p:grpSpPr>
        <a:xfrm>
          <a:off x="0" y="0"/>
          <a:ext cx="0" cy="0"/>
          <a:chOff x="0" y="0"/>
          <a:chExt cx="0" cy="0"/>
        </a:xfrm>
      </p:grpSpPr>
      <p:sp>
        <p:nvSpPr>
          <p:cNvPr id="3" name="Rectangle 2"/>
          <p:cNvSpPr/>
          <p:nvPr userDrawn="1"/>
        </p:nvSpPr>
        <p:spPr>
          <a:xfrm>
            <a:off x="0" y="0"/>
            <a:ext cx="18288000" cy="5143500"/>
          </a:xfrm>
          <a:prstGeom prst="rect">
            <a:avLst/>
          </a:prstGeom>
          <a:solidFill>
            <a:schemeClr val="tx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algn="ctr"/>
            <a:endParaRPr lang="uk-UA" sz="2900">
              <a:solidFill>
                <a:schemeClr val="tx1"/>
              </a:solidFill>
            </a:endParaRPr>
          </a:p>
        </p:txBody>
      </p:sp>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solidFill>
                  <a:schemeClr val="bg2"/>
                </a:solidFill>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Tree>
    <p:extLst>
      <p:ext uri="{BB962C8B-B14F-4D97-AF65-F5344CB8AC3E}">
        <p14:creationId xmlns:p14="http://schemas.microsoft.com/office/powerpoint/2010/main" val="388352149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DARK MIDDLE">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10" name="Rectangle 9"/>
          <p:cNvSpPr/>
          <p:nvPr userDrawn="1"/>
        </p:nvSpPr>
        <p:spPr>
          <a:xfrm>
            <a:off x="0" y="2400300"/>
            <a:ext cx="18288000" cy="5486400"/>
          </a:xfrm>
          <a:prstGeom prst="rect">
            <a:avLst/>
          </a:prstGeom>
          <a:solidFill>
            <a:schemeClr val="tx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algn="ctr"/>
            <a:endParaRPr lang="uk-UA" sz="2900">
              <a:solidFill>
                <a:schemeClr val="tx1"/>
              </a:solidFill>
            </a:endParaRPr>
          </a:p>
        </p:txBody>
      </p:sp>
    </p:spTree>
    <p:extLst>
      <p:ext uri="{BB962C8B-B14F-4D97-AF65-F5344CB8AC3E}">
        <p14:creationId xmlns:p14="http://schemas.microsoft.com/office/powerpoint/2010/main" val="5675181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DARK BOTTOM SLIDE">
    <p:spTree>
      <p:nvGrpSpPr>
        <p:cNvPr id="1" name=""/>
        <p:cNvGrpSpPr/>
        <p:nvPr/>
      </p:nvGrpSpPr>
      <p:grpSpPr>
        <a:xfrm>
          <a:off x="0" y="0"/>
          <a:ext cx="0" cy="0"/>
          <a:chOff x="0" y="0"/>
          <a:chExt cx="0" cy="0"/>
        </a:xfrm>
      </p:grpSpPr>
      <p:sp>
        <p:nvSpPr>
          <p:cNvPr id="3" name="Rectangle 2"/>
          <p:cNvSpPr/>
          <p:nvPr userDrawn="1"/>
        </p:nvSpPr>
        <p:spPr>
          <a:xfrm>
            <a:off x="0" y="5143500"/>
            <a:ext cx="18288000" cy="5143500"/>
          </a:xfrm>
          <a:prstGeom prst="rect">
            <a:avLst/>
          </a:prstGeom>
          <a:solidFill>
            <a:schemeClr val="tx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algn="ctr"/>
            <a:endParaRPr lang="uk-UA" sz="2900">
              <a:solidFill>
                <a:schemeClr val="tx1"/>
              </a:solidFill>
            </a:endParaRPr>
          </a:p>
        </p:txBody>
      </p:sp>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bg1"/>
                </a:solidFill>
              </a:rPr>
              <a:t>your logo</a:t>
            </a:r>
            <a:endParaRPr lang="uk-UA" sz="2000" b="1">
              <a:solidFill>
                <a:schemeClr val="bg1"/>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solidFill>
                  <a:schemeClr val="tx1"/>
                </a:solidFill>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bg1"/>
                </a:solidFill>
              </a:defRPr>
            </a:lvl1pPr>
          </a:lstStyle>
          <a:p>
            <a:r>
              <a:rPr lang="en-US"/>
              <a:t>page</a:t>
            </a:r>
          </a:p>
          <a:p>
            <a:r>
              <a:rPr lang="en-US"/>
              <a:t>0</a:t>
            </a:r>
            <a:fld id="{37D409AB-2201-4E18-8A34-C31753AD9B06}" type="slidenum">
              <a:rPr smtClean="0"/>
              <a:pPr/>
              <a:t>‹Nr.›</a:t>
            </a:fld>
            <a:endParaRPr/>
          </a:p>
        </p:txBody>
      </p:sp>
    </p:spTree>
    <p:extLst>
      <p:ext uri="{BB962C8B-B14F-4D97-AF65-F5344CB8AC3E}">
        <p14:creationId xmlns:p14="http://schemas.microsoft.com/office/powerpoint/2010/main" val="200063889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371992" y="2172359"/>
            <a:ext cx="15544800" cy="2205038"/>
          </a:xfrm>
        </p:spPr>
        <p:txBody>
          <a:bodyPr/>
          <a:lstStyle>
            <a:lvl1pPr algn="ctr">
              <a:defRPr b="1">
                <a:solidFill>
                  <a:schemeClr val="tx1"/>
                </a:solidFill>
              </a:defRPr>
            </a:lvl1pPr>
          </a:lstStyle>
          <a:p>
            <a:r>
              <a:rPr lang="de-DE"/>
              <a:t>Titelmasterformat durch Klicken bearbeiten</a:t>
            </a:r>
          </a:p>
        </p:txBody>
      </p:sp>
      <p:sp>
        <p:nvSpPr>
          <p:cNvPr id="3" name="Untertitel 2"/>
          <p:cNvSpPr>
            <a:spLocks noGrp="1"/>
          </p:cNvSpPr>
          <p:nvPr>
            <p:ph type="subTitle" idx="1"/>
          </p:nvPr>
        </p:nvSpPr>
        <p:spPr>
          <a:xfrm>
            <a:off x="2743592" y="4805636"/>
            <a:ext cx="12801600" cy="2628900"/>
          </a:xfrm>
        </p:spPr>
        <p:txBody>
          <a:bodyPr/>
          <a:lstStyle>
            <a:lvl1pPr marL="0" indent="0" algn="ctr">
              <a:buNone/>
              <a:defRPr>
                <a:solidFill>
                  <a:schemeClr val="accent6"/>
                </a:solidFill>
              </a:defRPr>
            </a:lvl1pPr>
            <a:lvl2pPr marL="816401" indent="0" algn="ctr">
              <a:buNone/>
              <a:defRPr>
                <a:solidFill>
                  <a:schemeClr val="tx1">
                    <a:tint val="75000"/>
                  </a:schemeClr>
                </a:solidFill>
              </a:defRPr>
            </a:lvl2pPr>
            <a:lvl3pPr marL="1632807" indent="0" algn="ctr">
              <a:buNone/>
              <a:defRPr>
                <a:solidFill>
                  <a:schemeClr val="tx1">
                    <a:tint val="75000"/>
                  </a:schemeClr>
                </a:solidFill>
              </a:defRPr>
            </a:lvl3pPr>
            <a:lvl4pPr marL="2449207" indent="0" algn="ctr">
              <a:buNone/>
              <a:defRPr>
                <a:solidFill>
                  <a:schemeClr val="tx1">
                    <a:tint val="75000"/>
                  </a:schemeClr>
                </a:solidFill>
              </a:defRPr>
            </a:lvl4pPr>
            <a:lvl5pPr marL="3265610" indent="0" algn="ctr">
              <a:buNone/>
              <a:defRPr>
                <a:solidFill>
                  <a:schemeClr val="tx1">
                    <a:tint val="75000"/>
                  </a:schemeClr>
                </a:solidFill>
              </a:defRPr>
            </a:lvl5pPr>
            <a:lvl6pPr marL="4082014" indent="0" algn="ctr">
              <a:buNone/>
              <a:defRPr>
                <a:solidFill>
                  <a:schemeClr val="tx1">
                    <a:tint val="75000"/>
                  </a:schemeClr>
                </a:solidFill>
              </a:defRPr>
            </a:lvl6pPr>
            <a:lvl7pPr marL="4898414" indent="0" algn="ctr">
              <a:buNone/>
              <a:defRPr>
                <a:solidFill>
                  <a:schemeClr val="tx1">
                    <a:tint val="75000"/>
                  </a:schemeClr>
                </a:solidFill>
              </a:defRPr>
            </a:lvl7pPr>
            <a:lvl8pPr marL="5714815" indent="0" algn="ctr">
              <a:buNone/>
              <a:defRPr>
                <a:solidFill>
                  <a:schemeClr val="tx1">
                    <a:tint val="75000"/>
                  </a:schemeClr>
                </a:solidFill>
              </a:defRPr>
            </a:lvl8pPr>
            <a:lvl9pPr marL="6531221" indent="0" algn="ctr">
              <a:buNone/>
              <a:defRPr>
                <a:solidFill>
                  <a:schemeClr val="tx1">
                    <a:tint val="75000"/>
                  </a:schemeClr>
                </a:solidFill>
              </a:defRPr>
            </a:lvl9pPr>
          </a:lstStyle>
          <a:p>
            <a:r>
              <a:rPr lang="de-DE" dirty="0"/>
              <a:t>Formatvorlage des Untertitelmasters durch Klicken bearbeiten</a:t>
            </a:r>
          </a:p>
        </p:txBody>
      </p:sp>
      <p:sp>
        <p:nvSpPr>
          <p:cNvPr id="4" name="Datumsplatzhalter 3"/>
          <p:cNvSpPr>
            <a:spLocks noGrp="1"/>
          </p:cNvSpPr>
          <p:nvPr>
            <p:ph type="dt" sz="half" idx="10"/>
          </p:nvPr>
        </p:nvSpPr>
        <p:spPr/>
        <p:txBody>
          <a:bodyPr/>
          <a:lstStyle/>
          <a:p>
            <a:fld id="{F136BBC0-4278-DE41-B6F4-606FC30533B6}"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grpSp>
        <p:nvGrpSpPr>
          <p:cNvPr id="8" name="Gruppieren 7"/>
          <p:cNvGrpSpPr/>
          <p:nvPr userDrawn="1"/>
        </p:nvGrpSpPr>
        <p:grpSpPr>
          <a:xfrm>
            <a:off x="14040553" y="6331632"/>
            <a:ext cx="3561647" cy="3240360"/>
            <a:chOff x="6551714" y="3428999"/>
            <a:chExt cx="6028893" cy="5563755"/>
          </a:xfrm>
        </p:grpSpPr>
        <p:grpSp>
          <p:nvGrpSpPr>
            <p:cNvPr id="20" name="Gruppieren 19"/>
            <p:cNvGrpSpPr/>
            <p:nvPr userDrawn="1"/>
          </p:nvGrpSpPr>
          <p:grpSpPr>
            <a:xfrm>
              <a:off x="6551714" y="3428999"/>
              <a:ext cx="2592288" cy="2592288"/>
              <a:chOff x="3826952" y="3157672"/>
              <a:chExt cx="1567472" cy="1567472"/>
            </a:xfrm>
          </p:grpSpPr>
          <p:sp>
            <p:nvSpPr>
              <p:cNvPr id="33" name="Ellipse 32"/>
              <p:cNvSpPr/>
              <p:nvPr/>
            </p:nvSpPr>
            <p:spPr>
              <a:xfrm>
                <a:off x="3826952" y="3157672"/>
                <a:ext cx="1567472" cy="1567472"/>
              </a:xfrm>
              <a:prstGeom prst="ellipse">
                <a:avLst/>
              </a:prstGeom>
              <a:solidFill>
                <a:schemeClr val="accent6"/>
              </a:solidFill>
              <a:ln>
                <a:noFill/>
              </a:ln>
              <a:scene3d>
                <a:camera prst="orthographicFront"/>
                <a:lightRig rig="threePt" dir="t">
                  <a:rot lat="0" lon="0" rev="8400000"/>
                </a:lightRig>
              </a:scene3d>
              <a:sp3d prstMaterial="metal">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632807"/>
                <a:endParaRPr lang="de-DE" sz="3200">
                  <a:solidFill>
                    <a:prstClr val="white"/>
                  </a:solidFill>
                  <a:latin typeface="Calibri"/>
                </a:endParaRPr>
              </a:p>
            </p:txBody>
          </p:sp>
          <p:grpSp>
            <p:nvGrpSpPr>
              <p:cNvPr id="34" name="Gruppieren 33"/>
              <p:cNvGrpSpPr/>
              <p:nvPr/>
            </p:nvGrpSpPr>
            <p:grpSpPr>
              <a:xfrm>
                <a:off x="4286652" y="3539695"/>
                <a:ext cx="648073" cy="803426"/>
                <a:chOff x="2590490" y="2204864"/>
                <a:chExt cx="648073" cy="803426"/>
              </a:xfrm>
              <a:solidFill>
                <a:schemeClr val="bg1"/>
              </a:solidFill>
            </p:grpSpPr>
            <p:sp>
              <p:nvSpPr>
                <p:cNvPr id="35" name="Rechteck 130"/>
                <p:cNvSpPr/>
                <p:nvPr/>
              </p:nvSpPr>
              <p:spPr>
                <a:xfrm rot="16200000">
                  <a:off x="2512813" y="2282541"/>
                  <a:ext cx="803426" cy="648072"/>
                </a:xfrm>
                <a:custGeom>
                  <a:avLst/>
                  <a:gdLst/>
                  <a:ahLst/>
                  <a:cxnLst/>
                  <a:rect l="l" t="t" r="r" b="b"/>
                  <a:pathLst>
                    <a:path w="803426" h="648072">
                      <a:moveTo>
                        <a:pt x="343667" y="264838"/>
                      </a:moveTo>
                      <a:lnTo>
                        <a:pt x="343667" y="383231"/>
                      </a:lnTo>
                      <a:lnTo>
                        <a:pt x="268983" y="383231"/>
                      </a:lnTo>
                      <a:lnTo>
                        <a:pt x="268983" y="456457"/>
                      </a:lnTo>
                      <a:lnTo>
                        <a:pt x="150590" y="456457"/>
                      </a:lnTo>
                      <a:lnTo>
                        <a:pt x="150590" y="383231"/>
                      </a:lnTo>
                      <a:lnTo>
                        <a:pt x="0" y="383231"/>
                      </a:lnTo>
                      <a:lnTo>
                        <a:pt x="0" y="264838"/>
                      </a:lnTo>
                      <a:lnTo>
                        <a:pt x="150590" y="264838"/>
                      </a:lnTo>
                      <a:lnTo>
                        <a:pt x="150590" y="191612"/>
                      </a:lnTo>
                      <a:lnTo>
                        <a:pt x="268983" y="191612"/>
                      </a:lnTo>
                      <a:lnTo>
                        <a:pt x="268983" y="264838"/>
                      </a:lnTo>
                      <a:close/>
                      <a:moveTo>
                        <a:pt x="803426" y="166872"/>
                      </a:moveTo>
                      <a:lnTo>
                        <a:pt x="803426" y="481200"/>
                      </a:lnTo>
                      <a:cubicBezTo>
                        <a:pt x="803426" y="573361"/>
                        <a:pt x="728715" y="648072"/>
                        <a:pt x="636554" y="648072"/>
                      </a:cubicBezTo>
                      <a:lnTo>
                        <a:pt x="322225" y="648072"/>
                      </a:lnTo>
                      <a:cubicBezTo>
                        <a:pt x="230064" y="648072"/>
                        <a:pt x="155353" y="573361"/>
                        <a:pt x="155353" y="481200"/>
                      </a:cubicBezTo>
                      <a:lnTo>
                        <a:pt x="155353" y="467180"/>
                      </a:lnTo>
                      <a:lnTo>
                        <a:pt x="273746" y="467180"/>
                      </a:lnTo>
                      <a:lnTo>
                        <a:pt x="273746" y="493054"/>
                      </a:lnTo>
                      <a:cubicBezTo>
                        <a:pt x="273746" y="513281"/>
                        <a:pt x="290144" y="529679"/>
                        <a:pt x="310371" y="529679"/>
                      </a:cubicBezTo>
                      <a:lnTo>
                        <a:pt x="648409" y="529679"/>
                      </a:lnTo>
                      <a:cubicBezTo>
                        <a:pt x="668636" y="529679"/>
                        <a:pt x="685034" y="513281"/>
                        <a:pt x="685034" y="493054"/>
                      </a:cubicBezTo>
                      <a:lnTo>
                        <a:pt x="685034" y="155018"/>
                      </a:lnTo>
                      <a:cubicBezTo>
                        <a:pt x="685034" y="134791"/>
                        <a:pt x="668636" y="118393"/>
                        <a:pt x="648409" y="118393"/>
                      </a:cubicBezTo>
                      <a:lnTo>
                        <a:pt x="310371" y="118393"/>
                      </a:lnTo>
                      <a:cubicBezTo>
                        <a:pt x="290144" y="118393"/>
                        <a:pt x="273746" y="134791"/>
                        <a:pt x="273746" y="155018"/>
                      </a:cubicBezTo>
                      <a:lnTo>
                        <a:pt x="273746" y="180892"/>
                      </a:lnTo>
                      <a:lnTo>
                        <a:pt x="155353" y="180892"/>
                      </a:lnTo>
                      <a:lnTo>
                        <a:pt x="155353" y="166872"/>
                      </a:lnTo>
                      <a:cubicBezTo>
                        <a:pt x="155353" y="74711"/>
                        <a:pt x="230064" y="0"/>
                        <a:pt x="322225" y="0"/>
                      </a:cubicBezTo>
                      <a:lnTo>
                        <a:pt x="636554" y="0"/>
                      </a:lnTo>
                      <a:cubicBezTo>
                        <a:pt x="728715" y="0"/>
                        <a:pt x="803426" y="74711"/>
                        <a:pt x="803426" y="166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632807"/>
                  <a:endParaRPr lang="de-DE" sz="3200">
                    <a:solidFill>
                      <a:prstClr val="white"/>
                    </a:solidFill>
                    <a:latin typeface="Calibri"/>
                  </a:endParaRPr>
                </a:p>
              </p:txBody>
            </p:sp>
            <p:sp>
              <p:nvSpPr>
                <p:cNvPr id="36" name="Rechteck 86"/>
                <p:cNvSpPr/>
                <p:nvPr/>
              </p:nvSpPr>
              <p:spPr>
                <a:xfrm rot="16200000">
                  <a:off x="2590489" y="2923902"/>
                  <a:ext cx="81131" cy="81130"/>
                </a:xfrm>
                <a:custGeom>
                  <a:avLst/>
                  <a:gdLst/>
                  <a:ahLst/>
                  <a:cxnLst/>
                  <a:rect l="l" t="t" r="r" b="b"/>
                  <a:pathLst>
                    <a:path w="648074" h="648074">
                      <a:moveTo>
                        <a:pt x="175034" y="529596"/>
                      </a:moveTo>
                      <a:lnTo>
                        <a:pt x="175034" y="648074"/>
                      </a:lnTo>
                      <a:lnTo>
                        <a:pt x="160665" y="648074"/>
                      </a:lnTo>
                      <a:lnTo>
                        <a:pt x="160665" y="648074"/>
                      </a:lnTo>
                      <a:lnTo>
                        <a:pt x="1" y="648074"/>
                      </a:lnTo>
                      <a:lnTo>
                        <a:pt x="1" y="529682"/>
                      </a:lnTo>
                      <a:lnTo>
                        <a:pt x="4959" y="529682"/>
                      </a:lnTo>
                      <a:lnTo>
                        <a:pt x="4959" y="529596"/>
                      </a:lnTo>
                      <a:close/>
                      <a:moveTo>
                        <a:pt x="648074" y="166873"/>
                      </a:moveTo>
                      <a:lnTo>
                        <a:pt x="648074" y="166874"/>
                      </a:lnTo>
                      <a:lnTo>
                        <a:pt x="648074" y="481202"/>
                      </a:lnTo>
                      <a:lnTo>
                        <a:pt x="634960" y="546156"/>
                      </a:lnTo>
                      <a:lnTo>
                        <a:pt x="599198" y="599199"/>
                      </a:lnTo>
                      <a:lnTo>
                        <a:pt x="546156" y="634961"/>
                      </a:lnTo>
                      <a:lnTo>
                        <a:pt x="481202" y="648074"/>
                      </a:lnTo>
                      <a:lnTo>
                        <a:pt x="473036" y="648074"/>
                      </a:lnTo>
                      <a:lnTo>
                        <a:pt x="458664" y="648074"/>
                      </a:lnTo>
                      <a:lnTo>
                        <a:pt x="434265" y="648074"/>
                      </a:lnTo>
                      <a:cubicBezTo>
                        <a:pt x="391524" y="648074"/>
                        <a:pt x="352537" y="632006"/>
                        <a:pt x="324037" y="604436"/>
                      </a:cubicBezTo>
                      <a:cubicBezTo>
                        <a:pt x="295538" y="632006"/>
                        <a:pt x="256550" y="648074"/>
                        <a:pt x="213809" y="648074"/>
                      </a:cubicBezTo>
                      <a:lnTo>
                        <a:pt x="175038" y="648074"/>
                      </a:lnTo>
                      <a:lnTo>
                        <a:pt x="175038" y="529680"/>
                      </a:lnTo>
                      <a:lnTo>
                        <a:pt x="225664" y="529680"/>
                      </a:lnTo>
                      <a:cubicBezTo>
                        <a:pt x="245891" y="529680"/>
                        <a:pt x="262289" y="513282"/>
                        <a:pt x="262289" y="493055"/>
                      </a:cubicBezTo>
                      <a:lnTo>
                        <a:pt x="262289" y="324038"/>
                      </a:lnTo>
                      <a:lnTo>
                        <a:pt x="267393" y="324038"/>
                      </a:lnTo>
                      <a:lnTo>
                        <a:pt x="380681" y="324038"/>
                      </a:lnTo>
                      <a:lnTo>
                        <a:pt x="385785" y="324038"/>
                      </a:lnTo>
                      <a:lnTo>
                        <a:pt x="385785" y="493055"/>
                      </a:lnTo>
                      <a:cubicBezTo>
                        <a:pt x="385785" y="513282"/>
                        <a:pt x="402183" y="529680"/>
                        <a:pt x="422410" y="529680"/>
                      </a:cubicBezTo>
                      <a:lnTo>
                        <a:pt x="458664" y="529680"/>
                      </a:lnTo>
                      <a:lnTo>
                        <a:pt x="473036" y="529680"/>
                      </a:lnTo>
                      <a:lnTo>
                        <a:pt x="493056" y="529680"/>
                      </a:lnTo>
                      <a:cubicBezTo>
                        <a:pt x="513283" y="529680"/>
                        <a:pt x="529681" y="513282"/>
                        <a:pt x="529681" y="493055"/>
                      </a:cubicBezTo>
                      <a:lnTo>
                        <a:pt x="529681" y="324038"/>
                      </a:lnTo>
                      <a:lnTo>
                        <a:pt x="529681" y="324036"/>
                      </a:lnTo>
                      <a:lnTo>
                        <a:pt x="529681" y="216718"/>
                      </a:lnTo>
                      <a:lnTo>
                        <a:pt x="529681" y="155019"/>
                      </a:lnTo>
                      <a:lnTo>
                        <a:pt x="529681" y="155018"/>
                      </a:lnTo>
                      <a:cubicBezTo>
                        <a:pt x="529681" y="134794"/>
                        <a:pt x="513287" y="118397"/>
                        <a:pt x="493063" y="118396"/>
                      </a:cubicBezTo>
                      <a:lnTo>
                        <a:pt x="493061" y="118396"/>
                      </a:lnTo>
                      <a:lnTo>
                        <a:pt x="493056" y="118394"/>
                      </a:lnTo>
                      <a:lnTo>
                        <a:pt x="473036" y="118394"/>
                      </a:lnTo>
                      <a:lnTo>
                        <a:pt x="432127" y="118394"/>
                      </a:lnTo>
                      <a:lnTo>
                        <a:pt x="422410" y="118394"/>
                      </a:lnTo>
                      <a:lnTo>
                        <a:pt x="385785" y="118396"/>
                      </a:lnTo>
                      <a:lnTo>
                        <a:pt x="385785" y="155019"/>
                      </a:lnTo>
                      <a:lnTo>
                        <a:pt x="385785" y="216718"/>
                      </a:lnTo>
                      <a:lnTo>
                        <a:pt x="385785" y="324036"/>
                      </a:lnTo>
                      <a:lnTo>
                        <a:pt x="380682" y="324036"/>
                      </a:lnTo>
                      <a:lnTo>
                        <a:pt x="267392" y="324036"/>
                      </a:lnTo>
                      <a:lnTo>
                        <a:pt x="262289" y="324036"/>
                      </a:lnTo>
                      <a:lnTo>
                        <a:pt x="262289" y="216718"/>
                      </a:lnTo>
                      <a:lnTo>
                        <a:pt x="262289" y="155019"/>
                      </a:lnTo>
                      <a:lnTo>
                        <a:pt x="262289" y="118396"/>
                      </a:lnTo>
                      <a:lnTo>
                        <a:pt x="225664" y="118394"/>
                      </a:lnTo>
                      <a:lnTo>
                        <a:pt x="187202" y="118394"/>
                      </a:lnTo>
                      <a:lnTo>
                        <a:pt x="175038" y="118394"/>
                      </a:lnTo>
                      <a:lnTo>
                        <a:pt x="155018" y="118394"/>
                      </a:lnTo>
                      <a:lnTo>
                        <a:pt x="155017" y="118394"/>
                      </a:lnTo>
                      <a:lnTo>
                        <a:pt x="148167" y="118394"/>
                      </a:lnTo>
                      <a:lnTo>
                        <a:pt x="0" y="118394"/>
                      </a:lnTo>
                      <a:lnTo>
                        <a:pt x="0" y="0"/>
                      </a:lnTo>
                      <a:lnTo>
                        <a:pt x="175038" y="0"/>
                      </a:lnTo>
                      <a:lnTo>
                        <a:pt x="267392" y="0"/>
                      </a:lnTo>
                      <a:lnTo>
                        <a:pt x="380682" y="0"/>
                      </a:lnTo>
                      <a:lnTo>
                        <a:pt x="473036" y="0"/>
                      </a:lnTo>
                      <a:lnTo>
                        <a:pt x="64807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632807"/>
                  <a:endParaRPr lang="de-DE" sz="3200">
                    <a:solidFill>
                      <a:prstClr val="white"/>
                    </a:solidFill>
                    <a:latin typeface="Calibri"/>
                  </a:endParaRPr>
                </a:p>
              </p:txBody>
            </p:sp>
            <p:sp>
              <p:nvSpPr>
                <p:cNvPr id="37" name="Rechteck 137"/>
                <p:cNvSpPr/>
                <p:nvPr/>
              </p:nvSpPr>
              <p:spPr>
                <a:xfrm>
                  <a:off x="2680218" y="2923902"/>
                  <a:ext cx="81130" cy="81131"/>
                </a:xfrm>
                <a:custGeom>
                  <a:avLst/>
                  <a:gdLst/>
                  <a:ahLst/>
                  <a:cxnLst/>
                  <a:rect l="l" t="t" r="r" b="b"/>
                  <a:pathLst>
                    <a:path w="648074" h="648074">
                      <a:moveTo>
                        <a:pt x="496955" y="528066"/>
                      </a:moveTo>
                      <a:lnTo>
                        <a:pt x="502935" y="528066"/>
                      </a:lnTo>
                      <a:lnTo>
                        <a:pt x="502935" y="529581"/>
                      </a:lnTo>
                      <a:lnTo>
                        <a:pt x="648074" y="529581"/>
                      </a:lnTo>
                      <a:lnTo>
                        <a:pt x="648074" y="648074"/>
                      </a:lnTo>
                      <a:lnTo>
                        <a:pt x="324038" y="648074"/>
                      </a:lnTo>
                      <a:lnTo>
                        <a:pt x="324038" y="648073"/>
                      </a:lnTo>
                      <a:lnTo>
                        <a:pt x="324038" y="529681"/>
                      </a:lnTo>
                      <a:lnTo>
                        <a:pt x="431356" y="529681"/>
                      </a:lnTo>
                      <a:lnTo>
                        <a:pt x="493055" y="529681"/>
                      </a:lnTo>
                      <a:close/>
                      <a:moveTo>
                        <a:pt x="166872" y="0"/>
                      </a:moveTo>
                      <a:lnTo>
                        <a:pt x="166874" y="0"/>
                      </a:lnTo>
                      <a:lnTo>
                        <a:pt x="481200" y="0"/>
                      </a:lnTo>
                      <a:lnTo>
                        <a:pt x="481202" y="0"/>
                      </a:lnTo>
                      <a:lnTo>
                        <a:pt x="481207" y="1"/>
                      </a:lnTo>
                      <a:lnTo>
                        <a:pt x="648074" y="1"/>
                      </a:lnTo>
                      <a:lnTo>
                        <a:pt x="648074" y="118439"/>
                      </a:lnTo>
                      <a:lnTo>
                        <a:pt x="502935" y="118439"/>
                      </a:lnTo>
                      <a:lnTo>
                        <a:pt x="502935" y="120006"/>
                      </a:lnTo>
                      <a:lnTo>
                        <a:pt x="496950" y="120006"/>
                      </a:lnTo>
                      <a:cubicBezTo>
                        <a:pt x="495888" y="118475"/>
                        <a:pt x="494481" y="118393"/>
                        <a:pt x="493055" y="118393"/>
                      </a:cubicBezTo>
                      <a:lnTo>
                        <a:pt x="431356" y="118393"/>
                      </a:lnTo>
                      <a:lnTo>
                        <a:pt x="324038" y="118393"/>
                      </a:lnTo>
                      <a:lnTo>
                        <a:pt x="324038" y="1"/>
                      </a:lnTo>
                      <a:lnTo>
                        <a:pt x="324036" y="1"/>
                      </a:lnTo>
                      <a:lnTo>
                        <a:pt x="324036" y="118393"/>
                      </a:lnTo>
                      <a:lnTo>
                        <a:pt x="216718" y="118393"/>
                      </a:lnTo>
                      <a:lnTo>
                        <a:pt x="155019" y="118393"/>
                      </a:lnTo>
                      <a:lnTo>
                        <a:pt x="151125" y="120006"/>
                      </a:lnTo>
                      <a:lnTo>
                        <a:pt x="113595" y="120006"/>
                      </a:lnTo>
                      <a:lnTo>
                        <a:pt x="113595" y="264839"/>
                      </a:lnTo>
                      <a:lnTo>
                        <a:pt x="118394" y="264839"/>
                      </a:lnTo>
                      <a:lnTo>
                        <a:pt x="118394" y="264840"/>
                      </a:lnTo>
                      <a:lnTo>
                        <a:pt x="502935" y="264840"/>
                      </a:lnTo>
                      <a:lnTo>
                        <a:pt x="502935" y="383233"/>
                      </a:lnTo>
                      <a:lnTo>
                        <a:pt x="118394" y="383233"/>
                      </a:lnTo>
                      <a:lnTo>
                        <a:pt x="114283" y="383233"/>
                      </a:lnTo>
                      <a:lnTo>
                        <a:pt x="114283" y="528066"/>
                      </a:lnTo>
                      <a:lnTo>
                        <a:pt x="151120" y="528066"/>
                      </a:lnTo>
                      <a:cubicBezTo>
                        <a:pt x="152298" y="529606"/>
                        <a:pt x="153650" y="529681"/>
                        <a:pt x="155019" y="529681"/>
                      </a:cubicBezTo>
                      <a:lnTo>
                        <a:pt x="216718" y="529681"/>
                      </a:lnTo>
                      <a:lnTo>
                        <a:pt x="324036" y="529681"/>
                      </a:lnTo>
                      <a:lnTo>
                        <a:pt x="324036" y="648073"/>
                      </a:lnTo>
                      <a:lnTo>
                        <a:pt x="324036" y="648074"/>
                      </a:lnTo>
                      <a:lnTo>
                        <a:pt x="0" y="648074"/>
                      </a:lnTo>
                      <a:lnTo>
                        <a:pt x="0" y="481201"/>
                      </a:lnTo>
                      <a:lnTo>
                        <a:pt x="0" y="166872"/>
                      </a:lnTo>
                      <a:lnTo>
                        <a:pt x="0" y="1"/>
                      </a:lnTo>
                      <a:lnTo>
                        <a:pt x="166867" y="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632807"/>
                  <a:endParaRPr lang="de-DE" sz="3200">
                    <a:solidFill>
                      <a:prstClr val="white"/>
                    </a:solidFill>
                    <a:latin typeface="Calibri"/>
                  </a:endParaRPr>
                </a:p>
              </p:txBody>
            </p:sp>
            <p:sp>
              <p:nvSpPr>
                <p:cNvPr id="38" name="Abgerundetes Rechteck 90"/>
                <p:cNvSpPr/>
                <p:nvPr/>
              </p:nvSpPr>
              <p:spPr>
                <a:xfrm>
                  <a:off x="2765923" y="2923902"/>
                  <a:ext cx="81130" cy="81130"/>
                </a:xfrm>
                <a:custGeom>
                  <a:avLst/>
                  <a:gdLst/>
                  <a:ahLst/>
                  <a:cxnLst/>
                  <a:rect l="l" t="t" r="r" b="b"/>
                  <a:pathLst>
                    <a:path w="648075" h="648071">
                      <a:moveTo>
                        <a:pt x="324039" y="264839"/>
                      </a:moveTo>
                      <a:lnTo>
                        <a:pt x="481203" y="264839"/>
                      </a:lnTo>
                      <a:cubicBezTo>
                        <a:pt x="573364" y="264839"/>
                        <a:pt x="648075" y="339550"/>
                        <a:pt x="648075" y="431711"/>
                      </a:cubicBezTo>
                      <a:lnTo>
                        <a:pt x="648075" y="480864"/>
                      </a:lnTo>
                      <a:lnTo>
                        <a:pt x="648074" y="480864"/>
                      </a:lnTo>
                      <a:lnTo>
                        <a:pt x="648074" y="481199"/>
                      </a:lnTo>
                      <a:cubicBezTo>
                        <a:pt x="648074" y="573360"/>
                        <a:pt x="573363" y="648071"/>
                        <a:pt x="481202" y="648071"/>
                      </a:cubicBezTo>
                      <a:lnTo>
                        <a:pt x="166873" y="648071"/>
                      </a:lnTo>
                      <a:cubicBezTo>
                        <a:pt x="74712" y="648071"/>
                        <a:pt x="1" y="573360"/>
                        <a:pt x="1" y="481199"/>
                      </a:cubicBezTo>
                      <a:lnTo>
                        <a:pt x="1" y="467179"/>
                      </a:lnTo>
                      <a:lnTo>
                        <a:pt x="118394" y="467179"/>
                      </a:lnTo>
                      <a:lnTo>
                        <a:pt x="118394" y="493053"/>
                      </a:lnTo>
                      <a:cubicBezTo>
                        <a:pt x="118394" y="513280"/>
                        <a:pt x="134792" y="529678"/>
                        <a:pt x="155019" y="529678"/>
                      </a:cubicBezTo>
                      <a:lnTo>
                        <a:pt x="493057" y="529678"/>
                      </a:lnTo>
                      <a:cubicBezTo>
                        <a:pt x="513284" y="529678"/>
                        <a:pt x="529682" y="513280"/>
                        <a:pt x="529682" y="493053"/>
                      </a:cubicBezTo>
                      <a:lnTo>
                        <a:pt x="529682" y="432046"/>
                      </a:lnTo>
                      <a:lnTo>
                        <a:pt x="529683" y="432046"/>
                      </a:lnTo>
                      <a:lnTo>
                        <a:pt x="529683" y="419857"/>
                      </a:lnTo>
                      <a:cubicBezTo>
                        <a:pt x="529683" y="399630"/>
                        <a:pt x="513285" y="383232"/>
                        <a:pt x="493058" y="383232"/>
                      </a:cubicBezTo>
                      <a:lnTo>
                        <a:pt x="324039" y="383232"/>
                      </a:lnTo>
                      <a:close/>
                      <a:moveTo>
                        <a:pt x="166873" y="0"/>
                      </a:moveTo>
                      <a:lnTo>
                        <a:pt x="481202" y="0"/>
                      </a:lnTo>
                      <a:cubicBezTo>
                        <a:pt x="573363" y="0"/>
                        <a:pt x="648074" y="74711"/>
                        <a:pt x="648074" y="166872"/>
                      </a:cubicBezTo>
                      <a:lnTo>
                        <a:pt x="648074" y="180892"/>
                      </a:lnTo>
                      <a:lnTo>
                        <a:pt x="529681" y="180892"/>
                      </a:lnTo>
                      <a:lnTo>
                        <a:pt x="529681" y="155018"/>
                      </a:lnTo>
                      <a:cubicBezTo>
                        <a:pt x="529681" y="134791"/>
                        <a:pt x="513283" y="118393"/>
                        <a:pt x="493056" y="118393"/>
                      </a:cubicBezTo>
                      <a:lnTo>
                        <a:pt x="155018" y="118393"/>
                      </a:lnTo>
                      <a:cubicBezTo>
                        <a:pt x="134791" y="118393"/>
                        <a:pt x="118393" y="134791"/>
                        <a:pt x="118393" y="155018"/>
                      </a:cubicBezTo>
                      <a:lnTo>
                        <a:pt x="118393" y="216025"/>
                      </a:lnTo>
                      <a:lnTo>
                        <a:pt x="118392" y="216025"/>
                      </a:lnTo>
                      <a:lnTo>
                        <a:pt x="118392" y="228214"/>
                      </a:lnTo>
                      <a:cubicBezTo>
                        <a:pt x="118392" y="248441"/>
                        <a:pt x="134790" y="264839"/>
                        <a:pt x="155017" y="264839"/>
                      </a:cubicBezTo>
                      <a:lnTo>
                        <a:pt x="324036" y="264839"/>
                      </a:lnTo>
                      <a:lnTo>
                        <a:pt x="324036" y="383232"/>
                      </a:lnTo>
                      <a:lnTo>
                        <a:pt x="166872" y="383232"/>
                      </a:lnTo>
                      <a:cubicBezTo>
                        <a:pt x="74711" y="383232"/>
                        <a:pt x="0" y="308521"/>
                        <a:pt x="0" y="216360"/>
                      </a:cubicBezTo>
                      <a:lnTo>
                        <a:pt x="0" y="167207"/>
                      </a:lnTo>
                      <a:lnTo>
                        <a:pt x="1" y="167207"/>
                      </a:lnTo>
                      <a:lnTo>
                        <a:pt x="1" y="166872"/>
                      </a:lnTo>
                      <a:cubicBezTo>
                        <a:pt x="1" y="74711"/>
                        <a:pt x="74712" y="0"/>
                        <a:pt x="16687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632807"/>
                  <a:endParaRPr lang="de-DE" sz="3200">
                    <a:solidFill>
                      <a:prstClr val="white"/>
                    </a:solidFill>
                    <a:latin typeface="Calibri"/>
                  </a:endParaRPr>
                </a:p>
              </p:txBody>
            </p:sp>
            <p:sp>
              <p:nvSpPr>
                <p:cNvPr id="39" name="Rechteck 86"/>
                <p:cNvSpPr/>
                <p:nvPr/>
              </p:nvSpPr>
              <p:spPr>
                <a:xfrm rot="16200000">
                  <a:off x="3068671" y="2923902"/>
                  <a:ext cx="81131" cy="81130"/>
                </a:xfrm>
                <a:custGeom>
                  <a:avLst/>
                  <a:gdLst/>
                  <a:ahLst/>
                  <a:cxnLst/>
                  <a:rect l="l" t="t" r="r" b="b"/>
                  <a:pathLst>
                    <a:path w="648074" h="648074">
                      <a:moveTo>
                        <a:pt x="175034" y="529596"/>
                      </a:moveTo>
                      <a:lnTo>
                        <a:pt x="175034" y="648074"/>
                      </a:lnTo>
                      <a:lnTo>
                        <a:pt x="160665" y="648074"/>
                      </a:lnTo>
                      <a:lnTo>
                        <a:pt x="160665" y="648074"/>
                      </a:lnTo>
                      <a:lnTo>
                        <a:pt x="1" y="648074"/>
                      </a:lnTo>
                      <a:lnTo>
                        <a:pt x="1" y="529682"/>
                      </a:lnTo>
                      <a:lnTo>
                        <a:pt x="4959" y="529682"/>
                      </a:lnTo>
                      <a:lnTo>
                        <a:pt x="4959" y="529596"/>
                      </a:lnTo>
                      <a:close/>
                      <a:moveTo>
                        <a:pt x="648074" y="166873"/>
                      </a:moveTo>
                      <a:lnTo>
                        <a:pt x="648074" y="166874"/>
                      </a:lnTo>
                      <a:lnTo>
                        <a:pt x="648074" y="481202"/>
                      </a:lnTo>
                      <a:lnTo>
                        <a:pt x="634960" y="546156"/>
                      </a:lnTo>
                      <a:lnTo>
                        <a:pt x="599198" y="599199"/>
                      </a:lnTo>
                      <a:lnTo>
                        <a:pt x="546156" y="634961"/>
                      </a:lnTo>
                      <a:lnTo>
                        <a:pt x="481202" y="648074"/>
                      </a:lnTo>
                      <a:lnTo>
                        <a:pt x="473036" y="648074"/>
                      </a:lnTo>
                      <a:lnTo>
                        <a:pt x="458664" y="648074"/>
                      </a:lnTo>
                      <a:lnTo>
                        <a:pt x="434265" y="648074"/>
                      </a:lnTo>
                      <a:cubicBezTo>
                        <a:pt x="391524" y="648074"/>
                        <a:pt x="352537" y="632006"/>
                        <a:pt x="324037" y="604436"/>
                      </a:cubicBezTo>
                      <a:cubicBezTo>
                        <a:pt x="295538" y="632006"/>
                        <a:pt x="256550" y="648074"/>
                        <a:pt x="213809" y="648074"/>
                      </a:cubicBezTo>
                      <a:lnTo>
                        <a:pt x="175038" y="648074"/>
                      </a:lnTo>
                      <a:lnTo>
                        <a:pt x="175038" y="529680"/>
                      </a:lnTo>
                      <a:lnTo>
                        <a:pt x="225664" y="529680"/>
                      </a:lnTo>
                      <a:cubicBezTo>
                        <a:pt x="245891" y="529680"/>
                        <a:pt x="262289" y="513282"/>
                        <a:pt x="262289" y="493055"/>
                      </a:cubicBezTo>
                      <a:lnTo>
                        <a:pt x="262289" y="324038"/>
                      </a:lnTo>
                      <a:lnTo>
                        <a:pt x="267393" y="324038"/>
                      </a:lnTo>
                      <a:lnTo>
                        <a:pt x="380681" y="324038"/>
                      </a:lnTo>
                      <a:lnTo>
                        <a:pt x="385785" y="324038"/>
                      </a:lnTo>
                      <a:lnTo>
                        <a:pt x="385785" y="493055"/>
                      </a:lnTo>
                      <a:cubicBezTo>
                        <a:pt x="385785" y="513282"/>
                        <a:pt x="402183" y="529680"/>
                        <a:pt x="422410" y="529680"/>
                      </a:cubicBezTo>
                      <a:lnTo>
                        <a:pt x="458664" y="529680"/>
                      </a:lnTo>
                      <a:lnTo>
                        <a:pt x="473036" y="529680"/>
                      </a:lnTo>
                      <a:lnTo>
                        <a:pt x="493056" y="529680"/>
                      </a:lnTo>
                      <a:cubicBezTo>
                        <a:pt x="513283" y="529680"/>
                        <a:pt x="529681" y="513282"/>
                        <a:pt x="529681" y="493055"/>
                      </a:cubicBezTo>
                      <a:lnTo>
                        <a:pt x="529681" y="324038"/>
                      </a:lnTo>
                      <a:lnTo>
                        <a:pt x="529681" y="324036"/>
                      </a:lnTo>
                      <a:lnTo>
                        <a:pt x="529681" y="216718"/>
                      </a:lnTo>
                      <a:lnTo>
                        <a:pt x="529681" y="155019"/>
                      </a:lnTo>
                      <a:lnTo>
                        <a:pt x="529681" y="155018"/>
                      </a:lnTo>
                      <a:cubicBezTo>
                        <a:pt x="529681" y="134794"/>
                        <a:pt x="513287" y="118397"/>
                        <a:pt x="493063" y="118396"/>
                      </a:cubicBezTo>
                      <a:lnTo>
                        <a:pt x="493061" y="118396"/>
                      </a:lnTo>
                      <a:lnTo>
                        <a:pt x="493056" y="118394"/>
                      </a:lnTo>
                      <a:lnTo>
                        <a:pt x="473036" y="118394"/>
                      </a:lnTo>
                      <a:lnTo>
                        <a:pt x="432127" y="118394"/>
                      </a:lnTo>
                      <a:lnTo>
                        <a:pt x="422410" y="118394"/>
                      </a:lnTo>
                      <a:lnTo>
                        <a:pt x="385785" y="118396"/>
                      </a:lnTo>
                      <a:lnTo>
                        <a:pt x="385785" y="155019"/>
                      </a:lnTo>
                      <a:lnTo>
                        <a:pt x="385785" y="216718"/>
                      </a:lnTo>
                      <a:lnTo>
                        <a:pt x="385785" y="324036"/>
                      </a:lnTo>
                      <a:lnTo>
                        <a:pt x="380682" y="324036"/>
                      </a:lnTo>
                      <a:lnTo>
                        <a:pt x="267392" y="324036"/>
                      </a:lnTo>
                      <a:lnTo>
                        <a:pt x="262289" y="324036"/>
                      </a:lnTo>
                      <a:lnTo>
                        <a:pt x="262289" y="216718"/>
                      </a:lnTo>
                      <a:lnTo>
                        <a:pt x="262289" y="155019"/>
                      </a:lnTo>
                      <a:lnTo>
                        <a:pt x="262289" y="118396"/>
                      </a:lnTo>
                      <a:lnTo>
                        <a:pt x="225664" y="118394"/>
                      </a:lnTo>
                      <a:lnTo>
                        <a:pt x="187202" y="118394"/>
                      </a:lnTo>
                      <a:lnTo>
                        <a:pt x="175038" y="118394"/>
                      </a:lnTo>
                      <a:lnTo>
                        <a:pt x="155018" y="118394"/>
                      </a:lnTo>
                      <a:lnTo>
                        <a:pt x="155017" y="118394"/>
                      </a:lnTo>
                      <a:lnTo>
                        <a:pt x="148167" y="118394"/>
                      </a:lnTo>
                      <a:lnTo>
                        <a:pt x="0" y="118394"/>
                      </a:lnTo>
                      <a:lnTo>
                        <a:pt x="0" y="0"/>
                      </a:lnTo>
                      <a:lnTo>
                        <a:pt x="175038" y="0"/>
                      </a:lnTo>
                      <a:lnTo>
                        <a:pt x="267392" y="0"/>
                      </a:lnTo>
                      <a:lnTo>
                        <a:pt x="380682" y="0"/>
                      </a:lnTo>
                      <a:lnTo>
                        <a:pt x="473036" y="0"/>
                      </a:lnTo>
                      <a:lnTo>
                        <a:pt x="64807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632807"/>
                  <a:endParaRPr lang="de-DE" sz="3200">
                    <a:solidFill>
                      <a:prstClr val="white"/>
                    </a:solidFill>
                    <a:latin typeface="Calibri"/>
                  </a:endParaRPr>
                </a:p>
              </p:txBody>
            </p:sp>
            <p:sp>
              <p:nvSpPr>
                <p:cNvPr id="40" name="Rechteck 83"/>
                <p:cNvSpPr/>
                <p:nvPr/>
              </p:nvSpPr>
              <p:spPr>
                <a:xfrm>
                  <a:off x="2977976" y="2923902"/>
                  <a:ext cx="81130" cy="81131"/>
                </a:xfrm>
                <a:custGeom>
                  <a:avLst/>
                  <a:gdLst/>
                  <a:ahLst/>
                  <a:cxnLst/>
                  <a:rect l="l" t="t" r="r" b="b"/>
                  <a:pathLst>
                    <a:path w="648073" h="648073">
                      <a:moveTo>
                        <a:pt x="529680" y="324036"/>
                      </a:moveTo>
                      <a:lnTo>
                        <a:pt x="529680" y="324037"/>
                      </a:lnTo>
                      <a:lnTo>
                        <a:pt x="648072" y="324037"/>
                      </a:lnTo>
                      <a:lnTo>
                        <a:pt x="648072" y="324036"/>
                      </a:lnTo>
                      <a:close/>
                      <a:moveTo>
                        <a:pt x="155017" y="118393"/>
                      </a:moveTo>
                      <a:cubicBezTo>
                        <a:pt x="134790" y="118393"/>
                        <a:pt x="118392" y="134791"/>
                        <a:pt x="118392" y="155018"/>
                      </a:cubicBezTo>
                      <a:lnTo>
                        <a:pt x="118392" y="264839"/>
                      </a:lnTo>
                      <a:lnTo>
                        <a:pt x="529680" y="264839"/>
                      </a:lnTo>
                      <a:lnTo>
                        <a:pt x="529680" y="155018"/>
                      </a:lnTo>
                      <a:cubicBezTo>
                        <a:pt x="529680" y="134791"/>
                        <a:pt x="513282" y="118393"/>
                        <a:pt x="493055" y="118393"/>
                      </a:cubicBezTo>
                      <a:close/>
                      <a:moveTo>
                        <a:pt x="166872" y="0"/>
                      </a:moveTo>
                      <a:lnTo>
                        <a:pt x="481201" y="0"/>
                      </a:lnTo>
                      <a:cubicBezTo>
                        <a:pt x="573362" y="0"/>
                        <a:pt x="648073" y="74711"/>
                        <a:pt x="648073" y="166872"/>
                      </a:cubicBezTo>
                      <a:lnTo>
                        <a:pt x="648073" y="324037"/>
                      </a:lnTo>
                      <a:lnTo>
                        <a:pt x="648073" y="481200"/>
                      </a:lnTo>
                      <a:lnTo>
                        <a:pt x="648073" y="648073"/>
                      </a:lnTo>
                      <a:lnTo>
                        <a:pt x="529680" y="648073"/>
                      </a:lnTo>
                      <a:lnTo>
                        <a:pt x="529680" y="499907"/>
                      </a:lnTo>
                      <a:lnTo>
                        <a:pt x="526842" y="499907"/>
                      </a:lnTo>
                      <a:lnTo>
                        <a:pt x="529680" y="493054"/>
                      </a:lnTo>
                      <a:lnTo>
                        <a:pt x="529680" y="383232"/>
                      </a:lnTo>
                      <a:lnTo>
                        <a:pt x="118392" y="383232"/>
                      </a:lnTo>
                      <a:lnTo>
                        <a:pt x="118392" y="493054"/>
                      </a:lnTo>
                      <a:cubicBezTo>
                        <a:pt x="118392" y="495547"/>
                        <a:pt x="118641" y="497981"/>
                        <a:pt x="121231" y="499907"/>
                      </a:cubicBezTo>
                      <a:lnTo>
                        <a:pt x="118392" y="499907"/>
                      </a:lnTo>
                      <a:lnTo>
                        <a:pt x="118392" y="648073"/>
                      </a:lnTo>
                      <a:lnTo>
                        <a:pt x="0" y="648073"/>
                      </a:lnTo>
                      <a:lnTo>
                        <a:pt x="0" y="324037"/>
                      </a:lnTo>
                      <a:lnTo>
                        <a:pt x="118392" y="324037"/>
                      </a:lnTo>
                      <a:lnTo>
                        <a:pt x="118392" y="324036"/>
                      </a:lnTo>
                      <a:lnTo>
                        <a:pt x="0" y="324036"/>
                      </a:lnTo>
                      <a:lnTo>
                        <a:pt x="0" y="166872"/>
                      </a:lnTo>
                      <a:cubicBezTo>
                        <a:pt x="0" y="74711"/>
                        <a:pt x="74711" y="0"/>
                        <a:pt x="16687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632807"/>
                  <a:endParaRPr lang="de-DE" sz="3200">
                    <a:solidFill>
                      <a:prstClr val="white"/>
                    </a:solidFill>
                    <a:latin typeface="Calibri"/>
                  </a:endParaRPr>
                </a:p>
              </p:txBody>
            </p:sp>
            <p:sp>
              <p:nvSpPr>
                <p:cNvPr id="41" name="Rechteck 111"/>
                <p:cNvSpPr/>
                <p:nvPr/>
              </p:nvSpPr>
              <p:spPr>
                <a:xfrm rot="5400000">
                  <a:off x="3157427" y="2923902"/>
                  <a:ext cx="81141" cy="81130"/>
                </a:xfrm>
                <a:custGeom>
                  <a:avLst/>
                  <a:gdLst/>
                  <a:ahLst/>
                  <a:cxnLst/>
                  <a:rect l="l" t="t" r="r" b="b"/>
                  <a:pathLst>
                    <a:path w="648160" h="648075">
                      <a:moveTo>
                        <a:pt x="118567" y="383277"/>
                      </a:moveTo>
                      <a:lnTo>
                        <a:pt x="118567" y="264799"/>
                      </a:lnTo>
                      <a:lnTo>
                        <a:pt x="648160" y="264799"/>
                      </a:lnTo>
                      <a:lnTo>
                        <a:pt x="648160" y="383277"/>
                      </a:lnTo>
                      <a:close/>
                      <a:moveTo>
                        <a:pt x="0" y="648075"/>
                      </a:moveTo>
                      <a:lnTo>
                        <a:pt x="0" y="0"/>
                      </a:lnTo>
                      <a:lnTo>
                        <a:pt x="118478" y="0"/>
                      </a:lnTo>
                      <a:lnTo>
                        <a:pt x="118478" y="6480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632807"/>
                  <a:endParaRPr lang="de-DE" sz="3200">
                    <a:solidFill>
                      <a:prstClr val="white"/>
                    </a:solidFill>
                    <a:latin typeface="Calibri"/>
                  </a:endParaRPr>
                </a:p>
              </p:txBody>
            </p:sp>
          </p:grpSp>
        </p:grpSp>
        <p:pic>
          <p:nvPicPr>
            <p:cNvPr id="42" name="Picture 4" descr="http://www.classymommy.com/images/misc/finger2.jpg"/>
            <p:cNvPicPr>
              <a:picLocks noChangeAspect="1" noChangeArrowheads="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9107416">
              <a:off x="8820899" y="4384079"/>
              <a:ext cx="3759708" cy="4608675"/>
            </a:xfrm>
            <a:prstGeom prst="rect">
              <a:avLst/>
            </a:prstGeom>
            <a:noFill/>
            <a:effectLst>
              <a:outerShdw blurRad="76200" dir="20160000" sx="94000" sy="94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04080488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dirty="0"/>
              <a:t>Titelmasterformat durch Klicken bearbeiten</a:t>
            </a:r>
          </a:p>
        </p:txBody>
      </p:sp>
      <p:sp>
        <p:nvSpPr>
          <p:cNvPr id="3" name="Inhaltsplatzhalter 2"/>
          <p:cNvSpPr>
            <a:spLocks noGrp="1"/>
          </p:cNvSpPr>
          <p:nvPr>
            <p:ph idx="1"/>
          </p:nvPr>
        </p:nvSpPr>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4" name="Datumsplatzhalter 3"/>
          <p:cNvSpPr>
            <a:spLocks noGrp="1"/>
          </p:cNvSpPr>
          <p:nvPr>
            <p:ph type="dt" sz="half" idx="10"/>
          </p:nvPr>
        </p:nvSpPr>
        <p:spPr/>
        <p:txBody>
          <a:bodyPr/>
          <a:lstStyle/>
          <a:p>
            <a:fld id="{F6740F11-7931-1E4C-9D00-9CC8A4F50A99}"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402140311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444626" y="6610736"/>
            <a:ext cx="15544800" cy="2043113"/>
          </a:xfrm>
        </p:spPr>
        <p:txBody>
          <a:bodyPr anchor="t"/>
          <a:lstStyle>
            <a:lvl1pPr algn="l">
              <a:defRPr sz="7100" b="1" cap="all"/>
            </a:lvl1pPr>
          </a:lstStyle>
          <a:p>
            <a:r>
              <a:rPr lang="de-DE"/>
              <a:t>Titelmasterformat durch Klicken bearbeiten</a:t>
            </a:r>
          </a:p>
        </p:txBody>
      </p:sp>
      <p:sp>
        <p:nvSpPr>
          <p:cNvPr id="3" name="Textplatzhalter 2"/>
          <p:cNvSpPr>
            <a:spLocks noGrp="1"/>
          </p:cNvSpPr>
          <p:nvPr>
            <p:ph type="body" idx="1"/>
          </p:nvPr>
        </p:nvSpPr>
        <p:spPr>
          <a:xfrm>
            <a:off x="1444626" y="4360075"/>
            <a:ext cx="15544800" cy="2250281"/>
          </a:xfrm>
        </p:spPr>
        <p:txBody>
          <a:bodyPr anchor="b"/>
          <a:lstStyle>
            <a:lvl1pPr marL="0" indent="0">
              <a:buNone/>
              <a:defRPr sz="3600">
                <a:solidFill>
                  <a:schemeClr val="tx1">
                    <a:tint val="75000"/>
                  </a:schemeClr>
                </a:solidFill>
              </a:defRPr>
            </a:lvl1pPr>
            <a:lvl2pPr marL="816401" indent="0">
              <a:buNone/>
              <a:defRPr sz="3200">
                <a:solidFill>
                  <a:schemeClr val="tx1">
                    <a:tint val="75000"/>
                  </a:schemeClr>
                </a:solidFill>
              </a:defRPr>
            </a:lvl2pPr>
            <a:lvl3pPr marL="1632807" indent="0">
              <a:buNone/>
              <a:defRPr sz="2900">
                <a:solidFill>
                  <a:schemeClr val="tx1">
                    <a:tint val="75000"/>
                  </a:schemeClr>
                </a:solidFill>
              </a:defRPr>
            </a:lvl3pPr>
            <a:lvl4pPr marL="2449207" indent="0">
              <a:buNone/>
              <a:defRPr sz="2500">
                <a:solidFill>
                  <a:schemeClr val="tx1">
                    <a:tint val="75000"/>
                  </a:schemeClr>
                </a:solidFill>
              </a:defRPr>
            </a:lvl4pPr>
            <a:lvl5pPr marL="3265610" indent="0">
              <a:buNone/>
              <a:defRPr sz="2500">
                <a:solidFill>
                  <a:schemeClr val="tx1">
                    <a:tint val="75000"/>
                  </a:schemeClr>
                </a:solidFill>
              </a:defRPr>
            </a:lvl5pPr>
            <a:lvl6pPr marL="4082014" indent="0">
              <a:buNone/>
              <a:defRPr sz="2500">
                <a:solidFill>
                  <a:schemeClr val="tx1">
                    <a:tint val="75000"/>
                  </a:schemeClr>
                </a:solidFill>
              </a:defRPr>
            </a:lvl6pPr>
            <a:lvl7pPr marL="4898414" indent="0">
              <a:buNone/>
              <a:defRPr sz="2500">
                <a:solidFill>
                  <a:schemeClr val="tx1">
                    <a:tint val="75000"/>
                  </a:schemeClr>
                </a:solidFill>
              </a:defRPr>
            </a:lvl7pPr>
            <a:lvl8pPr marL="5714815" indent="0">
              <a:buNone/>
              <a:defRPr sz="2500">
                <a:solidFill>
                  <a:schemeClr val="tx1">
                    <a:tint val="75000"/>
                  </a:schemeClr>
                </a:solidFill>
              </a:defRPr>
            </a:lvl8pPr>
            <a:lvl9pPr marL="6531221" indent="0">
              <a:buNone/>
              <a:defRPr sz="25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FBD97561-BFCC-4640-ACCC-32C12D91869F}"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200232976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914400" y="2400314"/>
            <a:ext cx="8077200" cy="6788945"/>
          </a:xfrm>
        </p:spPr>
        <p:txBody>
          <a:bodyPr/>
          <a:lstStyle>
            <a:lvl1pPr>
              <a:defRPr sz="5000"/>
            </a:lvl1pPr>
            <a:lvl2pPr>
              <a:defRPr sz="4300"/>
            </a:lvl2pPr>
            <a:lvl3pPr>
              <a:defRPr sz="3600"/>
            </a:lvl3pPr>
            <a:lvl4pPr>
              <a:defRPr sz="3200"/>
            </a:lvl4pPr>
            <a:lvl5pPr>
              <a:defRPr sz="3200"/>
            </a:lvl5pPr>
            <a:lvl6pPr>
              <a:defRPr sz="3200"/>
            </a:lvl6pPr>
            <a:lvl7pPr>
              <a:defRPr sz="3200"/>
            </a:lvl7pPr>
            <a:lvl8pPr>
              <a:defRPr sz="3200"/>
            </a:lvl8pPr>
            <a:lvl9pPr>
              <a:defRPr sz="32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9296400" y="2400314"/>
            <a:ext cx="8077200" cy="6788945"/>
          </a:xfrm>
        </p:spPr>
        <p:txBody>
          <a:bodyPr/>
          <a:lstStyle>
            <a:lvl1pPr>
              <a:defRPr sz="5000"/>
            </a:lvl1pPr>
            <a:lvl2pPr>
              <a:defRPr sz="4300"/>
            </a:lvl2pPr>
            <a:lvl3pPr>
              <a:defRPr sz="3600"/>
            </a:lvl3pPr>
            <a:lvl4pPr>
              <a:defRPr sz="3200"/>
            </a:lvl4pPr>
            <a:lvl5pPr>
              <a:defRPr sz="3200"/>
            </a:lvl5pPr>
            <a:lvl6pPr>
              <a:defRPr sz="3200"/>
            </a:lvl6pPr>
            <a:lvl7pPr>
              <a:defRPr sz="3200"/>
            </a:lvl7pPr>
            <a:lvl8pPr>
              <a:defRPr sz="3200"/>
            </a:lvl8pPr>
            <a:lvl9pPr>
              <a:defRPr sz="32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450C5639-F252-E548-B5D9-EE30C5A3C649}"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6" name="Fußzeilenplatzhalter 5"/>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283665984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914400" y="2302671"/>
            <a:ext cx="8080376" cy="959643"/>
          </a:xfrm>
        </p:spPr>
        <p:txBody>
          <a:bodyPr anchor="b"/>
          <a:lstStyle>
            <a:lvl1pPr marL="0" indent="0">
              <a:buNone/>
              <a:defRPr sz="3900" b="1"/>
            </a:lvl1pPr>
            <a:lvl2pPr marL="816401" indent="0">
              <a:buNone/>
              <a:defRPr sz="3600" b="1"/>
            </a:lvl2pPr>
            <a:lvl3pPr marL="1632807" indent="0">
              <a:buNone/>
              <a:defRPr sz="3200" b="1"/>
            </a:lvl3pPr>
            <a:lvl4pPr marL="2449207" indent="0">
              <a:buNone/>
              <a:defRPr sz="2900" b="1"/>
            </a:lvl4pPr>
            <a:lvl5pPr marL="3265610" indent="0">
              <a:buNone/>
              <a:defRPr sz="2900" b="1"/>
            </a:lvl5pPr>
            <a:lvl6pPr marL="4082014" indent="0">
              <a:buNone/>
              <a:defRPr sz="2900" b="1"/>
            </a:lvl6pPr>
            <a:lvl7pPr marL="4898414" indent="0">
              <a:buNone/>
              <a:defRPr sz="2900" b="1"/>
            </a:lvl7pPr>
            <a:lvl8pPr marL="5714815" indent="0">
              <a:buNone/>
              <a:defRPr sz="2900" b="1"/>
            </a:lvl8pPr>
            <a:lvl9pPr marL="6531221" indent="0">
              <a:buNone/>
              <a:defRPr sz="2900" b="1"/>
            </a:lvl9pPr>
          </a:lstStyle>
          <a:p>
            <a:pPr lvl="0"/>
            <a:r>
              <a:rPr lang="de-DE"/>
              <a:t>Textmasterformat bearbeiten</a:t>
            </a:r>
          </a:p>
        </p:txBody>
      </p:sp>
      <p:sp>
        <p:nvSpPr>
          <p:cNvPr id="4" name="Inhaltsplatzhalter 3"/>
          <p:cNvSpPr>
            <a:spLocks noGrp="1"/>
          </p:cNvSpPr>
          <p:nvPr>
            <p:ph sz="half" idx="2"/>
          </p:nvPr>
        </p:nvSpPr>
        <p:spPr>
          <a:xfrm>
            <a:off x="914400" y="3262313"/>
            <a:ext cx="8080376" cy="5926932"/>
          </a:xfrm>
        </p:spPr>
        <p:txBody>
          <a:bodyPr/>
          <a:lstStyle>
            <a:lvl1pPr>
              <a:defRPr sz="4300"/>
            </a:lvl1pPr>
            <a:lvl2pPr>
              <a:defRPr sz="3600"/>
            </a:lvl2pPr>
            <a:lvl3pPr>
              <a:defRPr sz="3200"/>
            </a:lvl3pPr>
            <a:lvl4pPr>
              <a:defRPr sz="2900"/>
            </a:lvl4pPr>
            <a:lvl5pPr>
              <a:defRPr sz="2900"/>
            </a:lvl5pPr>
            <a:lvl6pPr>
              <a:defRPr sz="2900"/>
            </a:lvl6pPr>
            <a:lvl7pPr>
              <a:defRPr sz="2900"/>
            </a:lvl7pPr>
            <a:lvl8pPr>
              <a:defRPr sz="2900"/>
            </a:lvl8pPr>
            <a:lvl9pPr>
              <a:defRPr sz="29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9290065" y="2302671"/>
            <a:ext cx="8083550" cy="959643"/>
          </a:xfrm>
        </p:spPr>
        <p:txBody>
          <a:bodyPr anchor="b">
            <a:noAutofit/>
          </a:bodyPr>
          <a:lstStyle>
            <a:lvl1pPr marL="0" indent="0">
              <a:buNone/>
              <a:defRPr sz="3900" b="1"/>
            </a:lvl1pPr>
            <a:lvl2pPr marL="816401" indent="0">
              <a:buNone/>
              <a:defRPr sz="3600" b="1"/>
            </a:lvl2pPr>
            <a:lvl3pPr marL="1632807" indent="0">
              <a:buNone/>
              <a:defRPr sz="3200" b="1"/>
            </a:lvl3pPr>
            <a:lvl4pPr marL="2449207" indent="0">
              <a:buNone/>
              <a:defRPr sz="2900" b="1"/>
            </a:lvl4pPr>
            <a:lvl5pPr marL="3265610" indent="0">
              <a:buNone/>
              <a:defRPr sz="2900" b="1"/>
            </a:lvl5pPr>
            <a:lvl6pPr marL="4082014" indent="0">
              <a:buNone/>
              <a:defRPr sz="2900" b="1"/>
            </a:lvl6pPr>
            <a:lvl7pPr marL="4898414" indent="0">
              <a:buNone/>
              <a:defRPr sz="2900" b="1"/>
            </a:lvl7pPr>
            <a:lvl8pPr marL="5714815" indent="0">
              <a:buNone/>
              <a:defRPr sz="2900" b="1"/>
            </a:lvl8pPr>
            <a:lvl9pPr marL="6531221" indent="0">
              <a:buNone/>
              <a:defRPr sz="2900" b="1"/>
            </a:lvl9pPr>
          </a:lstStyle>
          <a:p>
            <a:pPr lvl="0"/>
            <a:r>
              <a:rPr lang="de-DE"/>
              <a:t>Textmasterformat bearbeiten</a:t>
            </a:r>
          </a:p>
        </p:txBody>
      </p:sp>
      <p:sp>
        <p:nvSpPr>
          <p:cNvPr id="6" name="Inhaltsplatzhalter 5"/>
          <p:cNvSpPr>
            <a:spLocks noGrp="1"/>
          </p:cNvSpPr>
          <p:nvPr>
            <p:ph sz="quarter" idx="4"/>
          </p:nvPr>
        </p:nvSpPr>
        <p:spPr>
          <a:xfrm>
            <a:off x="9290065" y="3262313"/>
            <a:ext cx="8083550" cy="5926932"/>
          </a:xfrm>
        </p:spPr>
        <p:txBody>
          <a:bodyPr/>
          <a:lstStyle>
            <a:lvl1pPr>
              <a:defRPr sz="4300"/>
            </a:lvl1pPr>
            <a:lvl2pPr>
              <a:defRPr sz="3600"/>
            </a:lvl2pPr>
            <a:lvl3pPr>
              <a:defRPr sz="3200"/>
            </a:lvl3pPr>
            <a:lvl4pPr>
              <a:defRPr sz="2900"/>
            </a:lvl4pPr>
            <a:lvl5pPr>
              <a:defRPr sz="2900"/>
            </a:lvl5pPr>
            <a:lvl6pPr>
              <a:defRPr sz="2900"/>
            </a:lvl6pPr>
            <a:lvl7pPr>
              <a:defRPr sz="2900"/>
            </a:lvl7pPr>
            <a:lvl8pPr>
              <a:defRPr sz="2900"/>
            </a:lvl8pPr>
            <a:lvl9pPr>
              <a:defRPr sz="29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B1ACF9AA-15C3-9F4A-A1B0-900AD95692B5}"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8" name="Fußzeilenplatzhalter 7"/>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9" name="Foliennummernplatzhalter 8"/>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22267378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G-SLIDE OPT-5">
    <p:spTree>
      <p:nvGrpSpPr>
        <p:cNvPr id="1" name=""/>
        <p:cNvGrpSpPr/>
        <p:nvPr/>
      </p:nvGrpSpPr>
      <p:grpSpPr>
        <a:xfrm>
          <a:off x="0" y="0"/>
          <a:ext cx="0" cy="0"/>
          <a:chOff x="0" y="0"/>
          <a:chExt cx="0" cy="0"/>
        </a:xfrm>
      </p:grpSpPr>
      <p:sp>
        <p:nvSpPr>
          <p:cNvPr id="11" name="Picture Placeholder 5"/>
          <p:cNvSpPr>
            <a:spLocks noGrp="1"/>
          </p:cNvSpPr>
          <p:nvPr>
            <p:ph type="pic" sz="quarter" idx="11"/>
          </p:nvPr>
        </p:nvSpPr>
        <p:spPr>
          <a:xfrm>
            <a:off x="7772400" y="2093976"/>
            <a:ext cx="2743200" cy="2743200"/>
          </a:xfrm>
          <a:prstGeom prst="ellipse">
            <a:avLst/>
          </a:prstGeom>
          <a:ln w="25400">
            <a:solidFill>
              <a:schemeClr val="accent1"/>
            </a:solidFill>
          </a:ln>
        </p:spPr>
        <p:txBody>
          <a:bodyPr lIns="91439" tIns="45719" rIns="91439" bIns="45719"/>
          <a:lstStyle>
            <a:lvl1pPr>
              <a:defRPr sz="2000"/>
            </a:lvl1pPr>
          </a:lstStyle>
          <a:p>
            <a:endParaRPr lang="uk-UA"/>
          </a:p>
        </p:txBody>
      </p:sp>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pic>
        <p:nvPicPr>
          <p:cNvPr id="3" name="Bild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76301" y="9186986"/>
            <a:ext cx="742950" cy="742950"/>
          </a:xfrm>
          <a:prstGeom prst="rect">
            <a:avLst/>
          </a:prstGeom>
        </p:spPr>
      </p:pic>
      <p:sp>
        <p:nvSpPr>
          <p:cNvPr id="12" name="Rechteck 11"/>
          <p:cNvSpPr/>
          <p:nvPr userDrawn="1"/>
        </p:nvSpPr>
        <p:spPr>
          <a:xfrm>
            <a:off x="1374648" y="9235295"/>
            <a:ext cx="4451604" cy="630940"/>
          </a:xfrm>
          <a:prstGeom prst="rect">
            <a:avLst/>
          </a:prstGeom>
        </p:spPr>
        <p:txBody>
          <a:bodyPr wrap="square" lIns="91439" tIns="45719" rIns="91439" bIns="45719">
            <a:spAutoFit/>
          </a:bodyPr>
          <a:lstStyle/>
          <a:p>
            <a:pPr algn="ctr"/>
            <a:r>
              <a:rPr lang="de-DE" sz="2100" b="1">
                <a:solidFill>
                  <a:schemeClr val="accent1"/>
                </a:solidFill>
                <a:latin typeface="Lato-Regular" charset="0"/>
              </a:rPr>
              <a:t>DIGITAL LEADERS INITIATIVE</a:t>
            </a:r>
          </a:p>
          <a:p>
            <a:pPr algn="ctr"/>
            <a:r>
              <a:rPr lang="de-DE" sz="1400" err="1">
                <a:solidFill>
                  <a:schemeClr val="accent1"/>
                </a:solidFill>
                <a:latin typeface="BlairITC-Light" charset="0"/>
              </a:rPr>
              <a:t>enabling</a:t>
            </a:r>
            <a:r>
              <a:rPr lang="de-DE" sz="1400">
                <a:solidFill>
                  <a:schemeClr val="accent1"/>
                </a:solidFill>
                <a:latin typeface="BlairITC-Light" charset="0"/>
              </a:rPr>
              <a:t> </a:t>
            </a:r>
            <a:r>
              <a:rPr lang="de-DE" sz="1400" err="1">
                <a:solidFill>
                  <a:schemeClr val="accent1"/>
                </a:solidFill>
                <a:latin typeface="BlairITC-Light" charset="0"/>
              </a:rPr>
              <a:t>economic</a:t>
            </a:r>
            <a:r>
              <a:rPr lang="de-DE" sz="1400">
                <a:solidFill>
                  <a:schemeClr val="accent1"/>
                </a:solidFill>
                <a:latin typeface="BlairITC-Light" charset="0"/>
              </a:rPr>
              <a:t> </a:t>
            </a:r>
            <a:r>
              <a:rPr lang="de-DE" sz="1400" err="1">
                <a:solidFill>
                  <a:schemeClr val="accent1"/>
                </a:solidFill>
                <a:latin typeface="BlairITC-Light" charset="0"/>
              </a:rPr>
              <a:t>vitality</a:t>
            </a:r>
            <a:endParaRPr lang="de-DE" sz="1400">
              <a:solidFill>
                <a:schemeClr val="accent1"/>
              </a:solidFill>
            </a:endParaRPr>
          </a:p>
        </p:txBody>
      </p:sp>
    </p:spTree>
    <p:extLst>
      <p:ext uri="{BB962C8B-B14F-4D97-AF65-F5344CB8AC3E}">
        <p14:creationId xmlns:p14="http://schemas.microsoft.com/office/powerpoint/2010/main" val="3894117972"/>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sz="5700">
                <a:solidFill>
                  <a:schemeClr val="bg1"/>
                </a:solidFill>
              </a:defRPr>
            </a:lvl1pPr>
          </a:lstStyle>
          <a:p>
            <a:r>
              <a:rPr lang="de-DE" dirty="0"/>
              <a:t>Titelmasterformat durch Klicken bearbeiten</a:t>
            </a:r>
          </a:p>
        </p:txBody>
      </p:sp>
      <p:sp>
        <p:nvSpPr>
          <p:cNvPr id="3" name="Datumsplatzhalter 2"/>
          <p:cNvSpPr>
            <a:spLocks noGrp="1"/>
          </p:cNvSpPr>
          <p:nvPr>
            <p:ph type="dt" sz="half" idx="10"/>
          </p:nvPr>
        </p:nvSpPr>
        <p:spPr/>
        <p:txBody>
          <a:bodyPr/>
          <a:lstStyle/>
          <a:p>
            <a:fld id="{B9504FE8-F347-1349-8AEE-91B038B487F8}"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4" name="Fußzeilenplatzhalter 3"/>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5" name="Foliennummernplatzhalter 4"/>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155984971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67508DBD-1833-5442-8178-71FEBFDFB925}"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3" name="Fußzeilenplatzhalter 2"/>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4" name="Foliennummernplatzhalter 3"/>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136544005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914407" y="409575"/>
            <a:ext cx="6016626" cy="1743075"/>
          </a:xfrm>
        </p:spPr>
        <p:txBody>
          <a:bodyPr anchor="b"/>
          <a:lstStyle>
            <a:lvl1pPr algn="l">
              <a:defRPr sz="3600" b="1"/>
            </a:lvl1pPr>
          </a:lstStyle>
          <a:p>
            <a:r>
              <a:rPr lang="de-DE"/>
              <a:t>Titelmasterformat durch Klicken bearbeiten</a:t>
            </a:r>
          </a:p>
        </p:txBody>
      </p:sp>
      <p:sp>
        <p:nvSpPr>
          <p:cNvPr id="3" name="Inhaltsplatzhalter 2"/>
          <p:cNvSpPr>
            <a:spLocks noGrp="1"/>
          </p:cNvSpPr>
          <p:nvPr>
            <p:ph idx="1"/>
          </p:nvPr>
        </p:nvSpPr>
        <p:spPr>
          <a:xfrm>
            <a:off x="7150102" y="409961"/>
            <a:ext cx="10223500" cy="8779670"/>
          </a:xfrm>
        </p:spPr>
        <p:txBody>
          <a:bodyPr/>
          <a:lstStyle>
            <a:lvl1pPr>
              <a:defRPr sz="5700"/>
            </a:lvl1pPr>
            <a:lvl2pPr>
              <a:defRPr sz="5000"/>
            </a:lvl2pPr>
            <a:lvl3pPr>
              <a:defRPr sz="4300"/>
            </a:lvl3pPr>
            <a:lvl4pPr>
              <a:defRPr sz="3600"/>
            </a:lvl4pPr>
            <a:lvl5pPr>
              <a:defRPr sz="3600"/>
            </a:lvl5pPr>
            <a:lvl6pPr>
              <a:defRPr sz="3600"/>
            </a:lvl6pPr>
            <a:lvl7pPr>
              <a:defRPr sz="3600"/>
            </a:lvl7pPr>
            <a:lvl8pPr>
              <a:defRPr sz="3600"/>
            </a:lvl8pPr>
            <a:lvl9pPr>
              <a:defRPr sz="3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914407" y="2152656"/>
            <a:ext cx="6016626" cy="7036595"/>
          </a:xfrm>
        </p:spPr>
        <p:txBody>
          <a:bodyPr/>
          <a:lstStyle>
            <a:lvl1pPr marL="0" indent="0">
              <a:buNone/>
              <a:defRPr sz="2500"/>
            </a:lvl1pPr>
            <a:lvl2pPr marL="816401" indent="0">
              <a:buNone/>
              <a:defRPr sz="2100"/>
            </a:lvl2pPr>
            <a:lvl3pPr marL="1632807" indent="0">
              <a:buNone/>
              <a:defRPr sz="1800"/>
            </a:lvl3pPr>
            <a:lvl4pPr marL="2449207" indent="0">
              <a:buNone/>
              <a:defRPr sz="1600"/>
            </a:lvl4pPr>
            <a:lvl5pPr marL="3265610" indent="0">
              <a:buNone/>
              <a:defRPr sz="1600"/>
            </a:lvl5pPr>
            <a:lvl6pPr marL="4082014" indent="0">
              <a:buNone/>
              <a:defRPr sz="1600"/>
            </a:lvl6pPr>
            <a:lvl7pPr marL="4898414" indent="0">
              <a:buNone/>
              <a:defRPr sz="1600"/>
            </a:lvl7pPr>
            <a:lvl8pPr marL="5714815" indent="0">
              <a:buNone/>
              <a:defRPr sz="1600"/>
            </a:lvl8pPr>
            <a:lvl9pPr marL="6531221" indent="0">
              <a:buNone/>
              <a:defRPr sz="1600"/>
            </a:lvl9pPr>
          </a:lstStyle>
          <a:p>
            <a:pPr lvl="0"/>
            <a:r>
              <a:rPr lang="de-DE"/>
              <a:t>Textmasterformat bearbeiten</a:t>
            </a:r>
          </a:p>
        </p:txBody>
      </p:sp>
      <p:sp>
        <p:nvSpPr>
          <p:cNvPr id="5" name="Datumsplatzhalter 4"/>
          <p:cNvSpPr>
            <a:spLocks noGrp="1"/>
          </p:cNvSpPr>
          <p:nvPr>
            <p:ph type="dt" sz="half" idx="10"/>
          </p:nvPr>
        </p:nvSpPr>
        <p:spPr/>
        <p:txBody>
          <a:bodyPr/>
          <a:lstStyle/>
          <a:p>
            <a:fld id="{DF3376A1-A7C9-CF49-84D2-1D0B9CAFC0E0}"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6" name="Fußzeilenplatzhalter 5"/>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27702329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3584576" y="7200900"/>
            <a:ext cx="10972800" cy="850107"/>
          </a:xfrm>
        </p:spPr>
        <p:txBody>
          <a:bodyPr anchor="b"/>
          <a:lstStyle>
            <a:lvl1pPr algn="l">
              <a:defRPr sz="3600" b="1"/>
            </a:lvl1pPr>
          </a:lstStyle>
          <a:p>
            <a:r>
              <a:rPr lang="de-DE"/>
              <a:t>Titelmasterformat durch Klicken bearbeiten</a:t>
            </a:r>
          </a:p>
        </p:txBody>
      </p:sp>
      <p:sp>
        <p:nvSpPr>
          <p:cNvPr id="3" name="Bildplatzhalter 2"/>
          <p:cNvSpPr>
            <a:spLocks noGrp="1"/>
          </p:cNvSpPr>
          <p:nvPr>
            <p:ph type="pic" idx="1"/>
          </p:nvPr>
        </p:nvSpPr>
        <p:spPr>
          <a:xfrm>
            <a:off x="3584576" y="919163"/>
            <a:ext cx="10972800" cy="6172200"/>
          </a:xfrm>
        </p:spPr>
        <p:txBody>
          <a:bodyPr/>
          <a:lstStyle>
            <a:lvl1pPr marL="0" indent="0">
              <a:buNone/>
              <a:defRPr sz="5700"/>
            </a:lvl1pPr>
            <a:lvl2pPr marL="816401" indent="0">
              <a:buNone/>
              <a:defRPr sz="5000"/>
            </a:lvl2pPr>
            <a:lvl3pPr marL="1632807" indent="0">
              <a:buNone/>
              <a:defRPr sz="4300"/>
            </a:lvl3pPr>
            <a:lvl4pPr marL="2449207" indent="0">
              <a:buNone/>
              <a:defRPr sz="3600"/>
            </a:lvl4pPr>
            <a:lvl5pPr marL="3265610" indent="0">
              <a:buNone/>
              <a:defRPr sz="3600"/>
            </a:lvl5pPr>
            <a:lvl6pPr marL="4082014" indent="0">
              <a:buNone/>
              <a:defRPr sz="3600"/>
            </a:lvl6pPr>
            <a:lvl7pPr marL="4898414" indent="0">
              <a:buNone/>
              <a:defRPr sz="3600"/>
            </a:lvl7pPr>
            <a:lvl8pPr marL="5714815" indent="0">
              <a:buNone/>
              <a:defRPr sz="3600"/>
            </a:lvl8pPr>
            <a:lvl9pPr marL="6531221" indent="0">
              <a:buNone/>
              <a:defRPr sz="3600"/>
            </a:lvl9pPr>
          </a:lstStyle>
          <a:p>
            <a:r>
              <a:rPr lang="de-DE"/>
              <a:t>Bild durch Klicken auf Symbol hinzufügen</a:t>
            </a:r>
          </a:p>
        </p:txBody>
      </p:sp>
      <p:sp>
        <p:nvSpPr>
          <p:cNvPr id="4" name="Textplatzhalter 3"/>
          <p:cNvSpPr>
            <a:spLocks noGrp="1"/>
          </p:cNvSpPr>
          <p:nvPr>
            <p:ph type="body" sz="half" idx="2"/>
          </p:nvPr>
        </p:nvSpPr>
        <p:spPr>
          <a:xfrm>
            <a:off x="3584576" y="8051007"/>
            <a:ext cx="10972800" cy="1207293"/>
          </a:xfrm>
        </p:spPr>
        <p:txBody>
          <a:bodyPr/>
          <a:lstStyle>
            <a:lvl1pPr marL="0" indent="0">
              <a:buNone/>
              <a:defRPr sz="2500"/>
            </a:lvl1pPr>
            <a:lvl2pPr marL="816401" indent="0">
              <a:buNone/>
              <a:defRPr sz="2100"/>
            </a:lvl2pPr>
            <a:lvl3pPr marL="1632807" indent="0">
              <a:buNone/>
              <a:defRPr sz="1800"/>
            </a:lvl3pPr>
            <a:lvl4pPr marL="2449207" indent="0">
              <a:buNone/>
              <a:defRPr sz="1600"/>
            </a:lvl4pPr>
            <a:lvl5pPr marL="3265610" indent="0">
              <a:buNone/>
              <a:defRPr sz="1600"/>
            </a:lvl5pPr>
            <a:lvl6pPr marL="4082014" indent="0">
              <a:buNone/>
              <a:defRPr sz="1600"/>
            </a:lvl6pPr>
            <a:lvl7pPr marL="4898414" indent="0">
              <a:buNone/>
              <a:defRPr sz="1600"/>
            </a:lvl7pPr>
            <a:lvl8pPr marL="5714815" indent="0">
              <a:buNone/>
              <a:defRPr sz="1600"/>
            </a:lvl8pPr>
            <a:lvl9pPr marL="6531221" indent="0">
              <a:buNone/>
              <a:defRPr sz="1600"/>
            </a:lvl9pPr>
          </a:lstStyle>
          <a:p>
            <a:pPr lvl="0"/>
            <a:r>
              <a:rPr lang="de-DE"/>
              <a:t>Textmasterformat bearbeiten</a:t>
            </a:r>
          </a:p>
        </p:txBody>
      </p:sp>
      <p:sp>
        <p:nvSpPr>
          <p:cNvPr id="5" name="Datumsplatzhalter 4"/>
          <p:cNvSpPr>
            <a:spLocks noGrp="1"/>
          </p:cNvSpPr>
          <p:nvPr>
            <p:ph type="dt" sz="half" idx="10"/>
          </p:nvPr>
        </p:nvSpPr>
        <p:spPr/>
        <p:txBody>
          <a:bodyPr/>
          <a:lstStyle/>
          <a:p>
            <a:fld id="{785BE72B-09DC-C142-8BC4-77B96A5A66BD}"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6" name="Fußzeilenplatzhalter 5"/>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243693291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71B7C325-9F4B-A541-8A29-C794FC56F271}"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16390222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13258800" y="412343"/>
            <a:ext cx="4114800" cy="877728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914400" y="412343"/>
            <a:ext cx="12039600" cy="877728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40C56B9E-E1EE-0C43-801E-45F9457752C2}"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67855536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xAndClipArt" preserve="1">
  <p:cSld name="Titel, Text und ClipArt">
    <p:spTree>
      <p:nvGrpSpPr>
        <p:cNvPr id="1" name=""/>
        <p:cNvGrpSpPr/>
        <p:nvPr/>
      </p:nvGrpSpPr>
      <p:grpSpPr>
        <a:xfrm>
          <a:off x="0" y="0"/>
          <a:ext cx="0" cy="0"/>
          <a:chOff x="0" y="0"/>
          <a:chExt cx="0" cy="0"/>
        </a:xfrm>
      </p:grpSpPr>
      <p:sp>
        <p:nvSpPr>
          <p:cNvPr id="2" name="Titel 1"/>
          <p:cNvSpPr>
            <a:spLocks noGrp="1"/>
          </p:cNvSpPr>
          <p:nvPr>
            <p:ph type="title"/>
          </p:nvPr>
        </p:nvSpPr>
        <p:spPr>
          <a:xfrm>
            <a:off x="1401185" y="1413958"/>
            <a:ext cx="13314486" cy="498599"/>
          </a:xfrm>
        </p:spPr>
        <p:txBody>
          <a:bodyPr/>
          <a:lstStyle/>
          <a:p>
            <a:r>
              <a:rPr lang="de-DE"/>
              <a:t>Titelmasterformat durch Klicken bearbeiten</a:t>
            </a:r>
          </a:p>
        </p:txBody>
      </p:sp>
      <p:sp>
        <p:nvSpPr>
          <p:cNvPr id="3" name="Textplatzhalter 2"/>
          <p:cNvSpPr>
            <a:spLocks noGrp="1"/>
          </p:cNvSpPr>
          <p:nvPr>
            <p:ph type="body" sz="half" idx="1"/>
          </p:nvPr>
        </p:nvSpPr>
        <p:spPr>
          <a:xfrm>
            <a:off x="1400923" y="2807906"/>
            <a:ext cx="7798778" cy="3767186"/>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ClipArt-Platzhalter 3"/>
          <p:cNvSpPr>
            <a:spLocks noGrp="1"/>
          </p:cNvSpPr>
          <p:nvPr>
            <p:ph type="clipArt" sz="half" idx="2"/>
          </p:nvPr>
        </p:nvSpPr>
        <p:spPr>
          <a:xfrm>
            <a:off x="9481040" y="2807496"/>
            <a:ext cx="7801708" cy="553998"/>
          </a:xfrm>
        </p:spPr>
        <p:txBody>
          <a:bodyPr/>
          <a:lstStyle/>
          <a:p>
            <a:endParaRPr lang="de-DE"/>
          </a:p>
        </p:txBody>
      </p:sp>
      <p:sp>
        <p:nvSpPr>
          <p:cNvPr id="5" name="Fußzeilenplatzhalter 4"/>
          <p:cNvSpPr>
            <a:spLocks noGrp="1"/>
          </p:cNvSpPr>
          <p:nvPr>
            <p:ph type="ftr" sz="quarter" idx="10"/>
          </p:nvPr>
        </p:nvSpPr>
        <p:spPr>
          <a:xfrm>
            <a:off x="3344015" y="9298782"/>
            <a:ext cx="11605846" cy="276999"/>
          </a:xfrm>
        </p:spPr>
        <p:txBody>
          <a:bodyPr/>
          <a:lstStyle>
            <a:lvl1pPr>
              <a:defRPr/>
            </a:lvl1p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1"/>
          </p:nvPr>
        </p:nvSpPr>
        <p:spPr>
          <a:xfrm>
            <a:off x="15465670" y="9298782"/>
            <a:ext cx="1808284" cy="276999"/>
          </a:xfrm>
        </p:spPr>
        <p:txBody>
          <a:bodyPr/>
          <a:lstStyle>
            <a:lvl1pPr>
              <a:defRPr/>
            </a:lvl1pPr>
          </a:lstStyle>
          <a:p>
            <a:fld id="{5F7A7D30-B8CA-4828-8D17-996B322C1780}" type="slidenum">
              <a:rPr lang="de-DE">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224019000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371993" y="2172361"/>
            <a:ext cx="15544801" cy="2205038"/>
          </a:xfrm>
        </p:spPr>
        <p:txBody>
          <a:bodyPr/>
          <a:lstStyle>
            <a:lvl1pPr algn="ctr">
              <a:defRPr>
                <a:solidFill>
                  <a:schemeClr val="accent3"/>
                </a:solidFill>
              </a:defRPr>
            </a:lvl1pPr>
          </a:lstStyle>
          <a:p>
            <a:r>
              <a:rPr lang="en-US" noProof="0"/>
              <a:t>Titelmasterformat durch Klicken bearbeiten</a:t>
            </a:r>
          </a:p>
        </p:txBody>
      </p:sp>
      <p:sp>
        <p:nvSpPr>
          <p:cNvPr id="3" name="Untertitel 2"/>
          <p:cNvSpPr>
            <a:spLocks noGrp="1"/>
          </p:cNvSpPr>
          <p:nvPr>
            <p:ph type="subTitle" idx="1"/>
          </p:nvPr>
        </p:nvSpPr>
        <p:spPr>
          <a:xfrm>
            <a:off x="2743593" y="4805636"/>
            <a:ext cx="12801601" cy="2628900"/>
          </a:xfrm>
        </p:spPr>
        <p:txBody>
          <a:bodyPr/>
          <a:lstStyle>
            <a:lvl1pPr marL="0" indent="0" algn="ctr">
              <a:buNone/>
              <a:defRPr b="1">
                <a:solidFill>
                  <a:schemeClr val="accent1"/>
                </a:solidFill>
              </a:defRPr>
            </a:lvl1pPr>
            <a:lvl2pPr marL="762031" indent="0" algn="ctr">
              <a:buNone/>
              <a:defRPr>
                <a:solidFill>
                  <a:schemeClr val="tx1">
                    <a:tint val="75000"/>
                  </a:schemeClr>
                </a:solidFill>
              </a:defRPr>
            </a:lvl2pPr>
            <a:lvl3pPr marL="1524064" indent="0" algn="ctr">
              <a:buNone/>
              <a:defRPr>
                <a:solidFill>
                  <a:schemeClr val="tx1">
                    <a:tint val="75000"/>
                  </a:schemeClr>
                </a:solidFill>
              </a:defRPr>
            </a:lvl3pPr>
            <a:lvl4pPr marL="2286092" indent="0" algn="ctr">
              <a:buNone/>
              <a:defRPr>
                <a:solidFill>
                  <a:schemeClr val="tx1">
                    <a:tint val="75000"/>
                  </a:schemeClr>
                </a:solidFill>
              </a:defRPr>
            </a:lvl4pPr>
            <a:lvl5pPr marL="3048123" indent="0" algn="ctr">
              <a:buNone/>
              <a:defRPr>
                <a:solidFill>
                  <a:schemeClr val="tx1">
                    <a:tint val="75000"/>
                  </a:schemeClr>
                </a:solidFill>
              </a:defRPr>
            </a:lvl5pPr>
            <a:lvl6pPr marL="3810155" indent="0" algn="ctr">
              <a:buNone/>
              <a:defRPr>
                <a:solidFill>
                  <a:schemeClr val="tx1">
                    <a:tint val="75000"/>
                  </a:schemeClr>
                </a:solidFill>
              </a:defRPr>
            </a:lvl6pPr>
            <a:lvl7pPr marL="4572184" indent="0" algn="ctr">
              <a:buNone/>
              <a:defRPr>
                <a:solidFill>
                  <a:schemeClr val="tx1">
                    <a:tint val="75000"/>
                  </a:schemeClr>
                </a:solidFill>
              </a:defRPr>
            </a:lvl7pPr>
            <a:lvl8pPr marL="5334214" indent="0" algn="ctr">
              <a:buNone/>
              <a:defRPr>
                <a:solidFill>
                  <a:schemeClr val="tx1">
                    <a:tint val="75000"/>
                  </a:schemeClr>
                </a:solidFill>
              </a:defRPr>
            </a:lvl8pPr>
            <a:lvl9pPr marL="6096246" indent="0" algn="ctr">
              <a:buNone/>
              <a:defRPr>
                <a:solidFill>
                  <a:schemeClr val="tx1">
                    <a:tint val="75000"/>
                  </a:schemeClr>
                </a:solidFill>
              </a:defRPr>
            </a:lvl9pPr>
          </a:lstStyle>
          <a:p>
            <a:r>
              <a:rPr lang="en-US" noProof="0"/>
              <a:t>Formatvorlage des Untertitelmasters durch Klicken bearbeiten</a:t>
            </a:r>
          </a:p>
        </p:txBody>
      </p:sp>
    </p:spTree>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a:t>Titelmasterformat durch Klicken bearbeiten</a:t>
            </a:r>
          </a:p>
        </p:txBody>
      </p:sp>
      <p:sp>
        <p:nvSpPr>
          <p:cNvPr id="3" name="Inhaltsplatzhalter 2"/>
          <p:cNvSpPr>
            <a:spLocks noGrp="1"/>
          </p:cNvSpPr>
          <p:nvPr>
            <p:ph idx="1"/>
          </p:nvPr>
        </p:nvSpPr>
        <p:spPr/>
        <p:txBody>
          <a:bodyPr vert="horz" lIns="301016" tIns="150510" rIns="301016" bIns="150510" rtlCol="0">
            <a:normAutofit/>
          </a:bodyPr>
          <a:lstStyle>
            <a:lvl1pPr>
              <a:defRPr lang="de-DE" noProof="0" dirty="0" smtClean="0"/>
            </a:lvl1pPr>
            <a:lvl2pPr>
              <a:defRPr lang="de-DE" noProof="0" dirty="0" smtClean="0"/>
            </a:lvl2pPr>
            <a:lvl3pPr>
              <a:defRPr lang="de-DE" noProof="0" dirty="0" smtClean="0"/>
            </a:lvl3pPr>
            <a:lvl4pPr>
              <a:defRPr lang="de-DE" noProof="0" dirty="0" smtClean="0"/>
            </a:lvl4pPr>
            <a:lvl5pPr>
              <a:defRPr lang="de-DE" noProof="0" dirty="0"/>
            </a:lvl5pPr>
          </a:lstStyle>
          <a:p>
            <a:pPr lvl="0">
              <a:buClr>
                <a:schemeClr val="accent1"/>
              </a:buClr>
              <a:buFont typeface="Lucida Grande"/>
              <a:buChar char="➲"/>
            </a:pPr>
            <a:r>
              <a:rPr lang="en-US" noProof="0"/>
              <a:t>Textmasterformat bearbeiten</a:t>
            </a:r>
          </a:p>
          <a:p>
            <a:pPr lvl="1">
              <a:buClr>
                <a:schemeClr val="accent1"/>
              </a:buClr>
              <a:buFont typeface="Lucida Grande"/>
              <a:buChar char="◉"/>
            </a:pPr>
            <a:r>
              <a:rPr lang="en-US" noProof="0"/>
              <a:t>Zweite Ebene</a:t>
            </a:r>
          </a:p>
          <a:p>
            <a:pPr lvl="2">
              <a:buClrTx/>
              <a:buFont typeface="Arial"/>
              <a:buChar char="•"/>
            </a:pPr>
            <a:r>
              <a:rPr lang="en-US" noProof="0"/>
              <a:t>Dritte Ebene</a:t>
            </a:r>
          </a:p>
          <a:p>
            <a:pPr lvl="3">
              <a:buClrTx/>
              <a:buFont typeface="Symbol" charset="2"/>
              <a:buChar char="-"/>
            </a:pPr>
            <a:r>
              <a:rPr lang="en-US" noProof="0"/>
              <a:t>Vierte Ebene</a:t>
            </a:r>
          </a:p>
          <a:p>
            <a:pPr lvl="4"/>
            <a:r>
              <a:rPr lang="en-US" noProof="0"/>
              <a:t>Fünfte Ebene</a:t>
            </a:r>
          </a:p>
        </p:txBody>
      </p:sp>
      <p:sp>
        <p:nvSpPr>
          <p:cNvPr id="4" name="Datumsplatzhalter 3"/>
          <p:cNvSpPr>
            <a:spLocks noGrp="1"/>
          </p:cNvSpPr>
          <p:nvPr>
            <p:ph type="dt" sz="half" idx="10"/>
          </p:nvPr>
        </p:nvSpPr>
        <p:spPr/>
        <p:txBody>
          <a:bodyPr/>
          <a:lstStyle/>
          <a:p>
            <a:fld id="{B711703E-5E6D-6148-BAFD-B3D7C8BEF8D2}" type="datetime1">
              <a:rPr lang="de-DE" smtClean="0">
                <a:solidFill>
                  <a:prstClr val="black">
                    <a:tint val="75000"/>
                  </a:prstClr>
                </a:solidFill>
              </a:rPr>
              <a:t>07.10.18</a:t>
            </a:fld>
            <a:endParaRPr lang="en-US">
              <a:solidFill>
                <a:prstClr val="black">
                  <a:tint val="75000"/>
                </a:prstClr>
              </a:solidFill>
            </a:endParaRPr>
          </a:p>
        </p:txBody>
      </p:sp>
      <p:sp>
        <p:nvSpPr>
          <p:cNvPr id="5" name="Fußzeilenplatzhalter 4"/>
          <p:cNvSpPr>
            <a:spLocks noGrp="1"/>
          </p:cNvSpPr>
          <p:nvPr>
            <p:ph type="ftr" sz="quarter" idx="11"/>
          </p:nvPr>
        </p:nvSpPr>
        <p:spPr/>
        <p:txBody>
          <a:bodyPr/>
          <a:lstStyle/>
          <a:p>
            <a:r>
              <a:rPr lang="en-US">
                <a:solidFill>
                  <a:prstClr val="black">
                    <a:tint val="75000"/>
                  </a:prstClr>
                </a:solidFill>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en-US" smtClean="0">
                <a:solidFill>
                  <a:prstClr val="black">
                    <a:tint val="75000"/>
                  </a:prstClr>
                </a:solidFill>
              </a:rPr>
              <a:pPr/>
              <a:t>‹Nr.›</a:t>
            </a:fld>
            <a:endParaRPr lang="en-US">
              <a:solidFill>
                <a:prstClr val="black">
                  <a:tint val="75000"/>
                </a:prstClr>
              </a:solidFill>
            </a:endParaRPr>
          </a:p>
        </p:txBody>
      </p:sp>
    </p:spTree>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444632" y="6610730"/>
            <a:ext cx="15544801" cy="2043113"/>
          </a:xfrm>
        </p:spPr>
        <p:txBody>
          <a:bodyPr anchor="t"/>
          <a:lstStyle>
            <a:lvl1pPr algn="l">
              <a:defRPr sz="6734" b="1" cap="all"/>
            </a:lvl1pPr>
          </a:lstStyle>
          <a:p>
            <a:r>
              <a:rPr lang="de-DE"/>
              <a:t>Titelmasterformat durch Klicken bearbeiten</a:t>
            </a:r>
          </a:p>
        </p:txBody>
      </p:sp>
      <p:sp>
        <p:nvSpPr>
          <p:cNvPr id="3" name="Textplatzhalter 2"/>
          <p:cNvSpPr>
            <a:spLocks noGrp="1"/>
          </p:cNvSpPr>
          <p:nvPr>
            <p:ph type="body" idx="1"/>
          </p:nvPr>
        </p:nvSpPr>
        <p:spPr>
          <a:xfrm>
            <a:off x="1444632" y="4360079"/>
            <a:ext cx="15544801" cy="2250281"/>
          </a:xfrm>
        </p:spPr>
        <p:txBody>
          <a:bodyPr anchor="b"/>
          <a:lstStyle>
            <a:lvl1pPr marL="0" indent="0">
              <a:buNone/>
              <a:defRPr sz="3392">
                <a:solidFill>
                  <a:schemeClr val="tx1">
                    <a:tint val="75000"/>
                  </a:schemeClr>
                </a:solidFill>
              </a:defRPr>
            </a:lvl1pPr>
            <a:lvl2pPr marL="762031" indent="0">
              <a:buNone/>
              <a:defRPr sz="3088">
                <a:solidFill>
                  <a:schemeClr val="tx1">
                    <a:tint val="75000"/>
                  </a:schemeClr>
                </a:solidFill>
              </a:defRPr>
            </a:lvl2pPr>
            <a:lvl3pPr marL="1524064" indent="0">
              <a:buNone/>
              <a:defRPr sz="2683">
                <a:solidFill>
                  <a:schemeClr val="tx1">
                    <a:tint val="75000"/>
                  </a:schemeClr>
                </a:solidFill>
              </a:defRPr>
            </a:lvl3pPr>
            <a:lvl4pPr marL="2286092" indent="0">
              <a:buNone/>
              <a:defRPr sz="2380">
                <a:solidFill>
                  <a:schemeClr val="tx1">
                    <a:tint val="75000"/>
                  </a:schemeClr>
                </a:solidFill>
              </a:defRPr>
            </a:lvl4pPr>
            <a:lvl5pPr marL="3048123" indent="0">
              <a:buNone/>
              <a:defRPr sz="2380">
                <a:solidFill>
                  <a:schemeClr val="tx1">
                    <a:tint val="75000"/>
                  </a:schemeClr>
                </a:solidFill>
              </a:defRPr>
            </a:lvl5pPr>
            <a:lvl6pPr marL="3810155" indent="0">
              <a:buNone/>
              <a:defRPr sz="2380">
                <a:solidFill>
                  <a:schemeClr val="tx1">
                    <a:tint val="75000"/>
                  </a:schemeClr>
                </a:solidFill>
              </a:defRPr>
            </a:lvl6pPr>
            <a:lvl7pPr marL="4572184" indent="0">
              <a:buNone/>
              <a:defRPr sz="2380">
                <a:solidFill>
                  <a:schemeClr val="tx1">
                    <a:tint val="75000"/>
                  </a:schemeClr>
                </a:solidFill>
              </a:defRPr>
            </a:lvl7pPr>
            <a:lvl8pPr marL="5334214" indent="0">
              <a:buNone/>
              <a:defRPr sz="2380">
                <a:solidFill>
                  <a:schemeClr val="tx1">
                    <a:tint val="75000"/>
                  </a:schemeClr>
                </a:solidFill>
              </a:defRPr>
            </a:lvl8pPr>
            <a:lvl9pPr marL="6096246" indent="0">
              <a:buNone/>
              <a:defRPr sz="238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36B3F0E9-9C9A-FB42-ADBD-F32C0085436A}" type="datetime1">
              <a:rPr lang="de-DE" smtClean="0">
                <a:solidFill>
                  <a:prstClr val="black">
                    <a:tint val="75000"/>
                  </a:prstClr>
                </a:solidFill>
              </a:rPr>
              <a:t>07.10.18</a:t>
            </a:fld>
            <a:endParaRPr lang="de-DE">
              <a:solidFill>
                <a:prstClr val="black">
                  <a:tint val="75000"/>
                </a:prstClr>
              </a:solidFill>
            </a:endParaRPr>
          </a:p>
        </p:txBody>
      </p:sp>
      <p:sp>
        <p:nvSpPr>
          <p:cNvPr id="5" name="Fußzeilenplatzhalter 4"/>
          <p:cNvSpPr>
            <a:spLocks noGrp="1"/>
          </p:cNvSpPr>
          <p:nvPr>
            <p:ph type="ftr" sz="quarter" idx="11"/>
          </p:nvPr>
        </p:nvSpPr>
        <p:spPr/>
        <p:txBody>
          <a:bodyPr/>
          <a:lstStyle/>
          <a:p>
            <a:r>
              <a:rPr lang="de-DE">
                <a:solidFill>
                  <a:prstClr val="black">
                    <a:tint val="75000"/>
                  </a:prstClr>
                </a:solidFill>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rPr>
              <a:pPr/>
              <a:t>‹Nr.›</a:t>
            </a:fld>
            <a:endParaRPr lang="de-DE">
              <a:solidFill>
                <a:prstClr val="black">
                  <a:tint val="75000"/>
                </a:prstClr>
              </a:solidFill>
            </a:endParaRPr>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G-SLIDE OPT-4">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6" name="Picture Placeholder 5"/>
          <p:cNvSpPr>
            <a:spLocks noGrp="1"/>
          </p:cNvSpPr>
          <p:nvPr>
            <p:ph type="pic" sz="quarter" idx="11"/>
          </p:nvPr>
        </p:nvSpPr>
        <p:spPr>
          <a:xfrm>
            <a:off x="1499616" y="3346704"/>
            <a:ext cx="3593592" cy="3593592"/>
          </a:xfrm>
          <a:prstGeom prst="rect">
            <a:avLst/>
          </a:prstGeom>
        </p:spPr>
        <p:txBody>
          <a:bodyPr lIns="91439" tIns="45719" rIns="91439" bIns="45719"/>
          <a:lstStyle/>
          <a:p>
            <a:endParaRPr lang="uk-UA"/>
          </a:p>
        </p:txBody>
      </p:sp>
    </p:spTree>
    <p:extLst>
      <p:ext uri="{BB962C8B-B14F-4D97-AF65-F5344CB8AC3E}">
        <p14:creationId xmlns:p14="http://schemas.microsoft.com/office/powerpoint/2010/main" val="2532687376"/>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914403" y="2400319"/>
            <a:ext cx="8077200" cy="6788945"/>
          </a:xfrm>
        </p:spPr>
        <p:txBody>
          <a:bodyPr vert="horz" lIns="301016" tIns="150510" rIns="301016" bIns="150510" rtlCol="0">
            <a:normAutofit/>
          </a:bodyPr>
          <a:lstStyle>
            <a:lvl1pPr>
              <a:defRPr kumimoji="0" lang="de-DE" b="0" i="0" u="none" strike="noStrike" cap="none" spc="0" normalizeH="0" baseline="0" smtClean="0">
                <a:ln>
                  <a:noFill/>
                </a:ln>
                <a:solidFill>
                  <a:prstClr val="black"/>
                </a:solidFill>
                <a:effectLst/>
                <a:uLnTx/>
                <a:uFillTx/>
              </a:defRPr>
            </a:lvl1pPr>
            <a:lvl2pPr>
              <a:defRPr kumimoji="0" lang="de-DE" b="0" i="0" u="none" strike="noStrike" cap="none" spc="0" normalizeH="0" baseline="0" smtClean="0">
                <a:ln>
                  <a:noFill/>
                </a:ln>
                <a:solidFill>
                  <a:prstClr val="black"/>
                </a:solidFill>
                <a:effectLst/>
                <a:uLnTx/>
                <a:uFillTx/>
              </a:defRPr>
            </a:lvl2pPr>
            <a:lvl3pPr>
              <a:defRPr kumimoji="0" lang="de-DE" b="0" i="0" u="none" strike="noStrike" cap="none" spc="0" normalizeH="0" baseline="0" smtClean="0">
                <a:ln>
                  <a:noFill/>
                </a:ln>
                <a:solidFill>
                  <a:prstClr val="black"/>
                </a:solidFill>
                <a:effectLst/>
                <a:uLnTx/>
                <a:uFillTx/>
              </a:defRPr>
            </a:lvl3pPr>
            <a:lvl4pPr>
              <a:defRPr kumimoji="0" lang="de-DE" b="0" i="0" u="none" strike="noStrike" cap="none" spc="0" normalizeH="0" baseline="0" smtClean="0">
                <a:ln>
                  <a:noFill/>
                </a:ln>
                <a:solidFill>
                  <a:prstClr val="black"/>
                </a:solidFill>
                <a:effectLst/>
                <a:uLnTx/>
                <a:uFillTx/>
              </a:defRPr>
            </a:lvl4pPr>
            <a:lvl5pPr>
              <a:defRPr kumimoji="0" lang="de-DE" b="0" i="0" u="none" strike="noStrike" cap="none" spc="0" normalizeH="0" baseline="0">
                <a:ln>
                  <a:noFill/>
                </a:ln>
                <a:solidFill>
                  <a:prstClr val="black"/>
                </a:solidFill>
                <a:effectLst/>
                <a:uLnTx/>
                <a:uFillTx/>
              </a:defRPr>
            </a:lvl5pPr>
          </a:lstStyle>
          <a:p>
            <a:pPr lvl="0">
              <a:buClr>
                <a:schemeClr val="accent1"/>
              </a:buClr>
              <a:buFont typeface="Lucida Grande"/>
              <a:buChar char="➲"/>
            </a:pPr>
            <a:r>
              <a:rPr lang="de-DE"/>
              <a:t>Textmasterformat bearbeiten</a:t>
            </a:r>
          </a:p>
          <a:p>
            <a:pPr lvl="1">
              <a:buClr>
                <a:schemeClr val="accent1"/>
              </a:buClr>
              <a:buFont typeface="Lucida Grande"/>
              <a:buChar char="◉"/>
            </a:pPr>
            <a:r>
              <a:rPr lang="de-DE"/>
              <a:t>Zweite Ebene</a:t>
            </a:r>
          </a:p>
          <a:p>
            <a:pPr lvl="2">
              <a:buClrTx/>
              <a:buFont typeface="Arial"/>
              <a:buChar char="•"/>
            </a:pPr>
            <a:r>
              <a:rPr lang="de-DE"/>
              <a:t>Dritte Ebene</a:t>
            </a:r>
          </a:p>
          <a:p>
            <a:pPr lvl="3">
              <a:buClrTx/>
              <a:buFont typeface="Symbol" charset="2"/>
              <a:buChar char="-"/>
            </a:pPr>
            <a:r>
              <a:rPr lang="de-DE"/>
              <a:t>Vierte Ebene</a:t>
            </a:r>
          </a:p>
          <a:p>
            <a:pPr lvl="4"/>
            <a:r>
              <a:rPr lang="de-DE"/>
              <a:t>Fünfte Ebene</a:t>
            </a:r>
          </a:p>
        </p:txBody>
      </p:sp>
      <p:sp>
        <p:nvSpPr>
          <p:cNvPr id="4" name="Inhaltsplatzhalter 3"/>
          <p:cNvSpPr>
            <a:spLocks noGrp="1"/>
          </p:cNvSpPr>
          <p:nvPr>
            <p:ph sz="half" idx="2"/>
          </p:nvPr>
        </p:nvSpPr>
        <p:spPr>
          <a:xfrm>
            <a:off x="9296400" y="2400319"/>
            <a:ext cx="8077200" cy="6788945"/>
          </a:xfrm>
        </p:spPr>
        <p:txBody>
          <a:bodyPr vert="horz" lIns="301016" tIns="150510" rIns="301016" bIns="150510" rtlCol="0">
            <a:normAutofit/>
          </a:bodyPr>
          <a:lstStyle>
            <a:lvl1pPr>
              <a:defRPr kumimoji="0" lang="de-DE" b="0" i="0" u="none" strike="noStrike" cap="none" spc="0" normalizeH="0" baseline="0" smtClean="0">
                <a:ln>
                  <a:noFill/>
                </a:ln>
                <a:solidFill>
                  <a:prstClr val="black"/>
                </a:solidFill>
                <a:effectLst/>
                <a:uLnTx/>
                <a:uFillTx/>
              </a:defRPr>
            </a:lvl1pPr>
            <a:lvl2pPr>
              <a:defRPr kumimoji="0" lang="de-DE" b="0" i="0" u="none" strike="noStrike" cap="none" spc="0" normalizeH="0" baseline="0" smtClean="0">
                <a:ln>
                  <a:noFill/>
                </a:ln>
                <a:solidFill>
                  <a:prstClr val="black"/>
                </a:solidFill>
                <a:effectLst/>
                <a:uLnTx/>
                <a:uFillTx/>
              </a:defRPr>
            </a:lvl2pPr>
            <a:lvl3pPr>
              <a:defRPr kumimoji="0" lang="de-DE" b="0" i="0" u="none" strike="noStrike" cap="none" spc="0" normalizeH="0" baseline="0" smtClean="0">
                <a:ln>
                  <a:noFill/>
                </a:ln>
                <a:solidFill>
                  <a:prstClr val="black"/>
                </a:solidFill>
                <a:effectLst/>
                <a:uLnTx/>
                <a:uFillTx/>
              </a:defRPr>
            </a:lvl3pPr>
            <a:lvl4pPr>
              <a:defRPr kumimoji="0" lang="de-DE" b="0" i="0" u="none" strike="noStrike" cap="none" spc="0" normalizeH="0" baseline="0" smtClean="0">
                <a:ln>
                  <a:noFill/>
                </a:ln>
                <a:solidFill>
                  <a:prstClr val="black"/>
                </a:solidFill>
                <a:effectLst/>
                <a:uLnTx/>
                <a:uFillTx/>
              </a:defRPr>
            </a:lvl4pPr>
            <a:lvl5pPr>
              <a:defRPr kumimoji="0" lang="de-DE" b="0" i="0" u="none" strike="noStrike" cap="none" spc="0" normalizeH="0" baseline="0">
                <a:ln>
                  <a:noFill/>
                </a:ln>
                <a:solidFill>
                  <a:prstClr val="black"/>
                </a:solidFill>
                <a:effectLst/>
                <a:uLnTx/>
                <a:uFillTx/>
              </a:defRPr>
            </a:lvl5pPr>
          </a:lstStyle>
          <a:p>
            <a:pPr lvl="0">
              <a:buClr>
                <a:schemeClr val="accent1"/>
              </a:buClr>
              <a:buFont typeface="Lucida Grande"/>
              <a:buChar char="➲"/>
            </a:pPr>
            <a:r>
              <a:rPr lang="de-DE"/>
              <a:t>Textmasterformat bearbeiten</a:t>
            </a:r>
          </a:p>
          <a:p>
            <a:pPr lvl="1">
              <a:buClr>
                <a:schemeClr val="accent1"/>
              </a:buClr>
              <a:buFont typeface="Lucida Grande"/>
              <a:buChar char="◉"/>
            </a:pPr>
            <a:r>
              <a:rPr lang="de-DE"/>
              <a:t>Zweite Ebene</a:t>
            </a:r>
          </a:p>
          <a:p>
            <a:pPr lvl="2">
              <a:buClrTx/>
              <a:buFont typeface="Arial"/>
              <a:buChar char="•"/>
            </a:pPr>
            <a:r>
              <a:rPr lang="de-DE"/>
              <a:t>Dritte Ebene</a:t>
            </a:r>
          </a:p>
          <a:p>
            <a:pPr lvl="3">
              <a:buClrTx/>
              <a:buFont typeface="Symbol" charset="2"/>
              <a:buChar char="-"/>
            </a:pPr>
            <a:r>
              <a:rPr lang="de-DE"/>
              <a:t>Vierte Ebene</a:t>
            </a:r>
          </a:p>
          <a:p>
            <a:pPr lvl="4"/>
            <a:r>
              <a:rPr lang="de-DE"/>
              <a:t>Fünfte Ebene</a:t>
            </a:r>
          </a:p>
        </p:txBody>
      </p:sp>
      <p:sp>
        <p:nvSpPr>
          <p:cNvPr id="5" name="Datumsplatzhalter 4"/>
          <p:cNvSpPr>
            <a:spLocks noGrp="1"/>
          </p:cNvSpPr>
          <p:nvPr>
            <p:ph type="dt" sz="half" idx="10"/>
          </p:nvPr>
        </p:nvSpPr>
        <p:spPr/>
        <p:txBody>
          <a:bodyPr/>
          <a:lstStyle/>
          <a:p>
            <a:fld id="{99068E64-74C8-414E-9D14-2E1DFC07D3EB}" type="datetime1">
              <a:rPr lang="de-DE" smtClean="0">
                <a:solidFill>
                  <a:prstClr val="black">
                    <a:tint val="75000"/>
                  </a:prstClr>
                </a:solidFill>
              </a:rPr>
              <a:t>07.10.18</a:t>
            </a:fld>
            <a:endParaRPr lang="de-DE">
              <a:solidFill>
                <a:prstClr val="black">
                  <a:tint val="75000"/>
                </a:prstClr>
              </a:solidFill>
            </a:endParaRPr>
          </a:p>
        </p:txBody>
      </p:sp>
      <p:sp>
        <p:nvSpPr>
          <p:cNvPr id="6" name="Fußzeilenplatzhalter 5"/>
          <p:cNvSpPr>
            <a:spLocks noGrp="1"/>
          </p:cNvSpPr>
          <p:nvPr>
            <p:ph type="ftr" sz="quarter" idx="11"/>
          </p:nvPr>
        </p:nvSpPr>
        <p:spPr/>
        <p:txBody>
          <a:bodyPr/>
          <a:lstStyle/>
          <a:p>
            <a:r>
              <a:rPr lang="de-DE">
                <a:solidFill>
                  <a:prstClr val="black">
                    <a:tint val="75000"/>
                  </a:prstClr>
                </a:solidFill>
              </a:rPr>
              <a:t>© Cerulean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prstClr val="black">
                    <a:tint val="75000"/>
                  </a:prstClr>
                </a:solidFill>
              </a:rPr>
              <a:pPr/>
              <a:t>‹Nr.›</a:t>
            </a:fld>
            <a:endParaRPr lang="de-DE">
              <a:solidFill>
                <a:prstClr val="black">
                  <a:tint val="75000"/>
                </a:prstClr>
              </a:solidFill>
            </a:endParaRPr>
          </a:p>
        </p:txBody>
      </p:sp>
    </p:spTree>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914404" y="2302670"/>
            <a:ext cx="8080376" cy="959643"/>
          </a:xfrm>
        </p:spPr>
        <p:txBody>
          <a:bodyPr anchor="b"/>
          <a:lstStyle>
            <a:lvl1pPr marL="0" indent="0">
              <a:buNone/>
              <a:defRPr sz="3645" b="1"/>
            </a:lvl1pPr>
            <a:lvl2pPr marL="762031" indent="0">
              <a:buNone/>
              <a:defRPr sz="3392" b="1"/>
            </a:lvl2pPr>
            <a:lvl3pPr marL="1524064" indent="0">
              <a:buNone/>
              <a:defRPr sz="3088" b="1"/>
            </a:lvl3pPr>
            <a:lvl4pPr marL="2286092" indent="0">
              <a:buNone/>
              <a:defRPr sz="2683" b="1"/>
            </a:lvl4pPr>
            <a:lvl5pPr marL="3048123" indent="0">
              <a:buNone/>
              <a:defRPr sz="2683" b="1"/>
            </a:lvl5pPr>
            <a:lvl6pPr marL="3810155" indent="0">
              <a:buNone/>
              <a:defRPr sz="2683" b="1"/>
            </a:lvl6pPr>
            <a:lvl7pPr marL="4572184" indent="0">
              <a:buNone/>
              <a:defRPr sz="2683" b="1"/>
            </a:lvl7pPr>
            <a:lvl8pPr marL="5334214" indent="0">
              <a:buNone/>
              <a:defRPr sz="2683" b="1"/>
            </a:lvl8pPr>
            <a:lvl9pPr marL="6096246" indent="0">
              <a:buNone/>
              <a:defRPr sz="2683" b="1"/>
            </a:lvl9pPr>
          </a:lstStyle>
          <a:p>
            <a:pPr lvl="0"/>
            <a:r>
              <a:rPr lang="de-DE"/>
              <a:t>Textmasterformat bearbeiten</a:t>
            </a:r>
          </a:p>
        </p:txBody>
      </p:sp>
      <p:sp>
        <p:nvSpPr>
          <p:cNvPr id="4" name="Inhaltsplatzhalter 3"/>
          <p:cNvSpPr>
            <a:spLocks noGrp="1"/>
          </p:cNvSpPr>
          <p:nvPr>
            <p:ph sz="half" idx="2"/>
          </p:nvPr>
        </p:nvSpPr>
        <p:spPr>
          <a:xfrm>
            <a:off x="914404" y="3262312"/>
            <a:ext cx="8080376" cy="5926932"/>
          </a:xfrm>
        </p:spPr>
        <p:txBody>
          <a:bodyPr vert="horz" lIns="301016" tIns="150510" rIns="301016" bIns="150510" rtlCol="0">
            <a:normAutofit/>
          </a:bodyPr>
          <a:lstStyle>
            <a:lvl1pPr>
              <a:defRPr kumimoji="0" lang="de-DE" b="0" i="0" u="none" strike="noStrike" cap="none" spc="0" normalizeH="0" baseline="0" smtClean="0">
                <a:ln>
                  <a:noFill/>
                </a:ln>
                <a:solidFill>
                  <a:prstClr val="black"/>
                </a:solidFill>
                <a:effectLst/>
                <a:uLnTx/>
                <a:uFillTx/>
              </a:defRPr>
            </a:lvl1pPr>
            <a:lvl2pPr>
              <a:defRPr kumimoji="0" lang="de-DE" b="0" i="0" u="none" strike="noStrike" cap="none" spc="0" normalizeH="0" baseline="0" smtClean="0">
                <a:ln>
                  <a:noFill/>
                </a:ln>
                <a:solidFill>
                  <a:prstClr val="black"/>
                </a:solidFill>
                <a:effectLst/>
                <a:uLnTx/>
                <a:uFillTx/>
              </a:defRPr>
            </a:lvl2pPr>
            <a:lvl3pPr>
              <a:defRPr kumimoji="0" lang="de-DE" b="0" i="0" u="none" strike="noStrike" cap="none" spc="0" normalizeH="0" baseline="0" smtClean="0">
                <a:ln>
                  <a:noFill/>
                </a:ln>
                <a:solidFill>
                  <a:prstClr val="black"/>
                </a:solidFill>
                <a:effectLst/>
                <a:uLnTx/>
                <a:uFillTx/>
              </a:defRPr>
            </a:lvl3pPr>
            <a:lvl4pPr>
              <a:defRPr kumimoji="0" lang="de-DE" b="0" i="0" u="none" strike="noStrike" cap="none" spc="0" normalizeH="0" baseline="0" smtClean="0">
                <a:ln>
                  <a:noFill/>
                </a:ln>
                <a:solidFill>
                  <a:prstClr val="black"/>
                </a:solidFill>
                <a:effectLst/>
                <a:uLnTx/>
                <a:uFillTx/>
              </a:defRPr>
            </a:lvl4pPr>
            <a:lvl5pPr>
              <a:defRPr kumimoji="0" lang="de-DE" b="0" i="0" u="none" strike="noStrike" cap="none" spc="0" normalizeH="0" baseline="0">
                <a:ln>
                  <a:noFill/>
                </a:ln>
                <a:solidFill>
                  <a:prstClr val="black"/>
                </a:solidFill>
                <a:effectLst/>
                <a:uLnTx/>
                <a:uFillTx/>
              </a:defRPr>
            </a:lvl5pPr>
          </a:lstStyle>
          <a:p>
            <a:pPr lvl="0">
              <a:buClr>
                <a:schemeClr val="accent1"/>
              </a:buClr>
              <a:buFont typeface="Lucida Grande"/>
              <a:buChar char="➲"/>
            </a:pPr>
            <a:r>
              <a:rPr lang="de-DE"/>
              <a:t>Textmasterformat bearbeiten</a:t>
            </a:r>
          </a:p>
          <a:p>
            <a:pPr lvl="1">
              <a:buClr>
                <a:schemeClr val="accent1"/>
              </a:buClr>
              <a:buFont typeface="Lucida Grande"/>
              <a:buChar char="◉"/>
            </a:pPr>
            <a:r>
              <a:rPr lang="de-DE"/>
              <a:t>Zweite Ebene</a:t>
            </a:r>
          </a:p>
          <a:p>
            <a:pPr lvl="2">
              <a:buClrTx/>
              <a:buFont typeface="Arial"/>
              <a:buChar char="•"/>
            </a:pPr>
            <a:r>
              <a:rPr lang="de-DE"/>
              <a:t>Dritte Ebene</a:t>
            </a:r>
          </a:p>
          <a:p>
            <a:pPr lvl="3">
              <a:buClrTx/>
              <a:buFont typeface="Symbol" charset="2"/>
              <a:buChar char="-"/>
            </a:pPr>
            <a:r>
              <a:rPr lang="de-DE"/>
              <a:t>Vierte Ebene</a:t>
            </a:r>
          </a:p>
          <a:p>
            <a:pPr lvl="4"/>
            <a:r>
              <a:rPr lang="de-DE"/>
              <a:t>Fünfte Ebene</a:t>
            </a:r>
          </a:p>
        </p:txBody>
      </p:sp>
      <p:sp>
        <p:nvSpPr>
          <p:cNvPr id="5" name="Textplatzhalter 4"/>
          <p:cNvSpPr>
            <a:spLocks noGrp="1"/>
          </p:cNvSpPr>
          <p:nvPr>
            <p:ph type="body" sz="quarter" idx="3"/>
          </p:nvPr>
        </p:nvSpPr>
        <p:spPr>
          <a:xfrm>
            <a:off x="9290061" y="2302670"/>
            <a:ext cx="8083550" cy="959643"/>
          </a:xfrm>
        </p:spPr>
        <p:txBody>
          <a:bodyPr anchor="b">
            <a:noAutofit/>
          </a:bodyPr>
          <a:lstStyle>
            <a:lvl1pPr marL="0" indent="0">
              <a:buNone/>
              <a:defRPr sz="3645" b="1"/>
            </a:lvl1pPr>
            <a:lvl2pPr marL="762031" indent="0">
              <a:buNone/>
              <a:defRPr sz="3392" b="1"/>
            </a:lvl2pPr>
            <a:lvl3pPr marL="1524064" indent="0">
              <a:buNone/>
              <a:defRPr sz="3088" b="1"/>
            </a:lvl3pPr>
            <a:lvl4pPr marL="2286092" indent="0">
              <a:buNone/>
              <a:defRPr sz="2683" b="1"/>
            </a:lvl4pPr>
            <a:lvl5pPr marL="3048123" indent="0">
              <a:buNone/>
              <a:defRPr sz="2683" b="1"/>
            </a:lvl5pPr>
            <a:lvl6pPr marL="3810155" indent="0">
              <a:buNone/>
              <a:defRPr sz="2683" b="1"/>
            </a:lvl6pPr>
            <a:lvl7pPr marL="4572184" indent="0">
              <a:buNone/>
              <a:defRPr sz="2683" b="1"/>
            </a:lvl7pPr>
            <a:lvl8pPr marL="5334214" indent="0">
              <a:buNone/>
              <a:defRPr sz="2683" b="1"/>
            </a:lvl8pPr>
            <a:lvl9pPr marL="6096246" indent="0">
              <a:buNone/>
              <a:defRPr sz="2683" b="1"/>
            </a:lvl9pPr>
          </a:lstStyle>
          <a:p>
            <a:pPr lvl="0"/>
            <a:r>
              <a:rPr lang="de-DE"/>
              <a:t>Textmasterformat bearbeiten</a:t>
            </a:r>
          </a:p>
        </p:txBody>
      </p:sp>
      <p:sp>
        <p:nvSpPr>
          <p:cNvPr id="6" name="Inhaltsplatzhalter 5"/>
          <p:cNvSpPr>
            <a:spLocks noGrp="1"/>
          </p:cNvSpPr>
          <p:nvPr>
            <p:ph sz="quarter" idx="4"/>
          </p:nvPr>
        </p:nvSpPr>
        <p:spPr>
          <a:xfrm>
            <a:off x="9290061" y="3262312"/>
            <a:ext cx="8083550" cy="5926932"/>
          </a:xfrm>
        </p:spPr>
        <p:txBody>
          <a:bodyPr vert="horz" lIns="301016" tIns="150510" rIns="301016" bIns="150510" rtlCol="0">
            <a:normAutofit/>
          </a:bodyPr>
          <a:lstStyle>
            <a:lvl1pPr>
              <a:defRPr kumimoji="0" lang="de-DE" b="0" i="0" u="none" strike="noStrike" cap="none" spc="0" normalizeH="0" baseline="0" smtClean="0">
                <a:ln>
                  <a:noFill/>
                </a:ln>
                <a:solidFill>
                  <a:prstClr val="black"/>
                </a:solidFill>
                <a:effectLst/>
                <a:uLnTx/>
                <a:uFillTx/>
              </a:defRPr>
            </a:lvl1pPr>
            <a:lvl2pPr>
              <a:defRPr kumimoji="0" lang="de-DE" b="0" i="0" u="none" strike="noStrike" cap="none" spc="0" normalizeH="0" baseline="0" smtClean="0">
                <a:ln>
                  <a:noFill/>
                </a:ln>
                <a:solidFill>
                  <a:prstClr val="black"/>
                </a:solidFill>
                <a:effectLst/>
                <a:uLnTx/>
                <a:uFillTx/>
              </a:defRPr>
            </a:lvl2pPr>
            <a:lvl3pPr>
              <a:defRPr kumimoji="0" lang="de-DE" b="0" i="0" u="none" strike="noStrike" cap="none" spc="0" normalizeH="0" baseline="0" smtClean="0">
                <a:ln>
                  <a:noFill/>
                </a:ln>
                <a:solidFill>
                  <a:prstClr val="black"/>
                </a:solidFill>
                <a:effectLst/>
                <a:uLnTx/>
                <a:uFillTx/>
              </a:defRPr>
            </a:lvl3pPr>
            <a:lvl4pPr>
              <a:defRPr kumimoji="0" lang="de-DE" b="0" i="0" u="none" strike="noStrike" cap="none" spc="0" normalizeH="0" baseline="0" smtClean="0">
                <a:ln>
                  <a:noFill/>
                </a:ln>
                <a:solidFill>
                  <a:prstClr val="black"/>
                </a:solidFill>
                <a:effectLst/>
                <a:uLnTx/>
                <a:uFillTx/>
              </a:defRPr>
            </a:lvl4pPr>
            <a:lvl5pPr>
              <a:defRPr kumimoji="0" lang="de-DE" b="0" i="0" u="none" strike="noStrike" cap="none" spc="0" normalizeH="0" baseline="0">
                <a:ln>
                  <a:noFill/>
                </a:ln>
                <a:solidFill>
                  <a:prstClr val="black"/>
                </a:solidFill>
                <a:effectLst/>
                <a:uLnTx/>
                <a:uFillTx/>
              </a:defRPr>
            </a:lvl5pPr>
          </a:lstStyle>
          <a:p>
            <a:pPr lvl="0">
              <a:buClr>
                <a:schemeClr val="accent1"/>
              </a:buClr>
              <a:buFont typeface="Lucida Grande"/>
              <a:buChar char="➲"/>
            </a:pPr>
            <a:r>
              <a:rPr lang="de-DE"/>
              <a:t>Textmasterformat bearbeiten</a:t>
            </a:r>
          </a:p>
          <a:p>
            <a:pPr lvl="1">
              <a:buClr>
                <a:schemeClr val="accent1"/>
              </a:buClr>
              <a:buFont typeface="Lucida Grande"/>
              <a:buChar char="◉"/>
            </a:pPr>
            <a:r>
              <a:rPr lang="de-DE"/>
              <a:t>Zweite Ebene</a:t>
            </a:r>
          </a:p>
          <a:p>
            <a:pPr lvl="2">
              <a:buClrTx/>
              <a:buFont typeface="Arial"/>
              <a:buChar char="•"/>
            </a:pPr>
            <a:r>
              <a:rPr lang="de-DE"/>
              <a:t>Dritte Ebene</a:t>
            </a:r>
          </a:p>
          <a:p>
            <a:pPr lvl="3">
              <a:buClrTx/>
              <a:buFont typeface="Symbol" charset="2"/>
              <a:buChar char="-"/>
            </a:pPr>
            <a:r>
              <a:rPr lang="de-DE"/>
              <a:t>Vierte Ebene</a:t>
            </a:r>
          </a:p>
          <a:p>
            <a:pPr lvl="4"/>
            <a:r>
              <a:rPr lang="de-DE"/>
              <a:t>Fünfte Ebene</a:t>
            </a:r>
          </a:p>
        </p:txBody>
      </p:sp>
      <p:sp>
        <p:nvSpPr>
          <p:cNvPr id="7" name="Datumsplatzhalter 6"/>
          <p:cNvSpPr>
            <a:spLocks noGrp="1"/>
          </p:cNvSpPr>
          <p:nvPr>
            <p:ph type="dt" sz="half" idx="10"/>
          </p:nvPr>
        </p:nvSpPr>
        <p:spPr/>
        <p:txBody>
          <a:bodyPr/>
          <a:lstStyle/>
          <a:p>
            <a:fld id="{96DE3C50-7855-3F49-8659-ED1377B01477}" type="datetime1">
              <a:rPr lang="de-DE" smtClean="0">
                <a:solidFill>
                  <a:prstClr val="black">
                    <a:tint val="75000"/>
                  </a:prstClr>
                </a:solidFill>
              </a:rPr>
              <a:t>07.10.18</a:t>
            </a:fld>
            <a:endParaRPr lang="de-DE">
              <a:solidFill>
                <a:prstClr val="black">
                  <a:tint val="75000"/>
                </a:prstClr>
              </a:solidFill>
            </a:endParaRPr>
          </a:p>
        </p:txBody>
      </p:sp>
      <p:sp>
        <p:nvSpPr>
          <p:cNvPr id="8" name="Fußzeilenplatzhalter 7"/>
          <p:cNvSpPr>
            <a:spLocks noGrp="1"/>
          </p:cNvSpPr>
          <p:nvPr>
            <p:ph type="ftr" sz="quarter" idx="11"/>
          </p:nvPr>
        </p:nvSpPr>
        <p:spPr/>
        <p:txBody>
          <a:bodyPr/>
          <a:lstStyle/>
          <a:p>
            <a:r>
              <a:rPr lang="de-DE">
                <a:solidFill>
                  <a:prstClr val="black">
                    <a:tint val="75000"/>
                  </a:prstClr>
                </a:solidFill>
              </a:rPr>
              <a:t>© Cerulean Circle GmbH</a:t>
            </a:r>
          </a:p>
        </p:txBody>
      </p:sp>
      <p:sp>
        <p:nvSpPr>
          <p:cNvPr id="9" name="Foliennummernplatzhalter 8"/>
          <p:cNvSpPr>
            <a:spLocks noGrp="1"/>
          </p:cNvSpPr>
          <p:nvPr>
            <p:ph type="sldNum" sz="quarter" idx="12"/>
          </p:nvPr>
        </p:nvSpPr>
        <p:spPr/>
        <p:txBody>
          <a:bodyPr/>
          <a:lstStyle/>
          <a:p>
            <a:fld id="{C4FB3287-924D-476C-A86E-8BB8B69384F9}" type="slidenum">
              <a:rPr lang="de-DE" smtClean="0">
                <a:solidFill>
                  <a:prstClr val="black">
                    <a:tint val="75000"/>
                  </a:prstClr>
                </a:solidFill>
              </a:rPr>
              <a:pPr/>
              <a:t>‹Nr.›</a:t>
            </a:fld>
            <a:endParaRPr lang="de-DE">
              <a:solidFill>
                <a:prstClr val="black">
                  <a:tint val="75000"/>
                </a:prstClr>
              </a:solidFill>
            </a:endParaRPr>
          </a:p>
        </p:txBody>
      </p:sp>
    </p:spTree>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_Vergleich">
    <p:spTree>
      <p:nvGrpSpPr>
        <p:cNvPr id="1" name=""/>
        <p:cNvGrpSpPr/>
        <p:nvPr/>
      </p:nvGrpSpPr>
      <p:grpSpPr>
        <a:xfrm>
          <a:off x="0" y="0"/>
          <a:ext cx="0" cy="0"/>
          <a:chOff x="0" y="0"/>
          <a:chExt cx="0" cy="0"/>
        </a:xfrm>
      </p:grpSpPr>
      <p:sp>
        <p:nvSpPr>
          <p:cNvPr id="10" name="Textplatzhalter 2"/>
          <p:cNvSpPr>
            <a:spLocks noGrp="1"/>
          </p:cNvSpPr>
          <p:nvPr>
            <p:ph type="body" idx="13"/>
          </p:nvPr>
        </p:nvSpPr>
        <p:spPr>
          <a:xfrm>
            <a:off x="10296131" y="2335188"/>
            <a:ext cx="7077471" cy="959643"/>
          </a:xfrm>
        </p:spPr>
        <p:txBody>
          <a:bodyPr anchor="b"/>
          <a:lstStyle>
            <a:lvl1pPr marL="0" indent="0">
              <a:buNone/>
              <a:defRPr sz="3645" b="1"/>
            </a:lvl1pPr>
            <a:lvl2pPr marL="762031" indent="0">
              <a:buNone/>
              <a:defRPr sz="3392" b="1"/>
            </a:lvl2pPr>
            <a:lvl3pPr marL="1524064" indent="0">
              <a:buNone/>
              <a:defRPr sz="3088" b="1"/>
            </a:lvl3pPr>
            <a:lvl4pPr marL="2286092" indent="0">
              <a:buNone/>
              <a:defRPr sz="2683" b="1"/>
            </a:lvl4pPr>
            <a:lvl5pPr marL="3048123" indent="0">
              <a:buNone/>
              <a:defRPr sz="2683" b="1"/>
            </a:lvl5pPr>
            <a:lvl6pPr marL="3810155" indent="0">
              <a:buNone/>
              <a:defRPr sz="2683" b="1"/>
            </a:lvl6pPr>
            <a:lvl7pPr marL="4572184" indent="0">
              <a:buNone/>
              <a:defRPr sz="2683" b="1"/>
            </a:lvl7pPr>
            <a:lvl8pPr marL="5334214" indent="0">
              <a:buNone/>
              <a:defRPr sz="2683" b="1"/>
            </a:lvl8pPr>
            <a:lvl9pPr marL="6096246" indent="0">
              <a:buNone/>
              <a:defRPr sz="2683" b="1"/>
            </a:lvl9pPr>
          </a:lstStyle>
          <a:p>
            <a:pPr lvl="0"/>
            <a:r>
              <a:rPr lang="de-DE" dirty="0"/>
              <a:t>Textmasterformat bearbeiten</a:t>
            </a:r>
          </a:p>
        </p:txBody>
      </p:sp>
      <p:sp>
        <p:nvSpPr>
          <p:cNvPr id="2" name="Titel 1"/>
          <p:cNvSpPr>
            <a:spLocks noGrp="1"/>
          </p:cNvSpPr>
          <p:nvPr>
            <p:ph type="title"/>
          </p:nvPr>
        </p:nvSpPr>
        <p:spPr/>
        <p:txBody>
          <a:bodyPr/>
          <a:lstStyle>
            <a:lvl1pPr>
              <a:defRPr/>
            </a:lvl1pPr>
          </a:lstStyle>
          <a:p>
            <a:r>
              <a:rPr lang="de-DE"/>
              <a:t>Titelmasterformat durch Klicken bearbeiten</a:t>
            </a:r>
          </a:p>
        </p:txBody>
      </p:sp>
      <p:sp>
        <p:nvSpPr>
          <p:cNvPr id="4" name="Inhaltsplatzhalter 3"/>
          <p:cNvSpPr>
            <a:spLocks noGrp="1"/>
          </p:cNvSpPr>
          <p:nvPr>
            <p:ph sz="half" idx="2"/>
          </p:nvPr>
        </p:nvSpPr>
        <p:spPr>
          <a:xfrm>
            <a:off x="914403" y="3415317"/>
            <a:ext cx="7077471" cy="5773937"/>
          </a:xfrm>
        </p:spPr>
        <p:txBody>
          <a:bodyPr vert="horz" lIns="301016" tIns="150510" rIns="301016" bIns="150510" rtlCol="0">
            <a:normAutofit/>
          </a:bodyPr>
          <a:lstStyle>
            <a:lvl1pPr>
              <a:defRPr kumimoji="0" lang="de-DE" b="0" i="0" u="none" strike="noStrike" cap="none" spc="0" normalizeH="0" baseline="0" smtClean="0">
                <a:ln>
                  <a:noFill/>
                </a:ln>
                <a:solidFill>
                  <a:prstClr val="black"/>
                </a:solidFill>
                <a:effectLst/>
                <a:uLnTx/>
                <a:uFillTx/>
              </a:defRPr>
            </a:lvl1pPr>
            <a:lvl2pPr>
              <a:defRPr kumimoji="0" lang="de-DE" b="0" i="0" u="none" strike="noStrike" cap="none" spc="0" normalizeH="0" baseline="0" smtClean="0">
                <a:ln>
                  <a:noFill/>
                </a:ln>
                <a:solidFill>
                  <a:prstClr val="black"/>
                </a:solidFill>
                <a:effectLst/>
                <a:uLnTx/>
                <a:uFillTx/>
              </a:defRPr>
            </a:lvl2pPr>
            <a:lvl3pPr>
              <a:defRPr kumimoji="0" lang="de-DE" b="0" i="0" u="none" strike="noStrike" cap="none" spc="0" normalizeH="0" baseline="0" smtClean="0">
                <a:ln>
                  <a:noFill/>
                </a:ln>
                <a:solidFill>
                  <a:prstClr val="black"/>
                </a:solidFill>
                <a:effectLst/>
                <a:uLnTx/>
                <a:uFillTx/>
              </a:defRPr>
            </a:lvl3pPr>
            <a:lvl4pPr>
              <a:defRPr kumimoji="0" lang="de-DE" b="0" i="0" u="none" strike="noStrike" cap="none" spc="0" normalizeH="0" baseline="0" smtClean="0">
                <a:ln>
                  <a:noFill/>
                </a:ln>
                <a:solidFill>
                  <a:prstClr val="black"/>
                </a:solidFill>
                <a:effectLst/>
                <a:uLnTx/>
                <a:uFillTx/>
              </a:defRPr>
            </a:lvl4pPr>
            <a:lvl5pPr>
              <a:defRPr kumimoji="0" lang="de-DE" b="0" i="0" u="none" strike="noStrike" cap="none" spc="0" normalizeH="0" baseline="0">
                <a:ln>
                  <a:noFill/>
                </a:ln>
                <a:solidFill>
                  <a:prstClr val="black"/>
                </a:solidFill>
                <a:effectLst/>
                <a:uLnTx/>
                <a:uFillTx/>
              </a:defRPr>
            </a:lvl5pPr>
          </a:lstStyle>
          <a:p>
            <a:pPr lvl="0">
              <a:buClr>
                <a:schemeClr val="accent1"/>
              </a:buClr>
              <a:buFont typeface="Lucida Grande"/>
              <a:buChar char="➲"/>
            </a:pPr>
            <a:r>
              <a:rPr lang="de-DE" dirty="0"/>
              <a:t>Textmasterformat bearbeiten</a:t>
            </a:r>
          </a:p>
          <a:p>
            <a:pPr lvl="1">
              <a:buClr>
                <a:schemeClr val="accent1"/>
              </a:buClr>
              <a:buFont typeface="Lucida Grande"/>
              <a:buChar char="◉"/>
            </a:pPr>
            <a:r>
              <a:rPr lang="de-DE" dirty="0"/>
              <a:t>Zweite Ebene</a:t>
            </a:r>
          </a:p>
          <a:p>
            <a:pPr lvl="2">
              <a:buClrTx/>
              <a:buFont typeface="Arial"/>
              <a:buChar char="•"/>
            </a:pPr>
            <a:r>
              <a:rPr lang="de-DE" dirty="0"/>
              <a:t>Dritte Ebene</a:t>
            </a:r>
          </a:p>
          <a:p>
            <a:pPr lvl="3">
              <a:buClrTx/>
              <a:buFont typeface="Symbol" charset="2"/>
              <a:buChar char="-"/>
            </a:pPr>
            <a:r>
              <a:rPr lang="de-DE" dirty="0"/>
              <a:t>Vierte Ebene</a:t>
            </a:r>
          </a:p>
          <a:p>
            <a:pPr lvl="4"/>
            <a:r>
              <a:rPr lang="de-DE" dirty="0"/>
              <a:t>Fünfte Ebene</a:t>
            </a:r>
          </a:p>
        </p:txBody>
      </p:sp>
      <p:sp>
        <p:nvSpPr>
          <p:cNvPr id="6" name="Inhaltsplatzhalter 5"/>
          <p:cNvSpPr>
            <a:spLocks noGrp="1"/>
          </p:cNvSpPr>
          <p:nvPr>
            <p:ph sz="quarter" idx="4"/>
          </p:nvPr>
        </p:nvSpPr>
        <p:spPr>
          <a:xfrm>
            <a:off x="10296131" y="3415317"/>
            <a:ext cx="7077480" cy="5773937"/>
          </a:xfrm>
        </p:spPr>
        <p:txBody>
          <a:bodyPr vert="horz" lIns="301016" tIns="150510" rIns="301016" bIns="150510" rtlCol="0">
            <a:normAutofit/>
          </a:bodyPr>
          <a:lstStyle>
            <a:lvl1pPr>
              <a:defRPr kumimoji="0" lang="de-DE" b="0" i="0" u="none" strike="noStrike" cap="none" spc="0" normalizeH="0" baseline="0" smtClean="0">
                <a:ln>
                  <a:noFill/>
                </a:ln>
                <a:solidFill>
                  <a:prstClr val="black"/>
                </a:solidFill>
                <a:effectLst/>
                <a:uLnTx/>
                <a:uFillTx/>
              </a:defRPr>
            </a:lvl1pPr>
            <a:lvl2pPr>
              <a:defRPr kumimoji="0" lang="de-DE" b="0" i="0" u="none" strike="noStrike" cap="none" spc="0" normalizeH="0" baseline="0" smtClean="0">
                <a:ln>
                  <a:noFill/>
                </a:ln>
                <a:solidFill>
                  <a:prstClr val="black"/>
                </a:solidFill>
                <a:effectLst/>
                <a:uLnTx/>
                <a:uFillTx/>
              </a:defRPr>
            </a:lvl2pPr>
            <a:lvl3pPr>
              <a:defRPr kumimoji="0" lang="de-DE" b="0" i="0" u="none" strike="noStrike" cap="none" spc="0" normalizeH="0" baseline="0" smtClean="0">
                <a:ln>
                  <a:noFill/>
                </a:ln>
                <a:solidFill>
                  <a:prstClr val="black"/>
                </a:solidFill>
                <a:effectLst/>
                <a:uLnTx/>
                <a:uFillTx/>
              </a:defRPr>
            </a:lvl3pPr>
            <a:lvl4pPr>
              <a:defRPr kumimoji="0" lang="de-DE" b="0" i="0" u="none" strike="noStrike" cap="none" spc="0" normalizeH="0" baseline="0" smtClean="0">
                <a:ln>
                  <a:noFill/>
                </a:ln>
                <a:solidFill>
                  <a:prstClr val="black"/>
                </a:solidFill>
                <a:effectLst/>
                <a:uLnTx/>
                <a:uFillTx/>
              </a:defRPr>
            </a:lvl4pPr>
            <a:lvl5pPr>
              <a:defRPr kumimoji="0" lang="de-DE" b="0" i="0" u="none" strike="noStrike" cap="none" spc="0" normalizeH="0" baseline="0">
                <a:ln>
                  <a:noFill/>
                </a:ln>
                <a:solidFill>
                  <a:prstClr val="black"/>
                </a:solidFill>
                <a:effectLst/>
                <a:uLnTx/>
                <a:uFillTx/>
              </a:defRPr>
            </a:lvl5pPr>
          </a:lstStyle>
          <a:p>
            <a:pPr lvl="0">
              <a:buClr>
                <a:schemeClr val="accent1"/>
              </a:buClr>
              <a:buFont typeface="Lucida Grande"/>
              <a:buChar char="➲"/>
            </a:pPr>
            <a:r>
              <a:rPr lang="de-DE"/>
              <a:t>Textmasterformat bearbeiten</a:t>
            </a:r>
          </a:p>
          <a:p>
            <a:pPr lvl="1">
              <a:buClr>
                <a:schemeClr val="accent1"/>
              </a:buClr>
              <a:buFont typeface="Lucida Grande"/>
              <a:buChar char="◉"/>
            </a:pPr>
            <a:r>
              <a:rPr lang="de-DE"/>
              <a:t>Zweite Ebene</a:t>
            </a:r>
          </a:p>
          <a:p>
            <a:pPr lvl="2">
              <a:buClrTx/>
              <a:buFont typeface="Arial"/>
              <a:buChar char="•"/>
            </a:pPr>
            <a:r>
              <a:rPr lang="de-DE"/>
              <a:t>Dritte Ebene</a:t>
            </a:r>
          </a:p>
          <a:p>
            <a:pPr lvl="3">
              <a:buClrTx/>
              <a:buFont typeface="Symbol" charset="2"/>
              <a:buChar char="-"/>
            </a:pPr>
            <a:r>
              <a:rPr lang="de-DE"/>
              <a:t>Vierte Ebene</a:t>
            </a:r>
          </a:p>
          <a:p>
            <a:pPr lvl="4"/>
            <a:r>
              <a:rPr lang="de-DE"/>
              <a:t>Fünfte Ebene</a:t>
            </a:r>
          </a:p>
        </p:txBody>
      </p:sp>
      <p:sp>
        <p:nvSpPr>
          <p:cNvPr id="7" name="Datumsplatzhalter 6"/>
          <p:cNvSpPr>
            <a:spLocks noGrp="1"/>
          </p:cNvSpPr>
          <p:nvPr>
            <p:ph type="dt" sz="half" idx="10"/>
          </p:nvPr>
        </p:nvSpPr>
        <p:spPr/>
        <p:txBody>
          <a:bodyPr/>
          <a:lstStyle/>
          <a:p>
            <a:fld id="{A5540C40-E595-F74F-8A50-615D2156ED44}" type="datetime1">
              <a:rPr lang="de-DE" smtClean="0">
                <a:solidFill>
                  <a:prstClr val="black">
                    <a:tint val="75000"/>
                  </a:prstClr>
                </a:solidFill>
              </a:rPr>
              <a:t>07.10.18</a:t>
            </a:fld>
            <a:endParaRPr lang="de-DE">
              <a:solidFill>
                <a:prstClr val="black">
                  <a:tint val="75000"/>
                </a:prstClr>
              </a:solidFill>
            </a:endParaRPr>
          </a:p>
        </p:txBody>
      </p:sp>
      <p:sp>
        <p:nvSpPr>
          <p:cNvPr id="8" name="Fußzeilenplatzhalter 7"/>
          <p:cNvSpPr>
            <a:spLocks noGrp="1"/>
          </p:cNvSpPr>
          <p:nvPr>
            <p:ph type="ftr" sz="quarter" idx="11"/>
          </p:nvPr>
        </p:nvSpPr>
        <p:spPr/>
        <p:txBody>
          <a:bodyPr/>
          <a:lstStyle/>
          <a:p>
            <a:r>
              <a:rPr lang="de-DE">
                <a:solidFill>
                  <a:prstClr val="black">
                    <a:tint val="75000"/>
                  </a:prstClr>
                </a:solidFill>
              </a:rPr>
              <a:t>© Cerulean Circle GmbH</a:t>
            </a:r>
          </a:p>
        </p:txBody>
      </p:sp>
      <p:sp>
        <p:nvSpPr>
          <p:cNvPr id="9" name="Foliennummernplatzhalter 8"/>
          <p:cNvSpPr>
            <a:spLocks noGrp="1"/>
          </p:cNvSpPr>
          <p:nvPr>
            <p:ph type="sldNum" sz="quarter" idx="12"/>
          </p:nvPr>
        </p:nvSpPr>
        <p:spPr/>
        <p:txBody>
          <a:bodyPr/>
          <a:lstStyle/>
          <a:p>
            <a:fld id="{C4FB3287-924D-476C-A86E-8BB8B69384F9}" type="slidenum">
              <a:rPr lang="de-DE" smtClean="0">
                <a:solidFill>
                  <a:prstClr val="black">
                    <a:tint val="75000"/>
                  </a:prstClr>
                </a:solidFill>
              </a:rPr>
              <a:pPr/>
              <a:t>‹Nr.›</a:t>
            </a:fld>
            <a:endParaRPr lang="de-DE">
              <a:solidFill>
                <a:prstClr val="black">
                  <a:tint val="75000"/>
                </a:prstClr>
              </a:solidFill>
            </a:endParaRPr>
          </a:p>
        </p:txBody>
      </p:sp>
      <p:sp>
        <p:nvSpPr>
          <p:cNvPr id="11" name="Gleichschenkliges Dreieck 10"/>
          <p:cNvSpPr/>
          <p:nvPr userDrawn="1"/>
        </p:nvSpPr>
        <p:spPr>
          <a:xfrm rot="5400000">
            <a:off x="6985918" y="5829734"/>
            <a:ext cx="4532187" cy="792088"/>
          </a:xfrm>
          <a:prstGeom prst="triangl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152389" tIns="76196" rIns="152389" bIns="76196" rtlCol="0" anchor="ctr"/>
          <a:lstStyle/>
          <a:p>
            <a:pPr algn="ctr" defTabSz="1524064"/>
            <a:endParaRPr lang="de-DE" sz="3088">
              <a:solidFill>
                <a:prstClr val="white"/>
              </a:solidFill>
              <a:sym typeface="Helvetica Light"/>
            </a:endParaRPr>
          </a:p>
        </p:txBody>
      </p:sp>
      <p:sp>
        <p:nvSpPr>
          <p:cNvPr id="12" name="Rechteck 11"/>
          <p:cNvSpPr/>
          <p:nvPr userDrawn="1"/>
        </p:nvSpPr>
        <p:spPr>
          <a:xfrm>
            <a:off x="935092" y="2278206"/>
            <a:ext cx="7056785" cy="972108"/>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52389" tIns="76196" rIns="152389" bIns="76196" rtlCol="0" anchor="ctr"/>
          <a:lstStyle/>
          <a:p>
            <a:pPr algn="ctr" defTabSz="1524064"/>
            <a:endParaRPr lang="de-DE" sz="3088">
              <a:solidFill>
                <a:prstClr val="white"/>
              </a:solidFill>
              <a:sym typeface="Helvetica Light"/>
            </a:endParaRPr>
          </a:p>
        </p:txBody>
      </p:sp>
      <p:sp>
        <p:nvSpPr>
          <p:cNvPr id="3" name="Textplatzhalter 2"/>
          <p:cNvSpPr>
            <a:spLocks noGrp="1"/>
          </p:cNvSpPr>
          <p:nvPr>
            <p:ph type="body" idx="1"/>
          </p:nvPr>
        </p:nvSpPr>
        <p:spPr>
          <a:xfrm>
            <a:off x="914403" y="2307681"/>
            <a:ext cx="7077471" cy="959643"/>
          </a:xfrm>
        </p:spPr>
        <p:txBody>
          <a:bodyPr anchor="b"/>
          <a:lstStyle>
            <a:lvl1pPr marL="0" indent="0">
              <a:buNone/>
              <a:defRPr sz="3645" b="1"/>
            </a:lvl1pPr>
            <a:lvl2pPr marL="762031" indent="0">
              <a:buNone/>
              <a:defRPr sz="3392" b="1"/>
            </a:lvl2pPr>
            <a:lvl3pPr marL="1524064" indent="0">
              <a:buNone/>
              <a:defRPr sz="3088" b="1"/>
            </a:lvl3pPr>
            <a:lvl4pPr marL="2286092" indent="0">
              <a:buNone/>
              <a:defRPr sz="2683" b="1"/>
            </a:lvl4pPr>
            <a:lvl5pPr marL="3048123" indent="0">
              <a:buNone/>
              <a:defRPr sz="2683" b="1"/>
            </a:lvl5pPr>
            <a:lvl6pPr marL="3810155" indent="0">
              <a:buNone/>
              <a:defRPr sz="2683" b="1"/>
            </a:lvl6pPr>
            <a:lvl7pPr marL="4572184" indent="0">
              <a:buNone/>
              <a:defRPr sz="2683" b="1"/>
            </a:lvl7pPr>
            <a:lvl8pPr marL="5334214" indent="0">
              <a:buNone/>
              <a:defRPr sz="2683" b="1"/>
            </a:lvl8pPr>
            <a:lvl9pPr marL="6096246" indent="0">
              <a:buNone/>
              <a:defRPr sz="2683" b="1"/>
            </a:lvl9pPr>
          </a:lstStyle>
          <a:p>
            <a:pPr lvl="0"/>
            <a:r>
              <a:rPr lang="de-DE"/>
              <a:t>Textmasterformat bearbeiten</a:t>
            </a:r>
          </a:p>
        </p:txBody>
      </p:sp>
      <p:sp>
        <p:nvSpPr>
          <p:cNvPr id="13" name="Rechteck 12"/>
          <p:cNvSpPr/>
          <p:nvPr userDrawn="1"/>
        </p:nvSpPr>
        <p:spPr>
          <a:xfrm>
            <a:off x="10318811" y="2295216"/>
            <a:ext cx="7056785" cy="972108"/>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52389" tIns="76196" rIns="152389" bIns="76196" rtlCol="0" anchor="ctr"/>
          <a:lstStyle/>
          <a:p>
            <a:pPr algn="ctr" defTabSz="1524064"/>
            <a:endParaRPr lang="de-DE" sz="3088">
              <a:solidFill>
                <a:prstClr val="white"/>
              </a:solidFill>
              <a:sym typeface="Helvetica Light"/>
            </a:endParaRPr>
          </a:p>
        </p:txBody>
      </p:sp>
      <p:sp>
        <p:nvSpPr>
          <p:cNvPr id="20" name="Rechteck 19"/>
          <p:cNvSpPr/>
          <p:nvPr userDrawn="1"/>
        </p:nvSpPr>
        <p:spPr>
          <a:xfrm>
            <a:off x="935092" y="3415308"/>
            <a:ext cx="7056785" cy="5724636"/>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52389" tIns="76196" rIns="152389" bIns="76196" rtlCol="0" anchor="ctr"/>
          <a:lstStyle/>
          <a:p>
            <a:pPr algn="ctr" defTabSz="1524064"/>
            <a:endParaRPr lang="de-DE" sz="3088">
              <a:solidFill>
                <a:prstClr val="white"/>
              </a:solidFill>
              <a:sym typeface="Helvetica Light"/>
            </a:endParaRPr>
          </a:p>
        </p:txBody>
      </p:sp>
      <p:sp>
        <p:nvSpPr>
          <p:cNvPr id="21" name="Rechteck 20"/>
          <p:cNvSpPr/>
          <p:nvPr userDrawn="1"/>
        </p:nvSpPr>
        <p:spPr>
          <a:xfrm>
            <a:off x="10318811" y="3432318"/>
            <a:ext cx="7056785" cy="5724636"/>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52389" tIns="76196" rIns="152389" bIns="76196" rtlCol="0" anchor="ctr"/>
          <a:lstStyle/>
          <a:p>
            <a:pPr algn="ctr" defTabSz="1524064"/>
            <a:endParaRPr lang="de-DE" sz="3088">
              <a:solidFill>
                <a:prstClr val="white"/>
              </a:solidFill>
              <a:sym typeface="Helvetica Light"/>
            </a:endParaRPr>
          </a:p>
        </p:txBody>
      </p:sp>
    </p:spTree>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sz="5316">
                <a:solidFill>
                  <a:schemeClr val="bg1"/>
                </a:solidFill>
              </a:defRPr>
            </a:lvl1pPr>
          </a:lstStyle>
          <a:p>
            <a:r>
              <a:rPr lang="de-DE" dirty="0"/>
              <a:t>Titelmasterformat durch Klicken bearbeiten</a:t>
            </a:r>
          </a:p>
        </p:txBody>
      </p:sp>
      <p:sp>
        <p:nvSpPr>
          <p:cNvPr id="3" name="Datumsplatzhalter 2"/>
          <p:cNvSpPr>
            <a:spLocks noGrp="1"/>
          </p:cNvSpPr>
          <p:nvPr>
            <p:ph type="dt" sz="half" idx="10"/>
          </p:nvPr>
        </p:nvSpPr>
        <p:spPr/>
        <p:txBody>
          <a:bodyPr/>
          <a:lstStyle/>
          <a:p>
            <a:fld id="{F006A169-EC56-1F46-82E7-1FBDA9725464}" type="datetime1">
              <a:rPr lang="de-DE" smtClean="0">
                <a:solidFill>
                  <a:prstClr val="black">
                    <a:tint val="75000"/>
                  </a:prstClr>
                </a:solidFill>
              </a:rPr>
              <a:t>07.10.18</a:t>
            </a:fld>
            <a:endParaRPr lang="de-DE">
              <a:solidFill>
                <a:prstClr val="black">
                  <a:tint val="75000"/>
                </a:prstClr>
              </a:solidFill>
            </a:endParaRPr>
          </a:p>
        </p:txBody>
      </p:sp>
      <p:sp>
        <p:nvSpPr>
          <p:cNvPr id="4" name="Fußzeilenplatzhalter 3"/>
          <p:cNvSpPr>
            <a:spLocks noGrp="1"/>
          </p:cNvSpPr>
          <p:nvPr>
            <p:ph type="ftr" sz="quarter" idx="11"/>
          </p:nvPr>
        </p:nvSpPr>
        <p:spPr/>
        <p:txBody>
          <a:bodyPr/>
          <a:lstStyle/>
          <a:p>
            <a:r>
              <a:rPr lang="de-DE">
                <a:solidFill>
                  <a:prstClr val="black">
                    <a:tint val="75000"/>
                  </a:prstClr>
                </a:solidFill>
              </a:rPr>
              <a:t>© Cerulean Circle GmbH</a:t>
            </a:r>
          </a:p>
        </p:txBody>
      </p:sp>
      <p:sp>
        <p:nvSpPr>
          <p:cNvPr id="5" name="Foliennummernplatzhalter 4"/>
          <p:cNvSpPr>
            <a:spLocks noGrp="1"/>
          </p:cNvSpPr>
          <p:nvPr>
            <p:ph type="sldNum" sz="quarter" idx="12"/>
          </p:nvPr>
        </p:nvSpPr>
        <p:spPr/>
        <p:txBody>
          <a:bodyPr/>
          <a:lstStyle/>
          <a:p>
            <a:fld id="{C4FB3287-924D-476C-A86E-8BB8B69384F9}" type="slidenum">
              <a:rPr lang="de-DE" smtClean="0">
                <a:solidFill>
                  <a:prstClr val="black">
                    <a:tint val="75000"/>
                  </a:prstClr>
                </a:solidFill>
              </a:rPr>
              <a:pPr/>
              <a:t>‹Nr.›</a:t>
            </a:fld>
            <a:endParaRPr lang="de-DE">
              <a:solidFill>
                <a:prstClr val="black">
                  <a:tint val="75000"/>
                </a:prstClr>
              </a:solidFill>
            </a:endParaRPr>
          </a:p>
        </p:txBody>
      </p:sp>
    </p:spTree>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C00EF079-AF70-9B47-80C6-91D630F63AD5}" type="datetime1">
              <a:rPr lang="de-DE" smtClean="0">
                <a:solidFill>
                  <a:prstClr val="black">
                    <a:tint val="75000"/>
                  </a:prstClr>
                </a:solidFill>
              </a:rPr>
              <a:t>07.10.18</a:t>
            </a:fld>
            <a:endParaRPr lang="de-DE">
              <a:solidFill>
                <a:prstClr val="black">
                  <a:tint val="75000"/>
                </a:prstClr>
              </a:solidFill>
            </a:endParaRPr>
          </a:p>
        </p:txBody>
      </p:sp>
      <p:sp>
        <p:nvSpPr>
          <p:cNvPr id="3" name="Fußzeilenplatzhalter 2"/>
          <p:cNvSpPr>
            <a:spLocks noGrp="1"/>
          </p:cNvSpPr>
          <p:nvPr>
            <p:ph type="ftr" sz="quarter" idx="11"/>
          </p:nvPr>
        </p:nvSpPr>
        <p:spPr/>
        <p:txBody>
          <a:bodyPr/>
          <a:lstStyle/>
          <a:p>
            <a:r>
              <a:rPr lang="de-DE">
                <a:solidFill>
                  <a:prstClr val="black">
                    <a:tint val="75000"/>
                  </a:prstClr>
                </a:solidFill>
              </a:rPr>
              <a:t>© Cerulean Circle GmbH</a:t>
            </a:r>
          </a:p>
        </p:txBody>
      </p:sp>
      <p:sp>
        <p:nvSpPr>
          <p:cNvPr id="4" name="Foliennummernplatzhalter 3"/>
          <p:cNvSpPr>
            <a:spLocks noGrp="1"/>
          </p:cNvSpPr>
          <p:nvPr>
            <p:ph type="sldNum" sz="quarter" idx="12"/>
          </p:nvPr>
        </p:nvSpPr>
        <p:spPr/>
        <p:txBody>
          <a:bodyPr/>
          <a:lstStyle/>
          <a:p>
            <a:fld id="{C4FB3287-924D-476C-A86E-8BB8B69384F9}" type="slidenum">
              <a:rPr lang="de-DE" smtClean="0">
                <a:solidFill>
                  <a:prstClr val="black">
                    <a:tint val="75000"/>
                  </a:prstClr>
                </a:solidFill>
              </a:rPr>
              <a:pPr/>
              <a:t>‹Nr.›</a:t>
            </a:fld>
            <a:endParaRPr lang="de-DE">
              <a:solidFill>
                <a:prstClr val="black">
                  <a:tint val="75000"/>
                </a:prstClr>
              </a:solidFill>
            </a:endParaRPr>
          </a:p>
        </p:txBody>
      </p:sp>
    </p:spTree>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914407" y="409575"/>
            <a:ext cx="6016627" cy="1743075"/>
          </a:xfrm>
        </p:spPr>
        <p:txBody>
          <a:bodyPr anchor="b"/>
          <a:lstStyle>
            <a:lvl1pPr algn="l">
              <a:defRPr sz="3392" b="1"/>
            </a:lvl1pPr>
          </a:lstStyle>
          <a:p>
            <a:r>
              <a:rPr lang="de-DE"/>
              <a:t>Titelmasterformat durch Klicken bearbeiten</a:t>
            </a:r>
          </a:p>
        </p:txBody>
      </p:sp>
      <p:sp>
        <p:nvSpPr>
          <p:cNvPr id="3" name="Inhaltsplatzhalter 2"/>
          <p:cNvSpPr>
            <a:spLocks noGrp="1"/>
          </p:cNvSpPr>
          <p:nvPr>
            <p:ph idx="1"/>
          </p:nvPr>
        </p:nvSpPr>
        <p:spPr>
          <a:xfrm>
            <a:off x="7150105" y="409963"/>
            <a:ext cx="10223501" cy="8779669"/>
          </a:xfrm>
        </p:spPr>
        <p:txBody>
          <a:bodyPr vert="horz" lIns="301016" tIns="150510" rIns="301016" bIns="150510" rtlCol="0">
            <a:normAutofit/>
          </a:bodyPr>
          <a:lstStyle>
            <a:lvl1pPr>
              <a:defRPr kumimoji="0" lang="de-DE" b="0" i="0" u="none" strike="noStrike" cap="none" spc="0" normalizeH="0" baseline="0" smtClean="0">
                <a:ln>
                  <a:noFill/>
                </a:ln>
                <a:solidFill>
                  <a:prstClr val="black"/>
                </a:solidFill>
                <a:effectLst/>
                <a:uLnTx/>
                <a:uFillTx/>
              </a:defRPr>
            </a:lvl1pPr>
            <a:lvl2pPr>
              <a:defRPr kumimoji="0" lang="de-DE" b="0" i="0" u="none" strike="noStrike" cap="none" spc="0" normalizeH="0" baseline="0" smtClean="0">
                <a:ln>
                  <a:noFill/>
                </a:ln>
                <a:solidFill>
                  <a:prstClr val="black"/>
                </a:solidFill>
                <a:effectLst/>
                <a:uLnTx/>
                <a:uFillTx/>
              </a:defRPr>
            </a:lvl2pPr>
            <a:lvl3pPr>
              <a:defRPr kumimoji="0" lang="de-DE" b="0" i="0" u="none" strike="noStrike" cap="none" spc="0" normalizeH="0" baseline="0" smtClean="0">
                <a:ln>
                  <a:noFill/>
                </a:ln>
                <a:solidFill>
                  <a:prstClr val="black"/>
                </a:solidFill>
                <a:effectLst/>
                <a:uLnTx/>
                <a:uFillTx/>
              </a:defRPr>
            </a:lvl3pPr>
            <a:lvl4pPr>
              <a:defRPr kumimoji="0" lang="de-DE" b="0" i="0" u="none" strike="noStrike" cap="none" spc="0" normalizeH="0" baseline="0" smtClean="0">
                <a:ln>
                  <a:noFill/>
                </a:ln>
                <a:solidFill>
                  <a:prstClr val="black"/>
                </a:solidFill>
                <a:effectLst/>
                <a:uLnTx/>
                <a:uFillTx/>
              </a:defRPr>
            </a:lvl4pPr>
            <a:lvl5pPr>
              <a:defRPr kumimoji="0" lang="de-DE" b="0" i="0" u="none" strike="noStrike" cap="none" spc="0" normalizeH="0" baseline="0">
                <a:ln>
                  <a:noFill/>
                </a:ln>
                <a:solidFill>
                  <a:prstClr val="black"/>
                </a:solidFill>
                <a:effectLst/>
                <a:uLnTx/>
                <a:uFillTx/>
              </a:defRPr>
            </a:lvl5pPr>
          </a:lstStyle>
          <a:p>
            <a:pPr lvl="0">
              <a:buClr>
                <a:schemeClr val="accent1"/>
              </a:buClr>
              <a:buFont typeface="Lucida Grande"/>
              <a:buChar char="➲"/>
            </a:pPr>
            <a:r>
              <a:rPr lang="de-DE"/>
              <a:t>Textmasterformat bearbeiten</a:t>
            </a:r>
          </a:p>
          <a:p>
            <a:pPr lvl="1">
              <a:buClr>
                <a:schemeClr val="accent1"/>
              </a:buClr>
              <a:buFont typeface="Lucida Grande"/>
              <a:buChar char="◉"/>
            </a:pPr>
            <a:r>
              <a:rPr lang="de-DE"/>
              <a:t>Zweite Ebene</a:t>
            </a:r>
          </a:p>
          <a:p>
            <a:pPr lvl="2">
              <a:buClrTx/>
              <a:buFont typeface="Arial"/>
              <a:buChar char="•"/>
            </a:pPr>
            <a:r>
              <a:rPr lang="de-DE"/>
              <a:t>Dritte Ebene</a:t>
            </a:r>
          </a:p>
          <a:p>
            <a:pPr lvl="3">
              <a:buClrTx/>
              <a:buFont typeface="Symbol" charset="2"/>
              <a:buChar char="-"/>
            </a:pPr>
            <a:r>
              <a:rPr lang="de-DE"/>
              <a:t>Vierte Ebene</a:t>
            </a:r>
          </a:p>
          <a:p>
            <a:pPr lvl="4"/>
            <a:r>
              <a:rPr lang="de-DE"/>
              <a:t>Fünfte Ebene</a:t>
            </a:r>
          </a:p>
        </p:txBody>
      </p:sp>
      <p:sp>
        <p:nvSpPr>
          <p:cNvPr id="4" name="Textplatzhalter 3"/>
          <p:cNvSpPr>
            <a:spLocks noGrp="1"/>
          </p:cNvSpPr>
          <p:nvPr>
            <p:ph type="body" sz="half" idx="2"/>
          </p:nvPr>
        </p:nvSpPr>
        <p:spPr>
          <a:xfrm>
            <a:off x="914407" y="2152655"/>
            <a:ext cx="6016627" cy="7036595"/>
          </a:xfrm>
        </p:spPr>
        <p:txBody>
          <a:bodyPr/>
          <a:lstStyle>
            <a:lvl1pPr marL="0" indent="0">
              <a:buNone/>
              <a:defRPr sz="2380"/>
            </a:lvl1pPr>
            <a:lvl2pPr marL="762031" indent="0">
              <a:buNone/>
              <a:defRPr sz="1975"/>
            </a:lvl2pPr>
            <a:lvl3pPr marL="1524064" indent="0">
              <a:buNone/>
              <a:defRPr sz="1671"/>
            </a:lvl3pPr>
            <a:lvl4pPr marL="2286092" indent="0">
              <a:buNone/>
              <a:defRPr sz="1570"/>
            </a:lvl4pPr>
            <a:lvl5pPr marL="3048123" indent="0">
              <a:buNone/>
              <a:defRPr sz="1570"/>
            </a:lvl5pPr>
            <a:lvl6pPr marL="3810155" indent="0">
              <a:buNone/>
              <a:defRPr sz="1570"/>
            </a:lvl6pPr>
            <a:lvl7pPr marL="4572184" indent="0">
              <a:buNone/>
              <a:defRPr sz="1570"/>
            </a:lvl7pPr>
            <a:lvl8pPr marL="5334214" indent="0">
              <a:buNone/>
              <a:defRPr sz="1570"/>
            </a:lvl8pPr>
            <a:lvl9pPr marL="6096246" indent="0">
              <a:buNone/>
              <a:defRPr sz="1570"/>
            </a:lvl9pPr>
          </a:lstStyle>
          <a:p>
            <a:pPr lvl="0"/>
            <a:r>
              <a:rPr lang="de-DE"/>
              <a:t>Textmasterformat bearbeiten</a:t>
            </a:r>
          </a:p>
        </p:txBody>
      </p:sp>
      <p:sp>
        <p:nvSpPr>
          <p:cNvPr id="5" name="Datumsplatzhalter 4"/>
          <p:cNvSpPr>
            <a:spLocks noGrp="1"/>
          </p:cNvSpPr>
          <p:nvPr>
            <p:ph type="dt" sz="half" idx="10"/>
          </p:nvPr>
        </p:nvSpPr>
        <p:spPr/>
        <p:txBody>
          <a:bodyPr/>
          <a:lstStyle/>
          <a:p>
            <a:fld id="{83982893-C9FF-B344-B735-4BA5B26EB5B2}" type="datetime1">
              <a:rPr lang="de-DE" smtClean="0">
                <a:solidFill>
                  <a:prstClr val="black">
                    <a:tint val="75000"/>
                  </a:prstClr>
                </a:solidFill>
              </a:rPr>
              <a:t>07.10.18</a:t>
            </a:fld>
            <a:endParaRPr lang="de-DE">
              <a:solidFill>
                <a:prstClr val="black">
                  <a:tint val="75000"/>
                </a:prstClr>
              </a:solidFill>
            </a:endParaRPr>
          </a:p>
        </p:txBody>
      </p:sp>
      <p:sp>
        <p:nvSpPr>
          <p:cNvPr id="6" name="Fußzeilenplatzhalter 5"/>
          <p:cNvSpPr>
            <a:spLocks noGrp="1"/>
          </p:cNvSpPr>
          <p:nvPr>
            <p:ph type="ftr" sz="quarter" idx="11"/>
          </p:nvPr>
        </p:nvSpPr>
        <p:spPr/>
        <p:txBody>
          <a:bodyPr/>
          <a:lstStyle/>
          <a:p>
            <a:r>
              <a:rPr lang="de-DE">
                <a:solidFill>
                  <a:prstClr val="black">
                    <a:tint val="75000"/>
                  </a:prstClr>
                </a:solidFill>
              </a:rPr>
              <a:t>© Cerulean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prstClr val="black">
                    <a:tint val="75000"/>
                  </a:prstClr>
                </a:solidFill>
              </a:rPr>
              <a:pPr/>
              <a:t>‹Nr.›</a:t>
            </a:fld>
            <a:endParaRPr lang="de-DE">
              <a:solidFill>
                <a:prstClr val="black">
                  <a:tint val="75000"/>
                </a:prstClr>
              </a:solidFill>
            </a:endParaRPr>
          </a:p>
        </p:txBody>
      </p:sp>
    </p:spTree>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3584578" y="7200900"/>
            <a:ext cx="10972800" cy="850107"/>
          </a:xfrm>
        </p:spPr>
        <p:txBody>
          <a:bodyPr anchor="b"/>
          <a:lstStyle>
            <a:lvl1pPr algn="l">
              <a:defRPr sz="3392" b="1"/>
            </a:lvl1pPr>
          </a:lstStyle>
          <a:p>
            <a:r>
              <a:rPr lang="de-DE"/>
              <a:t>Titelmasterformat durch Klicken bearbeiten</a:t>
            </a:r>
          </a:p>
        </p:txBody>
      </p:sp>
      <p:sp>
        <p:nvSpPr>
          <p:cNvPr id="3" name="Bildplatzhalter 2"/>
          <p:cNvSpPr>
            <a:spLocks noGrp="1"/>
          </p:cNvSpPr>
          <p:nvPr>
            <p:ph type="pic" idx="1"/>
          </p:nvPr>
        </p:nvSpPr>
        <p:spPr>
          <a:xfrm>
            <a:off x="3584578" y="919163"/>
            <a:ext cx="10972800" cy="6172200"/>
          </a:xfrm>
        </p:spPr>
        <p:txBody>
          <a:bodyPr/>
          <a:lstStyle>
            <a:lvl1pPr marL="0" indent="0">
              <a:buNone/>
              <a:defRPr sz="5316"/>
            </a:lvl1pPr>
            <a:lvl2pPr marL="762031" indent="0">
              <a:buNone/>
              <a:defRPr sz="4658"/>
            </a:lvl2pPr>
            <a:lvl3pPr marL="1524064" indent="0">
              <a:buNone/>
              <a:defRPr sz="3949"/>
            </a:lvl3pPr>
            <a:lvl4pPr marL="2286092" indent="0">
              <a:buNone/>
              <a:defRPr sz="3392"/>
            </a:lvl4pPr>
            <a:lvl5pPr marL="3048123" indent="0">
              <a:buNone/>
              <a:defRPr sz="3392"/>
            </a:lvl5pPr>
            <a:lvl6pPr marL="3810155" indent="0">
              <a:buNone/>
              <a:defRPr sz="3392"/>
            </a:lvl6pPr>
            <a:lvl7pPr marL="4572184" indent="0">
              <a:buNone/>
              <a:defRPr sz="3392"/>
            </a:lvl7pPr>
            <a:lvl8pPr marL="5334214" indent="0">
              <a:buNone/>
              <a:defRPr sz="3392"/>
            </a:lvl8pPr>
            <a:lvl9pPr marL="6096246" indent="0">
              <a:buNone/>
              <a:defRPr sz="3392"/>
            </a:lvl9pPr>
          </a:lstStyle>
          <a:p>
            <a:r>
              <a:rPr lang="de-DE"/>
              <a:t>Bild durch Klicken auf Symbol hinzufügen</a:t>
            </a:r>
          </a:p>
        </p:txBody>
      </p:sp>
      <p:sp>
        <p:nvSpPr>
          <p:cNvPr id="4" name="Textplatzhalter 3"/>
          <p:cNvSpPr>
            <a:spLocks noGrp="1"/>
          </p:cNvSpPr>
          <p:nvPr>
            <p:ph type="body" sz="half" idx="2"/>
          </p:nvPr>
        </p:nvSpPr>
        <p:spPr>
          <a:xfrm>
            <a:off x="3584578" y="8051007"/>
            <a:ext cx="10972800" cy="1207293"/>
          </a:xfrm>
        </p:spPr>
        <p:txBody>
          <a:bodyPr/>
          <a:lstStyle>
            <a:lvl1pPr marL="0" indent="0">
              <a:buNone/>
              <a:defRPr sz="2380"/>
            </a:lvl1pPr>
            <a:lvl2pPr marL="762031" indent="0">
              <a:buNone/>
              <a:defRPr sz="1975"/>
            </a:lvl2pPr>
            <a:lvl3pPr marL="1524064" indent="0">
              <a:buNone/>
              <a:defRPr sz="1671"/>
            </a:lvl3pPr>
            <a:lvl4pPr marL="2286092" indent="0">
              <a:buNone/>
              <a:defRPr sz="1570"/>
            </a:lvl4pPr>
            <a:lvl5pPr marL="3048123" indent="0">
              <a:buNone/>
              <a:defRPr sz="1570"/>
            </a:lvl5pPr>
            <a:lvl6pPr marL="3810155" indent="0">
              <a:buNone/>
              <a:defRPr sz="1570"/>
            </a:lvl6pPr>
            <a:lvl7pPr marL="4572184" indent="0">
              <a:buNone/>
              <a:defRPr sz="1570"/>
            </a:lvl7pPr>
            <a:lvl8pPr marL="5334214" indent="0">
              <a:buNone/>
              <a:defRPr sz="1570"/>
            </a:lvl8pPr>
            <a:lvl9pPr marL="6096246" indent="0">
              <a:buNone/>
              <a:defRPr sz="1570"/>
            </a:lvl9pPr>
          </a:lstStyle>
          <a:p>
            <a:pPr lvl="0"/>
            <a:r>
              <a:rPr lang="de-DE"/>
              <a:t>Textmasterformat bearbeiten</a:t>
            </a:r>
          </a:p>
        </p:txBody>
      </p:sp>
      <p:sp>
        <p:nvSpPr>
          <p:cNvPr id="5" name="Datumsplatzhalter 4"/>
          <p:cNvSpPr>
            <a:spLocks noGrp="1"/>
          </p:cNvSpPr>
          <p:nvPr>
            <p:ph type="dt" sz="half" idx="10"/>
          </p:nvPr>
        </p:nvSpPr>
        <p:spPr/>
        <p:txBody>
          <a:bodyPr/>
          <a:lstStyle/>
          <a:p>
            <a:fld id="{35E0C8CE-4AF3-764E-BD0C-03CF1F05B9F3}" type="datetime1">
              <a:rPr lang="de-DE" smtClean="0">
                <a:solidFill>
                  <a:prstClr val="black">
                    <a:tint val="75000"/>
                  </a:prstClr>
                </a:solidFill>
              </a:rPr>
              <a:t>07.10.18</a:t>
            </a:fld>
            <a:endParaRPr lang="de-DE">
              <a:solidFill>
                <a:prstClr val="black">
                  <a:tint val="75000"/>
                </a:prstClr>
              </a:solidFill>
            </a:endParaRPr>
          </a:p>
        </p:txBody>
      </p:sp>
      <p:sp>
        <p:nvSpPr>
          <p:cNvPr id="6" name="Fußzeilenplatzhalter 5"/>
          <p:cNvSpPr>
            <a:spLocks noGrp="1"/>
          </p:cNvSpPr>
          <p:nvPr>
            <p:ph type="ftr" sz="quarter" idx="11"/>
          </p:nvPr>
        </p:nvSpPr>
        <p:spPr/>
        <p:txBody>
          <a:bodyPr/>
          <a:lstStyle/>
          <a:p>
            <a:r>
              <a:rPr lang="de-DE">
                <a:solidFill>
                  <a:prstClr val="black">
                    <a:tint val="75000"/>
                  </a:prstClr>
                </a:solidFill>
              </a:rPr>
              <a:t>© Cerulean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prstClr val="black">
                    <a:tint val="75000"/>
                  </a:prstClr>
                </a:solidFill>
              </a:rPr>
              <a:pPr/>
              <a:t>‹Nr.›</a:t>
            </a:fld>
            <a:endParaRPr lang="de-DE">
              <a:solidFill>
                <a:prstClr val="black">
                  <a:tint val="75000"/>
                </a:prstClr>
              </a:solidFill>
            </a:endParaRPr>
          </a:p>
        </p:txBody>
      </p:sp>
    </p:spTree>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xAndClipArt" preserve="1">
  <p:cSld name="Titel, Text und ClipArt">
    <p:spTree>
      <p:nvGrpSpPr>
        <p:cNvPr id="1" name=""/>
        <p:cNvGrpSpPr/>
        <p:nvPr/>
      </p:nvGrpSpPr>
      <p:grpSpPr>
        <a:xfrm>
          <a:off x="0" y="0"/>
          <a:ext cx="0" cy="0"/>
          <a:chOff x="0" y="0"/>
          <a:chExt cx="0" cy="0"/>
        </a:xfrm>
      </p:grpSpPr>
      <p:sp>
        <p:nvSpPr>
          <p:cNvPr id="2" name="Titel 1"/>
          <p:cNvSpPr>
            <a:spLocks noGrp="1"/>
          </p:cNvSpPr>
          <p:nvPr>
            <p:ph type="title"/>
          </p:nvPr>
        </p:nvSpPr>
        <p:spPr>
          <a:xfrm>
            <a:off x="1401192" y="1413953"/>
            <a:ext cx="13314485" cy="498599"/>
          </a:xfrm>
        </p:spPr>
        <p:txBody>
          <a:bodyPr/>
          <a:lstStyle/>
          <a:p>
            <a:r>
              <a:rPr lang="de-DE"/>
              <a:t>Titelmasterformat durch Klicken bearbeiten</a:t>
            </a:r>
          </a:p>
        </p:txBody>
      </p:sp>
      <p:sp>
        <p:nvSpPr>
          <p:cNvPr id="3" name="Textplatzhalter 2"/>
          <p:cNvSpPr>
            <a:spLocks noGrp="1"/>
          </p:cNvSpPr>
          <p:nvPr>
            <p:ph type="body" sz="half" idx="1"/>
          </p:nvPr>
        </p:nvSpPr>
        <p:spPr>
          <a:xfrm>
            <a:off x="1400919" y="2807908"/>
            <a:ext cx="7798779" cy="3767185"/>
          </a:xfrm>
        </p:spPr>
        <p:txBody>
          <a:bodyPr vert="horz" lIns="301016" tIns="150510" rIns="301016" bIns="150510" rtlCol="0">
            <a:normAutofit/>
          </a:bodyPr>
          <a:lstStyle>
            <a:lvl1pPr>
              <a:defRPr kumimoji="0" lang="de-DE" b="0" i="0" u="none" strike="noStrike" cap="none" spc="0" normalizeH="0" baseline="0" smtClean="0">
                <a:ln>
                  <a:noFill/>
                </a:ln>
                <a:solidFill>
                  <a:prstClr val="black"/>
                </a:solidFill>
                <a:effectLst/>
                <a:uLnTx/>
                <a:uFillTx/>
              </a:defRPr>
            </a:lvl1pPr>
            <a:lvl2pPr>
              <a:defRPr kumimoji="0" lang="de-DE" b="0" i="0" u="none" strike="noStrike" cap="none" spc="0" normalizeH="0" baseline="0" smtClean="0">
                <a:ln>
                  <a:noFill/>
                </a:ln>
                <a:solidFill>
                  <a:prstClr val="black"/>
                </a:solidFill>
                <a:effectLst/>
                <a:uLnTx/>
                <a:uFillTx/>
              </a:defRPr>
            </a:lvl2pPr>
            <a:lvl3pPr>
              <a:defRPr kumimoji="0" lang="de-DE" b="0" i="0" u="none" strike="noStrike" cap="none" spc="0" normalizeH="0" baseline="0" smtClean="0">
                <a:ln>
                  <a:noFill/>
                </a:ln>
                <a:solidFill>
                  <a:prstClr val="black"/>
                </a:solidFill>
                <a:effectLst/>
                <a:uLnTx/>
                <a:uFillTx/>
              </a:defRPr>
            </a:lvl3pPr>
            <a:lvl4pPr>
              <a:defRPr kumimoji="0" lang="de-DE" b="0" i="0" u="none" strike="noStrike" cap="none" spc="0" normalizeH="0" baseline="0" smtClean="0">
                <a:ln>
                  <a:noFill/>
                </a:ln>
                <a:solidFill>
                  <a:prstClr val="black"/>
                </a:solidFill>
                <a:effectLst/>
                <a:uLnTx/>
                <a:uFillTx/>
              </a:defRPr>
            </a:lvl4pPr>
            <a:lvl5pPr>
              <a:defRPr kumimoji="0" lang="de-DE" b="0" i="0" u="none" strike="noStrike" cap="none" spc="0" normalizeH="0" baseline="0">
                <a:ln>
                  <a:noFill/>
                </a:ln>
                <a:solidFill>
                  <a:prstClr val="black"/>
                </a:solidFill>
                <a:effectLst/>
                <a:uLnTx/>
                <a:uFillTx/>
              </a:defRPr>
            </a:lvl5pPr>
          </a:lstStyle>
          <a:p>
            <a:pPr lvl="0">
              <a:buClr>
                <a:schemeClr val="accent1"/>
              </a:buClr>
              <a:buFont typeface="Lucida Grande"/>
              <a:buChar char="➲"/>
            </a:pPr>
            <a:r>
              <a:rPr lang="de-DE"/>
              <a:t>Textmasterformat bearbeiten</a:t>
            </a:r>
          </a:p>
          <a:p>
            <a:pPr lvl="1">
              <a:buClr>
                <a:schemeClr val="accent1"/>
              </a:buClr>
              <a:buFont typeface="Lucida Grande"/>
              <a:buChar char="◉"/>
            </a:pPr>
            <a:r>
              <a:rPr lang="de-DE"/>
              <a:t>Zweite Ebene</a:t>
            </a:r>
          </a:p>
          <a:p>
            <a:pPr lvl="2">
              <a:buClrTx/>
              <a:buFont typeface="Arial"/>
              <a:buChar char="•"/>
            </a:pPr>
            <a:r>
              <a:rPr lang="de-DE"/>
              <a:t>Dritte Ebene</a:t>
            </a:r>
          </a:p>
          <a:p>
            <a:pPr lvl="3">
              <a:buClrTx/>
              <a:buFont typeface="Symbol" charset="2"/>
              <a:buChar char="-"/>
            </a:pPr>
            <a:r>
              <a:rPr lang="de-DE"/>
              <a:t>Vierte Ebene</a:t>
            </a:r>
          </a:p>
          <a:p>
            <a:pPr lvl="4"/>
            <a:r>
              <a:rPr lang="de-DE"/>
              <a:t>Fünfte Ebene</a:t>
            </a:r>
          </a:p>
        </p:txBody>
      </p:sp>
      <p:sp>
        <p:nvSpPr>
          <p:cNvPr id="4" name="ClipArt-Platzhalter 3"/>
          <p:cNvSpPr>
            <a:spLocks noGrp="1"/>
          </p:cNvSpPr>
          <p:nvPr>
            <p:ph type="clipArt" sz="half" idx="2"/>
          </p:nvPr>
        </p:nvSpPr>
        <p:spPr>
          <a:xfrm>
            <a:off x="9481049" y="2807496"/>
            <a:ext cx="7801708" cy="553998"/>
          </a:xfrm>
        </p:spPr>
        <p:txBody>
          <a:bodyPr vert="horz" lIns="301016" tIns="150510" rIns="301016" bIns="150510" rtlCol="0">
            <a:normAutofit/>
          </a:bodyPr>
          <a:lstStyle>
            <a:lvl1pPr>
              <a:defRPr kumimoji="0" lang="de-DE" b="0" i="0" u="none" strike="noStrike" cap="none" spc="0" normalizeH="0" baseline="0">
                <a:ln>
                  <a:noFill/>
                </a:ln>
                <a:solidFill>
                  <a:prstClr val="black"/>
                </a:solidFill>
                <a:effectLst/>
                <a:uLnTx/>
                <a:uFillTx/>
              </a:defRPr>
            </a:lvl1pPr>
          </a:lstStyle>
          <a:p>
            <a:pPr lvl="0">
              <a:buClr>
                <a:schemeClr val="accent1"/>
              </a:buClr>
              <a:buFont typeface="Lucida Grande"/>
              <a:buChar char="➲"/>
            </a:pPr>
            <a:endParaRPr lang="de-DE"/>
          </a:p>
        </p:txBody>
      </p:sp>
      <p:sp>
        <p:nvSpPr>
          <p:cNvPr id="5" name="Fußzeilenplatzhalter 4"/>
          <p:cNvSpPr>
            <a:spLocks noGrp="1"/>
          </p:cNvSpPr>
          <p:nvPr>
            <p:ph type="ftr" sz="quarter" idx="10"/>
          </p:nvPr>
        </p:nvSpPr>
        <p:spPr>
          <a:xfrm>
            <a:off x="3344022" y="9298782"/>
            <a:ext cx="11605847" cy="276999"/>
          </a:xfrm>
        </p:spPr>
        <p:txBody>
          <a:bodyPr/>
          <a:lstStyle>
            <a:lvl1pPr>
              <a:defRPr/>
            </a:lvl1pPr>
          </a:lstStyle>
          <a:p>
            <a:r>
              <a:rPr lang="de-DE">
                <a:solidFill>
                  <a:prstClr val="black">
                    <a:tint val="75000"/>
                  </a:prstClr>
                </a:solidFill>
              </a:rPr>
              <a:t>© Cerulean Circle GmbH</a:t>
            </a:r>
          </a:p>
        </p:txBody>
      </p:sp>
      <p:sp>
        <p:nvSpPr>
          <p:cNvPr id="6" name="Foliennummernplatzhalter 5"/>
          <p:cNvSpPr>
            <a:spLocks noGrp="1"/>
          </p:cNvSpPr>
          <p:nvPr>
            <p:ph type="sldNum" sz="quarter" idx="11"/>
          </p:nvPr>
        </p:nvSpPr>
        <p:spPr>
          <a:xfrm>
            <a:off x="15465674" y="9298782"/>
            <a:ext cx="1808285" cy="276999"/>
          </a:xfrm>
        </p:spPr>
        <p:txBody>
          <a:bodyPr/>
          <a:lstStyle>
            <a:lvl1pPr>
              <a:defRPr/>
            </a:lvl1pPr>
          </a:lstStyle>
          <a:p>
            <a:fld id="{5F7A7D30-B8CA-4828-8D17-996B322C1780}" type="slidenum">
              <a:rPr lang="de-DE">
                <a:solidFill>
                  <a:prstClr val="black">
                    <a:tint val="75000"/>
                  </a:prstClr>
                </a:solidFill>
              </a:rPr>
              <a:pPr/>
              <a:t>‹Nr.›</a:t>
            </a:fld>
            <a:endParaRPr lang="de-DE">
              <a:solidFill>
                <a:prstClr val="black">
                  <a:tint val="75000"/>
                </a:prstClr>
              </a:solidFill>
            </a:endParaRPr>
          </a:p>
        </p:txBody>
      </p:sp>
    </p:spTree>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Benutzerdefiniertes Layout">
    <p:bg>
      <p:bgRef idx="1001">
        <a:schemeClr val="bg1"/>
      </p:bgRef>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Datumsplatzhalter 2"/>
          <p:cNvSpPr>
            <a:spLocks noGrp="1"/>
          </p:cNvSpPr>
          <p:nvPr>
            <p:ph type="dt" sz="half" idx="10"/>
          </p:nvPr>
        </p:nvSpPr>
        <p:spPr/>
        <p:txBody>
          <a:bodyPr/>
          <a:lstStyle/>
          <a:p>
            <a:fld id="{1998BFB7-EFEF-A540-A0EB-E304391A1989}" type="datetime1">
              <a:rPr lang="de-DE" smtClean="0">
                <a:solidFill>
                  <a:prstClr val="black">
                    <a:tint val="75000"/>
                  </a:prstClr>
                </a:solidFill>
              </a:rPr>
              <a:t>07.10.18</a:t>
            </a:fld>
            <a:endParaRPr lang="en-US">
              <a:solidFill>
                <a:prstClr val="black">
                  <a:tint val="75000"/>
                </a:prstClr>
              </a:solidFill>
            </a:endParaRPr>
          </a:p>
        </p:txBody>
      </p:sp>
      <p:sp>
        <p:nvSpPr>
          <p:cNvPr id="4" name="Fußzeilenplatzhalter 3"/>
          <p:cNvSpPr>
            <a:spLocks noGrp="1"/>
          </p:cNvSpPr>
          <p:nvPr>
            <p:ph type="ftr" sz="quarter" idx="11"/>
          </p:nvPr>
        </p:nvSpPr>
        <p:spPr/>
        <p:txBody>
          <a:bodyPr/>
          <a:lstStyle/>
          <a:p>
            <a:r>
              <a:rPr lang="en-US">
                <a:solidFill>
                  <a:prstClr val="black">
                    <a:tint val="75000"/>
                  </a:prstClr>
                </a:solidFill>
              </a:rPr>
              <a:t>© Cerulean Circle GmbH</a:t>
            </a:r>
          </a:p>
        </p:txBody>
      </p:sp>
      <p:sp>
        <p:nvSpPr>
          <p:cNvPr id="5" name="Foliennummernplatzhalter 4"/>
          <p:cNvSpPr>
            <a:spLocks noGrp="1"/>
          </p:cNvSpPr>
          <p:nvPr>
            <p:ph type="sldNum" sz="quarter" idx="12"/>
          </p:nvPr>
        </p:nvSpPr>
        <p:spPr/>
        <p:txBody>
          <a:bodyPr/>
          <a:lstStyle/>
          <a:p>
            <a:fld id="{C4FB3287-924D-476C-A86E-8BB8B69384F9}" type="slidenum">
              <a:rPr lang="en-US" smtClean="0">
                <a:solidFill>
                  <a:prstClr val="black">
                    <a:tint val="75000"/>
                  </a:prstClr>
                </a:solidFill>
              </a:rPr>
              <a:pPr/>
              <a:t>‹Nr.›</a:t>
            </a:fld>
            <a:endParaRPr lang="en-US">
              <a:solidFill>
                <a:prstClr val="black">
                  <a:tint val="75000"/>
                </a:prstClr>
              </a:solidFill>
            </a:endParaRPr>
          </a:p>
        </p:txBody>
      </p:sp>
      <p:sp>
        <p:nvSpPr>
          <p:cNvPr id="7" name="Bildplatzhalter 6"/>
          <p:cNvSpPr>
            <a:spLocks noGrp="1"/>
          </p:cNvSpPr>
          <p:nvPr>
            <p:ph type="pic" sz="quarter" idx="13"/>
          </p:nvPr>
        </p:nvSpPr>
        <p:spPr>
          <a:xfrm>
            <a:off x="935102" y="2227176"/>
            <a:ext cx="8092814" cy="3279153"/>
          </a:xfrm>
        </p:spPr>
        <p:txBody>
          <a:bodyPr vert="horz" lIns="301016" tIns="150510" rIns="301016" bIns="150510" rtlCol="0">
            <a:normAutofit/>
          </a:bodyPr>
          <a:lstStyle>
            <a:lvl1pPr>
              <a:defRPr kumimoji="0" lang="de-DE" b="0" i="0" u="none" strike="noStrike" cap="none" spc="0" normalizeH="0" baseline="0">
                <a:ln>
                  <a:noFill/>
                </a:ln>
                <a:solidFill>
                  <a:prstClr val="black"/>
                </a:solidFill>
                <a:effectLst/>
                <a:uLnTx/>
                <a:uFillTx/>
              </a:defRPr>
            </a:lvl1pPr>
          </a:lstStyle>
          <a:p>
            <a:pPr lvl="0">
              <a:buClr>
                <a:schemeClr val="accent1"/>
              </a:buClr>
              <a:buFont typeface="Lucida Grande"/>
              <a:buChar char="➲"/>
            </a:pPr>
            <a:endParaRPr lang="de-DE"/>
          </a:p>
        </p:txBody>
      </p:sp>
      <p:sp>
        <p:nvSpPr>
          <p:cNvPr id="13" name="Bildplatzhalter 6"/>
          <p:cNvSpPr>
            <a:spLocks noGrp="1"/>
          </p:cNvSpPr>
          <p:nvPr>
            <p:ph type="pic" sz="quarter" idx="14"/>
          </p:nvPr>
        </p:nvSpPr>
        <p:spPr>
          <a:xfrm>
            <a:off x="9288031" y="2227176"/>
            <a:ext cx="8092814" cy="3279153"/>
          </a:xfrm>
        </p:spPr>
        <p:txBody>
          <a:bodyPr vert="horz" lIns="301016" tIns="150510" rIns="301016" bIns="150510" rtlCol="0">
            <a:normAutofit/>
          </a:bodyPr>
          <a:lstStyle>
            <a:lvl1pPr>
              <a:defRPr kumimoji="0" lang="de-DE" b="0" i="0" u="none" strike="noStrike" cap="none" spc="0" normalizeH="0" baseline="0">
                <a:ln>
                  <a:noFill/>
                </a:ln>
                <a:solidFill>
                  <a:prstClr val="black"/>
                </a:solidFill>
                <a:effectLst/>
                <a:uLnTx/>
                <a:uFillTx/>
              </a:defRPr>
            </a:lvl1pPr>
          </a:lstStyle>
          <a:p>
            <a:pPr lvl="0">
              <a:buClr>
                <a:schemeClr val="accent1"/>
              </a:buClr>
              <a:buFont typeface="Lucida Grande"/>
              <a:buChar char="➲"/>
            </a:pPr>
            <a:endParaRPr lang="de-DE"/>
          </a:p>
        </p:txBody>
      </p:sp>
      <p:sp>
        <p:nvSpPr>
          <p:cNvPr id="14" name="Bildplatzhalter 6"/>
          <p:cNvSpPr>
            <a:spLocks noGrp="1"/>
          </p:cNvSpPr>
          <p:nvPr>
            <p:ph type="pic" sz="quarter" idx="15"/>
          </p:nvPr>
        </p:nvSpPr>
        <p:spPr>
          <a:xfrm>
            <a:off x="935102" y="5899584"/>
            <a:ext cx="8092814" cy="3279153"/>
          </a:xfrm>
        </p:spPr>
        <p:txBody>
          <a:bodyPr vert="horz" lIns="301016" tIns="150510" rIns="301016" bIns="150510" rtlCol="0">
            <a:normAutofit/>
          </a:bodyPr>
          <a:lstStyle>
            <a:lvl1pPr>
              <a:defRPr kumimoji="0" lang="de-DE" b="0" i="0" u="none" strike="noStrike" cap="none" spc="0" normalizeH="0" baseline="0">
                <a:ln>
                  <a:noFill/>
                </a:ln>
                <a:solidFill>
                  <a:prstClr val="black"/>
                </a:solidFill>
                <a:effectLst/>
                <a:uLnTx/>
                <a:uFillTx/>
              </a:defRPr>
            </a:lvl1pPr>
          </a:lstStyle>
          <a:p>
            <a:pPr lvl="0">
              <a:buClr>
                <a:schemeClr val="accent1"/>
              </a:buClr>
              <a:buFont typeface="Lucida Grande"/>
              <a:buChar char="➲"/>
            </a:pPr>
            <a:endParaRPr lang="de-DE"/>
          </a:p>
        </p:txBody>
      </p:sp>
      <p:sp>
        <p:nvSpPr>
          <p:cNvPr id="15" name="Bildplatzhalter 6"/>
          <p:cNvSpPr>
            <a:spLocks noGrp="1"/>
          </p:cNvSpPr>
          <p:nvPr>
            <p:ph type="pic" sz="quarter" idx="16"/>
          </p:nvPr>
        </p:nvSpPr>
        <p:spPr>
          <a:xfrm>
            <a:off x="9288031" y="5899584"/>
            <a:ext cx="8092814" cy="3279153"/>
          </a:xfrm>
        </p:spPr>
        <p:txBody>
          <a:bodyPr vert="horz" lIns="301016" tIns="150510" rIns="301016" bIns="150510" rtlCol="0">
            <a:normAutofit/>
          </a:bodyPr>
          <a:lstStyle>
            <a:lvl1pPr>
              <a:defRPr kumimoji="0" lang="de-DE" b="0" i="0" u="none" strike="noStrike" cap="none" spc="0" normalizeH="0" baseline="0">
                <a:ln>
                  <a:noFill/>
                </a:ln>
                <a:solidFill>
                  <a:prstClr val="black"/>
                </a:solidFill>
                <a:effectLst/>
                <a:uLnTx/>
                <a:uFillTx/>
              </a:defRPr>
            </a:lvl1pPr>
          </a:lstStyle>
          <a:p>
            <a:pPr lvl="0">
              <a:buClr>
                <a:schemeClr val="accent1"/>
              </a:buClr>
              <a:buFont typeface="Lucida Grande"/>
              <a:buChar char="➲"/>
            </a:pPr>
            <a:endParaRPr lang="de-DE"/>
          </a:p>
        </p:txBody>
      </p:sp>
    </p:spTree>
    <p:extLst/>
  </p:cSld>
  <p:clrMapOvr>
    <a:overrideClrMapping bg1="lt1" tx1="dk1" bg2="lt2" tx2="dk2" accent1="accent1" accent2="accent2" accent3="accent3" accent4="accent4" accent5="accent5" accent6="accent6" hlink="hlink" folHlink="folHlink"/>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grpSp>
        <p:nvGrpSpPr>
          <p:cNvPr id="28699" name="Group 1051"/>
          <p:cNvGrpSpPr>
            <a:grpSpLocks/>
          </p:cNvGrpSpPr>
          <p:nvPr/>
        </p:nvGrpSpPr>
        <p:grpSpPr bwMode="auto">
          <a:xfrm>
            <a:off x="0" y="1685924"/>
            <a:ext cx="18288000" cy="431008"/>
            <a:chOff x="0" y="708"/>
            <a:chExt cx="6240" cy="181"/>
          </a:xfrm>
        </p:grpSpPr>
        <p:sp>
          <p:nvSpPr>
            <p:cNvPr id="28700" name="Rectangle 1052"/>
            <p:cNvSpPr>
              <a:spLocks noChangeArrowheads="1"/>
            </p:cNvSpPr>
            <p:nvPr/>
          </p:nvSpPr>
          <p:spPr bwMode="auto">
            <a:xfrm>
              <a:off x="0" y="708"/>
              <a:ext cx="6240" cy="91"/>
            </a:xfrm>
            <a:prstGeom prst="rect">
              <a:avLst/>
            </a:prstGeom>
            <a:solidFill>
              <a:schemeClr val="bg2"/>
            </a:solidFill>
            <a:ln>
              <a:noFill/>
            </a:ln>
            <a:effectLst/>
            <a:extLs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1827312" eaLnBrk="0" fontAlgn="base" hangingPunct="0">
                <a:spcBef>
                  <a:spcPct val="0"/>
                </a:spcBef>
                <a:spcAft>
                  <a:spcPct val="0"/>
                </a:spcAft>
              </a:pPr>
              <a:endParaRPr lang="de-DE" sz="2800">
                <a:solidFill>
                  <a:srgbClr val="000000"/>
                </a:solidFill>
              </a:endParaRPr>
            </a:p>
          </p:txBody>
        </p:sp>
        <p:sp>
          <p:nvSpPr>
            <p:cNvPr id="28701" name="Rectangle 1053"/>
            <p:cNvSpPr>
              <a:spLocks noChangeArrowheads="1"/>
            </p:cNvSpPr>
            <p:nvPr/>
          </p:nvSpPr>
          <p:spPr bwMode="auto">
            <a:xfrm>
              <a:off x="0" y="708"/>
              <a:ext cx="2122" cy="181"/>
            </a:xfrm>
            <a:prstGeom prst="rect">
              <a:avLst/>
            </a:prstGeom>
            <a:solidFill>
              <a:schemeClr val="bg2"/>
            </a:solidFill>
            <a:ln>
              <a:noFill/>
            </a:ln>
            <a:effectLst/>
            <a:extLs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1827312" eaLnBrk="0" fontAlgn="base" hangingPunct="0">
                <a:spcBef>
                  <a:spcPct val="0"/>
                </a:spcBef>
                <a:spcAft>
                  <a:spcPct val="0"/>
                </a:spcAft>
              </a:pPr>
              <a:endParaRPr lang="de-DE" sz="2800">
                <a:solidFill>
                  <a:srgbClr val="000000"/>
                </a:solidFill>
              </a:endParaRPr>
            </a:p>
          </p:txBody>
        </p:sp>
      </p:grpSp>
      <p:pic>
        <p:nvPicPr>
          <p:cNvPr id="28724" name="Picture 1076" descr="DB-MNL_rgb_M"/>
          <p:cNvPicPr>
            <a:picLocks noChangeAspect="1" noChangeArrowheads="1"/>
          </p:cNvPicPr>
          <p:nvPr userDrawn="1">
            <p:custDataLst>
              <p:tags r:id="rId1"/>
            </p:custDataLst>
          </p:nvPr>
        </p:nvPicPr>
        <p:blipFill>
          <a:blip r:embed="rId3" cstate="print">
            <a:extLst>
              <a:ext uri="{28A0092B-C50C-407E-A947-70E740481C1C}">
                <a14:useLocalDpi xmlns:a14="http://schemas.microsoft.com/office/drawing/2010/main" val="0"/>
              </a:ext>
            </a:extLst>
          </a:blip>
          <a:srcRect l="-2255" t="-46503" r="-16711" b="-14403"/>
          <a:stretch>
            <a:fillRect/>
          </a:stretch>
        </p:blipFill>
        <p:spPr bwMode="auto">
          <a:xfrm>
            <a:off x="15659102" y="11"/>
            <a:ext cx="2628900" cy="9310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13202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MG-SLIDE OPT-6">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6" name="Picture Placeholder 5"/>
          <p:cNvSpPr>
            <a:spLocks noGrp="1"/>
          </p:cNvSpPr>
          <p:nvPr>
            <p:ph type="pic" sz="quarter" idx="11"/>
          </p:nvPr>
        </p:nvSpPr>
        <p:spPr>
          <a:xfrm>
            <a:off x="0" y="2400300"/>
            <a:ext cx="18288000" cy="5486400"/>
          </a:xfrm>
          <a:prstGeom prst="rect">
            <a:avLst/>
          </a:prstGeom>
        </p:spPr>
        <p:txBody>
          <a:bodyPr lIns="91439" tIns="45719" rIns="91439" bIns="45719"/>
          <a:lstStyle/>
          <a:p>
            <a:endParaRPr lang="uk-UA"/>
          </a:p>
        </p:txBody>
      </p:sp>
    </p:spTree>
    <p:extLst>
      <p:ext uri="{BB962C8B-B14F-4D97-AF65-F5344CB8AC3E}">
        <p14:creationId xmlns:p14="http://schemas.microsoft.com/office/powerpoint/2010/main" val="1079136031"/>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Foliennummernplatzhalter 3"/>
          <p:cNvSpPr>
            <a:spLocks noGrp="1"/>
          </p:cNvSpPr>
          <p:nvPr>
            <p:ph type="sldNum" sz="quarter" idx="10"/>
          </p:nvPr>
        </p:nvSpPr>
        <p:spPr/>
        <p:txBody>
          <a:bodyPr/>
          <a:lstStyle>
            <a:lvl1pPr>
              <a:defRPr/>
            </a:lvl1pPr>
          </a:lstStyle>
          <a:p>
            <a:fld id="{014B2B3C-A785-4E88-A777-75AD7A1D5EE1}" type="slidenum">
              <a:rPr lang="de-DE" altLang="de-DE">
                <a:solidFill>
                  <a:srgbClr val="000000"/>
                </a:solidFill>
              </a:rPr>
              <a:pPr/>
              <a:t>‹Nr.›</a:t>
            </a:fld>
            <a:endParaRPr lang="de-DE" altLang="de-DE">
              <a:solidFill>
                <a:srgbClr val="000000"/>
              </a:solidFill>
            </a:endParaRPr>
          </a:p>
        </p:txBody>
      </p:sp>
      <p:sp>
        <p:nvSpPr>
          <p:cNvPr id="5" name="Fußzeilenplatzhalter 4"/>
          <p:cNvSpPr>
            <a:spLocks noGrp="1"/>
          </p:cNvSpPr>
          <p:nvPr>
            <p:ph type="ftr" sz="quarter" idx="11"/>
          </p:nvPr>
        </p:nvSpPr>
        <p:spPr/>
        <p:txBody>
          <a:bodyPr/>
          <a:lstStyle>
            <a:lvl1pPr>
              <a:defRPr/>
            </a:lvl1pPr>
          </a:lstStyle>
          <a:p>
            <a:r>
              <a:rPr lang="de-DE" altLang="de-DE">
                <a:solidFill>
                  <a:srgbClr val="000000"/>
                </a:solidFill>
              </a:rPr>
              <a:t>© Cerulean Circle GmbH</a:t>
            </a:r>
          </a:p>
        </p:txBody>
      </p:sp>
    </p:spTree>
    <p:extLst>
      <p:ext uri="{BB962C8B-B14F-4D97-AF65-F5344CB8AC3E}">
        <p14:creationId xmlns:p14="http://schemas.microsoft.com/office/powerpoint/2010/main" val="4005295932"/>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444870" y="6610352"/>
            <a:ext cx="15544800" cy="2043112"/>
          </a:xfrm>
        </p:spPr>
        <p:txBody>
          <a:bodyPr/>
          <a:lstStyle>
            <a:lvl1pPr algn="l">
              <a:defRPr sz="6800" b="1" cap="all"/>
            </a:lvl1pPr>
          </a:lstStyle>
          <a:p>
            <a:r>
              <a:rPr lang="de-DE"/>
              <a:t>Titelmasterformat durch Klicken bearbeiten</a:t>
            </a:r>
          </a:p>
        </p:txBody>
      </p:sp>
      <p:sp>
        <p:nvSpPr>
          <p:cNvPr id="3" name="Textplatzhalter 2"/>
          <p:cNvSpPr>
            <a:spLocks noGrp="1"/>
          </p:cNvSpPr>
          <p:nvPr>
            <p:ph type="body" idx="1"/>
          </p:nvPr>
        </p:nvSpPr>
        <p:spPr>
          <a:xfrm>
            <a:off x="1444870" y="4360070"/>
            <a:ext cx="15544800" cy="2250280"/>
          </a:xfrm>
        </p:spPr>
        <p:txBody>
          <a:bodyPr anchor="b"/>
          <a:lstStyle>
            <a:lvl1pPr marL="0" indent="0">
              <a:buNone/>
              <a:defRPr sz="3400"/>
            </a:lvl1pPr>
            <a:lvl2pPr marL="778618" indent="0">
              <a:buNone/>
              <a:defRPr sz="3000"/>
            </a:lvl2pPr>
            <a:lvl3pPr marL="1557236" indent="0">
              <a:buNone/>
              <a:defRPr sz="2800"/>
            </a:lvl3pPr>
            <a:lvl4pPr marL="2335854" indent="0">
              <a:buNone/>
              <a:defRPr sz="2400"/>
            </a:lvl4pPr>
            <a:lvl5pPr marL="3114474" indent="0">
              <a:buNone/>
              <a:defRPr sz="2400"/>
            </a:lvl5pPr>
            <a:lvl6pPr marL="3893092" indent="0">
              <a:buNone/>
              <a:defRPr sz="2400"/>
            </a:lvl6pPr>
            <a:lvl7pPr marL="4671710" indent="0">
              <a:buNone/>
              <a:defRPr sz="2400"/>
            </a:lvl7pPr>
            <a:lvl8pPr marL="5450326" indent="0">
              <a:buNone/>
              <a:defRPr sz="2400"/>
            </a:lvl8pPr>
            <a:lvl9pPr marL="6228942" indent="0">
              <a:buNone/>
              <a:defRPr sz="2400"/>
            </a:lvl9pPr>
          </a:lstStyle>
          <a:p>
            <a:pPr lvl="0"/>
            <a:r>
              <a:rPr lang="de-DE"/>
              <a:t>Textmasterformat bearbeiten</a:t>
            </a:r>
          </a:p>
        </p:txBody>
      </p:sp>
      <p:sp>
        <p:nvSpPr>
          <p:cNvPr id="4" name="Foliennummernplatzhalter 3"/>
          <p:cNvSpPr>
            <a:spLocks noGrp="1"/>
          </p:cNvSpPr>
          <p:nvPr>
            <p:ph type="sldNum" sz="quarter" idx="10"/>
          </p:nvPr>
        </p:nvSpPr>
        <p:spPr/>
        <p:txBody>
          <a:bodyPr/>
          <a:lstStyle>
            <a:lvl1pPr>
              <a:defRPr/>
            </a:lvl1pPr>
          </a:lstStyle>
          <a:p>
            <a:fld id="{B6430FE4-AD92-4456-9A1A-97FDBA6EB485}" type="slidenum">
              <a:rPr lang="de-DE" altLang="de-DE">
                <a:solidFill>
                  <a:srgbClr val="000000"/>
                </a:solidFill>
              </a:rPr>
              <a:pPr/>
              <a:t>‹Nr.›</a:t>
            </a:fld>
            <a:endParaRPr lang="de-DE" altLang="de-DE">
              <a:solidFill>
                <a:srgbClr val="000000"/>
              </a:solidFill>
            </a:endParaRPr>
          </a:p>
        </p:txBody>
      </p:sp>
      <p:sp>
        <p:nvSpPr>
          <p:cNvPr id="5" name="Fußzeilenplatzhalter 4"/>
          <p:cNvSpPr>
            <a:spLocks noGrp="1"/>
          </p:cNvSpPr>
          <p:nvPr>
            <p:ph type="ftr" sz="quarter" idx="11"/>
          </p:nvPr>
        </p:nvSpPr>
        <p:spPr/>
        <p:txBody>
          <a:bodyPr/>
          <a:lstStyle>
            <a:lvl1pPr>
              <a:defRPr/>
            </a:lvl1pPr>
          </a:lstStyle>
          <a:p>
            <a:r>
              <a:rPr lang="de-DE" altLang="de-DE">
                <a:solidFill>
                  <a:srgbClr val="000000"/>
                </a:solidFill>
              </a:rPr>
              <a:t>© Cerulean Circle GmbH</a:t>
            </a:r>
          </a:p>
        </p:txBody>
      </p:sp>
    </p:spTree>
    <p:extLst>
      <p:ext uri="{BB962C8B-B14F-4D97-AF65-F5344CB8AC3E}">
        <p14:creationId xmlns:p14="http://schemas.microsoft.com/office/powerpoint/2010/main" val="28705542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369289" y="2336010"/>
            <a:ext cx="8634046" cy="7346156"/>
          </a:xfrm>
        </p:spPr>
        <p:txBody>
          <a:bodyPr/>
          <a:lstStyle>
            <a:lvl1pPr>
              <a:defRPr sz="4800"/>
            </a:lvl1pPr>
            <a:lvl2pPr>
              <a:defRPr sz="4000"/>
            </a:lvl2pPr>
            <a:lvl3pPr>
              <a:defRPr sz="3400"/>
            </a:lvl3pPr>
            <a:lvl4pPr>
              <a:defRPr sz="3000"/>
            </a:lvl4pPr>
            <a:lvl5pPr>
              <a:defRPr sz="3000"/>
            </a:lvl5pPr>
            <a:lvl6pPr>
              <a:defRPr sz="3000"/>
            </a:lvl6pPr>
            <a:lvl7pPr>
              <a:defRPr sz="3000"/>
            </a:lvl7pPr>
            <a:lvl8pPr>
              <a:defRPr sz="3000"/>
            </a:lvl8pPr>
            <a:lvl9pPr>
              <a:defRPr sz="3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9284695" y="2336010"/>
            <a:ext cx="8634046" cy="7346156"/>
          </a:xfrm>
        </p:spPr>
        <p:txBody>
          <a:bodyPr/>
          <a:lstStyle>
            <a:lvl1pPr>
              <a:defRPr sz="4800"/>
            </a:lvl1pPr>
            <a:lvl2pPr>
              <a:defRPr sz="4000"/>
            </a:lvl2pPr>
            <a:lvl3pPr>
              <a:defRPr sz="3400"/>
            </a:lvl3pPr>
            <a:lvl4pPr>
              <a:defRPr sz="3000"/>
            </a:lvl4pPr>
            <a:lvl5pPr>
              <a:defRPr sz="3000"/>
            </a:lvl5pPr>
            <a:lvl6pPr>
              <a:defRPr sz="3000"/>
            </a:lvl6pPr>
            <a:lvl7pPr>
              <a:defRPr sz="3000"/>
            </a:lvl7pPr>
            <a:lvl8pPr>
              <a:defRPr sz="3000"/>
            </a:lvl8pPr>
            <a:lvl9pPr>
              <a:defRPr sz="3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Foliennummernplatzhalter 4"/>
          <p:cNvSpPr>
            <a:spLocks noGrp="1"/>
          </p:cNvSpPr>
          <p:nvPr>
            <p:ph type="sldNum" sz="quarter" idx="10"/>
          </p:nvPr>
        </p:nvSpPr>
        <p:spPr/>
        <p:txBody>
          <a:bodyPr/>
          <a:lstStyle>
            <a:lvl1pPr>
              <a:defRPr/>
            </a:lvl1pPr>
          </a:lstStyle>
          <a:p>
            <a:fld id="{2A67D048-DFDD-40A5-AF5E-D046D3040038}" type="slidenum">
              <a:rPr lang="de-DE" altLang="de-DE">
                <a:solidFill>
                  <a:srgbClr val="000000"/>
                </a:solidFill>
              </a:rPr>
              <a:pPr/>
              <a:t>‹Nr.›</a:t>
            </a:fld>
            <a:endParaRPr lang="de-DE" altLang="de-DE">
              <a:solidFill>
                <a:srgbClr val="000000"/>
              </a:solidFill>
            </a:endParaRPr>
          </a:p>
        </p:txBody>
      </p:sp>
      <p:sp>
        <p:nvSpPr>
          <p:cNvPr id="6" name="Fußzeilenplatzhalter 5"/>
          <p:cNvSpPr>
            <a:spLocks noGrp="1"/>
          </p:cNvSpPr>
          <p:nvPr>
            <p:ph type="ftr" sz="quarter" idx="11"/>
          </p:nvPr>
        </p:nvSpPr>
        <p:spPr/>
        <p:txBody>
          <a:bodyPr/>
          <a:lstStyle>
            <a:lvl1pPr>
              <a:defRPr/>
            </a:lvl1pPr>
          </a:lstStyle>
          <a:p>
            <a:r>
              <a:rPr lang="de-DE" altLang="de-DE">
                <a:solidFill>
                  <a:srgbClr val="000000"/>
                </a:solidFill>
              </a:rPr>
              <a:t>© Cerulean Circle GmbH</a:t>
            </a:r>
          </a:p>
        </p:txBody>
      </p:sp>
    </p:spTree>
    <p:extLst>
      <p:ext uri="{BB962C8B-B14F-4D97-AF65-F5344CB8AC3E}">
        <p14:creationId xmlns:p14="http://schemas.microsoft.com/office/powerpoint/2010/main" val="1074225100"/>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914400" y="411958"/>
            <a:ext cx="16459200" cy="1714500"/>
          </a:xfrm>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914400" y="2302670"/>
            <a:ext cx="8080132" cy="959644"/>
          </a:xfrm>
        </p:spPr>
        <p:txBody>
          <a:bodyPr anchor="b"/>
          <a:lstStyle>
            <a:lvl1pPr marL="0" indent="0">
              <a:buNone/>
              <a:defRPr sz="4000" b="1"/>
            </a:lvl1pPr>
            <a:lvl2pPr marL="778618" indent="0">
              <a:buNone/>
              <a:defRPr sz="3400" b="1"/>
            </a:lvl2pPr>
            <a:lvl3pPr marL="1557236" indent="0">
              <a:buNone/>
              <a:defRPr sz="3000" b="1"/>
            </a:lvl3pPr>
            <a:lvl4pPr marL="2335854" indent="0">
              <a:buNone/>
              <a:defRPr sz="2800" b="1"/>
            </a:lvl4pPr>
            <a:lvl5pPr marL="3114474" indent="0">
              <a:buNone/>
              <a:defRPr sz="2800" b="1"/>
            </a:lvl5pPr>
            <a:lvl6pPr marL="3893092" indent="0">
              <a:buNone/>
              <a:defRPr sz="2800" b="1"/>
            </a:lvl6pPr>
            <a:lvl7pPr marL="4671710" indent="0">
              <a:buNone/>
              <a:defRPr sz="2800" b="1"/>
            </a:lvl7pPr>
            <a:lvl8pPr marL="5450326" indent="0">
              <a:buNone/>
              <a:defRPr sz="2800" b="1"/>
            </a:lvl8pPr>
            <a:lvl9pPr marL="6228942" indent="0">
              <a:buNone/>
              <a:defRPr sz="2800" b="1"/>
            </a:lvl9pPr>
          </a:lstStyle>
          <a:p>
            <a:pPr lvl="0"/>
            <a:r>
              <a:rPr lang="de-DE"/>
              <a:t>Textmasterformat bearbeiten</a:t>
            </a:r>
          </a:p>
        </p:txBody>
      </p:sp>
      <p:sp>
        <p:nvSpPr>
          <p:cNvPr id="4" name="Inhaltsplatzhalter 3"/>
          <p:cNvSpPr>
            <a:spLocks noGrp="1"/>
          </p:cNvSpPr>
          <p:nvPr>
            <p:ph sz="half" idx="2"/>
          </p:nvPr>
        </p:nvSpPr>
        <p:spPr>
          <a:xfrm>
            <a:off x="914400" y="3262312"/>
            <a:ext cx="8080132" cy="5926932"/>
          </a:xfrm>
        </p:spPr>
        <p:txBody>
          <a:bodyPr/>
          <a:lstStyle>
            <a:lvl1pPr>
              <a:defRPr sz="4000"/>
            </a:lvl1pPr>
            <a:lvl2pPr>
              <a:defRPr sz="3400"/>
            </a:lvl2pPr>
            <a:lvl3pPr>
              <a:defRPr sz="3000"/>
            </a:lvl3pPr>
            <a:lvl4pPr>
              <a:defRPr sz="2800"/>
            </a:lvl4pPr>
            <a:lvl5pPr>
              <a:defRPr sz="2800"/>
            </a:lvl5pPr>
            <a:lvl6pPr>
              <a:defRPr sz="2800"/>
            </a:lvl6pPr>
            <a:lvl7pPr>
              <a:defRPr sz="2800"/>
            </a:lvl7pPr>
            <a:lvl8pPr>
              <a:defRPr sz="2800"/>
            </a:lvl8pPr>
            <a:lvl9pPr>
              <a:defRPr sz="2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9290557" y="2302670"/>
            <a:ext cx="8083062" cy="959644"/>
          </a:xfrm>
        </p:spPr>
        <p:txBody>
          <a:bodyPr anchor="b"/>
          <a:lstStyle>
            <a:lvl1pPr marL="0" indent="0">
              <a:buNone/>
              <a:defRPr sz="4000" b="1"/>
            </a:lvl1pPr>
            <a:lvl2pPr marL="778618" indent="0">
              <a:buNone/>
              <a:defRPr sz="3400" b="1"/>
            </a:lvl2pPr>
            <a:lvl3pPr marL="1557236" indent="0">
              <a:buNone/>
              <a:defRPr sz="3000" b="1"/>
            </a:lvl3pPr>
            <a:lvl4pPr marL="2335854" indent="0">
              <a:buNone/>
              <a:defRPr sz="2800" b="1"/>
            </a:lvl4pPr>
            <a:lvl5pPr marL="3114474" indent="0">
              <a:buNone/>
              <a:defRPr sz="2800" b="1"/>
            </a:lvl5pPr>
            <a:lvl6pPr marL="3893092" indent="0">
              <a:buNone/>
              <a:defRPr sz="2800" b="1"/>
            </a:lvl6pPr>
            <a:lvl7pPr marL="4671710" indent="0">
              <a:buNone/>
              <a:defRPr sz="2800" b="1"/>
            </a:lvl7pPr>
            <a:lvl8pPr marL="5450326" indent="0">
              <a:buNone/>
              <a:defRPr sz="2800" b="1"/>
            </a:lvl8pPr>
            <a:lvl9pPr marL="6228942" indent="0">
              <a:buNone/>
              <a:defRPr sz="2800" b="1"/>
            </a:lvl9pPr>
          </a:lstStyle>
          <a:p>
            <a:pPr lvl="0"/>
            <a:r>
              <a:rPr lang="de-DE"/>
              <a:t>Textmasterformat bearbeiten</a:t>
            </a:r>
          </a:p>
        </p:txBody>
      </p:sp>
      <p:sp>
        <p:nvSpPr>
          <p:cNvPr id="6" name="Inhaltsplatzhalter 5"/>
          <p:cNvSpPr>
            <a:spLocks noGrp="1"/>
          </p:cNvSpPr>
          <p:nvPr>
            <p:ph sz="quarter" idx="4"/>
          </p:nvPr>
        </p:nvSpPr>
        <p:spPr>
          <a:xfrm>
            <a:off x="9290557" y="3262312"/>
            <a:ext cx="8083062" cy="5926932"/>
          </a:xfrm>
        </p:spPr>
        <p:txBody>
          <a:bodyPr/>
          <a:lstStyle>
            <a:lvl1pPr>
              <a:defRPr sz="4000"/>
            </a:lvl1pPr>
            <a:lvl2pPr>
              <a:defRPr sz="3400"/>
            </a:lvl2pPr>
            <a:lvl3pPr>
              <a:defRPr sz="3000"/>
            </a:lvl3pPr>
            <a:lvl4pPr>
              <a:defRPr sz="2800"/>
            </a:lvl4pPr>
            <a:lvl5pPr>
              <a:defRPr sz="2800"/>
            </a:lvl5pPr>
            <a:lvl6pPr>
              <a:defRPr sz="2800"/>
            </a:lvl6pPr>
            <a:lvl7pPr>
              <a:defRPr sz="2800"/>
            </a:lvl7pPr>
            <a:lvl8pPr>
              <a:defRPr sz="2800"/>
            </a:lvl8pPr>
            <a:lvl9pPr>
              <a:defRPr sz="2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Foliennummernplatzhalter 6"/>
          <p:cNvSpPr>
            <a:spLocks noGrp="1"/>
          </p:cNvSpPr>
          <p:nvPr>
            <p:ph type="sldNum" sz="quarter" idx="10"/>
          </p:nvPr>
        </p:nvSpPr>
        <p:spPr/>
        <p:txBody>
          <a:bodyPr/>
          <a:lstStyle>
            <a:lvl1pPr>
              <a:defRPr/>
            </a:lvl1pPr>
          </a:lstStyle>
          <a:p>
            <a:fld id="{1EB8501E-96F1-48D4-92BC-9157E8FB248C}" type="slidenum">
              <a:rPr lang="de-DE" altLang="de-DE">
                <a:solidFill>
                  <a:srgbClr val="000000"/>
                </a:solidFill>
              </a:rPr>
              <a:pPr/>
              <a:t>‹Nr.›</a:t>
            </a:fld>
            <a:endParaRPr lang="de-DE" altLang="de-DE">
              <a:solidFill>
                <a:srgbClr val="000000"/>
              </a:solidFill>
            </a:endParaRPr>
          </a:p>
        </p:txBody>
      </p:sp>
      <p:sp>
        <p:nvSpPr>
          <p:cNvPr id="8" name="Fußzeilenplatzhalter 7"/>
          <p:cNvSpPr>
            <a:spLocks noGrp="1"/>
          </p:cNvSpPr>
          <p:nvPr>
            <p:ph type="ftr" sz="quarter" idx="11"/>
          </p:nvPr>
        </p:nvSpPr>
        <p:spPr/>
        <p:txBody>
          <a:bodyPr/>
          <a:lstStyle>
            <a:lvl1pPr>
              <a:defRPr/>
            </a:lvl1pPr>
          </a:lstStyle>
          <a:p>
            <a:r>
              <a:rPr lang="de-DE" altLang="de-DE">
                <a:solidFill>
                  <a:srgbClr val="000000"/>
                </a:solidFill>
              </a:rPr>
              <a:t>© Cerulean Circle GmbH</a:t>
            </a:r>
          </a:p>
        </p:txBody>
      </p:sp>
    </p:spTree>
    <p:extLst>
      <p:ext uri="{BB962C8B-B14F-4D97-AF65-F5344CB8AC3E}">
        <p14:creationId xmlns:p14="http://schemas.microsoft.com/office/powerpoint/2010/main" val="109293193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Foliennummernplatzhalter 2"/>
          <p:cNvSpPr>
            <a:spLocks noGrp="1"/>
          </p:cNvSpPr>
          <p:nvPr>
            <p:ph type="sldNum" sz="quarter" idx="10"/>
          </p:nvPr>
        </p:nvSpPr>
        <p:spPr/>
        <p:txBody>
          <a:bodyPr/>
          <a:lstStyle>
            <a:lvl1pPr>
              <a:defRPr/>
            </a:lvl1pPr>
          </a:lstStyle>
          <a:p>
            <a:fld id="{6980FD65-0573-41F3-BBBA-0AF5CC58D506}" type="slidenum">
              <a:rPr lang="de-DE" altLang="de-DE">
                <a:solidFill>
                  <a:srgbClr val="000000"/>
                </a:solidFill>
              </a:rPr>
              <a:pPr/>
              <a:t>‹Nr.›</a:t>
            </a:fld>
            <a:endParaRPr lang="de-DE" altLang="de-DE">
              <a:solidFill>
                <a:srgbClr val="000000"/>
              </a:solidFill>
            </a:endParaRPr>
          </a:p>
        </p:txBody>
      </p:sp>
      <p:sp>
        <p:nvSpPr>
          <p:cNvPr id="4" name="Fußzeilenplatzhalter 3"/>
          <p:cNvSpPr>
            <a:spLocks noGrp="1"/>
          </p:cNvSpPr>
          <p:nvPr>
            <p:ph type="ftr" sz="quarter" idx="11"/>
          </p:nvPr>
        </p:nvSpPr>
        <p:spPr/>
        <p:txBody>
          <a:bodyPr/>
          <a:lstStyle>
            <a:lvl1pPr>
              <a:defRPr/>
            </a:lvl1pPr>
          </a:lstStyle>
          <a:p>
            <a:r>
              <a:rPr lang="de-DE" altLang="de-DE">
                <a:solidFill>
                  <a:srgbClr val="000000"/>
                </a:solidFill>
              </a:rPr>
              <a:t>© Cerulean Circle GmbH</a:t>
            </a:r>
          </a:p>
        </p:txBody>
      </p:sp>
    </p:spTree>
    <p:extLst>
      <p:ext uri="{BB962C8B-B14F-4D97-AF65-F5344CB8AC3E}">
        <p14:creationId xmlns:p14="http://schemas.microsoft.com/office/powerpoint/2010/main" val="210404701"/>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Foliennummernplatzhalter 1"/>
          <p:cNvSpPr>
            <a:spLocks noGrp="1"/>
          </p:cNvSpPr>
          <p:nvPr>
            <p:ph type="sldNum" sz="quarter" idx="10"/>
          </p:nvPr>
        </p:nvSpPr>
        <p:spPr/>
        <p:txBody>
          <a:bodyPr/>
          <a:lstStyle>
            <a:lvl1pPr>
              <a:defRPr/>
            </a:lvl1pPr>
          </a:lstStyle>
          <a:p>
            <a:fld id="{AA3ABB0E-9A89-4364-8EC8-328941E4DF95}" type="slidenum">
              <a:rPr lang="de-DE" altLang="de-DE">
                <a:solidFill>
                  <a:srgbClr val="000000"/>
                </a:solidFill>
              </a:rPr>
              <a:pPr/>
              <a:t>‹Nr.›</a:t>
            </a:fld>
            <a:endParaRPr lang="de-DE" altLang="de-DE">
              <a:solidFill>
                <a:srgbClr val="000000"/>
              </a:solidFill>
            </a:endParaRPr>
          </a:p>
        </p:txBody>
      </p:sp>
      <p:sp>
        <p:nvSpPr>
          <p:cNvPr id="3" name="Fußzeilenplatzhalter 2"/>
          <p:cNvSpPr>
            <a:spLocks noGrp="1"/>
          </p:cNvSpPr>
          <p:nvPr>
            <p:ph type="ftr" sz="quarter" idx="11"/>
          </p:nvPr>
        </p:nvSpPr>
        <p:spPr/>
        <p:txBody>
          <a:bodyPr/>
          <a:lstStyle>
            <a:lvl1pPr>
              <a:defRPr/>
            </a:lvl1pPr>
          </a:lstStyle>
          <a:p>
            <a:r>
              <a:rPr lang="de-DE" altLang="de-DE">
                <a:solidFill>
                  <a:srgbClr val="000000"/>
                </a:solidFill>
              </a:rPr>
              <a:t>© Cerulean Circle GmbH</a:t>
            </a:r>
          </a:p>
        </p:txBody>
      </p:sp>
    </p:spTree>
    <p:extLst>
      <p:ext uri="{BB962C8B-B14F-4D97-AF65-F5344CB8AC3E}">
        <p14:creationId xmlns:p14="http://schemas.microsoft.com/office/powerpoint/2010/main" val="2129639078"/>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914415" y="409574"/>
            <a:ext cx="6016870" cy="1743076"/>
          </a:xfrm>
        </p:spPr>
        <p:txBody>
          <a:bodyPr anchor="b"/>
          <a:lstStyle>
            <a:lvl1pPr algn="l">
              <a:defRPr sz="3400" b="1"/>
            </a:lvl1pPr>
          </a:lstStyle>
          <a:p>
            <a:r>
              <a:rPr lang="de-DE"/>
              <a:t>Titelmasterformat durch Klicken bearbeiten</a:t>
            </a:r>
          </a:p>
        </p:txBody>
      </p:sp>
      <p:sp>
        <p:nvSpPr>
          <p:cNvPr id="3" name="Inhaltsplatzhalter 2"/>
          <p:cNvSpPr>
            <a:spLocks noGrp="1"/>
          </p:cNvSpPr>
          <p:nvPr>
            <p:ph idx="1"/>
          </p:nvPr>
        </p:nvSpPr>
        <p:spPr>
          <a:xfrm>
            <a:off x="7151076" y="409593"/>
            <a:ext cx="10222524" cy="8779670"/>
          </a:xfrm>
        </p:spPr>
        <p:txBody>
          <a:bodyPr/>
          <a:lstStyle>
            <a:lvl1pPr>
              <a:defRPr sz="5400"/>
            </a:lvl1pPr>
            <a:lvl2pPr>
              <a:defRPr sz="4800"/>
            </a:lvl2pPr>
            <a:lvl3pPr>
              <a:defRPr sz="4000"/>
            </a:lvl3pPr>
            <a:lvl4pPr>
              <a:defRPr sz="3400"/>
            </a:lvl4pPr>
            <a:lvl5pPr>
              <a:defRPr sz="3400"/>
            </a:lvl5pPr>
            <a:lvl6pPr>
              <a:defRPr sz="3400"/>
            </a:lvl6pPr>
            <a:lvl7pPr>
              <a:defRPr sz="3400"/>
            </a:lvl7pPr>
            <a:lvl8pPr>
              <a:defRPr sz="3400"/>
            </a:lvl8pPr>
            <a:lvl9pPr>
              <a:defRPr sz="34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914415" y="2152657"/>
            <a:ext cx="6016870" cy="7036594"/>
          </a:xfrm>
        </p:spPr>
        <p:txBody>
          <a:bodyPr/>
          <a:lstStyle>
            <a:lvl1pPr marL="0" indent="0">
              <a:buNone/>
              <a:defRPr sz="2400"/>
            </a:lvl1pPr>
            <a:lvl2pPr marL="778618" indent="0">
              <a:buNone/>
              <a:defRPr sz="2000"/>
            </a:lvl2pPr>
            <a:lvl3pPr marL="1557236" indent="0">
              <a:buNone/>
              <a:defRPr sz="1800"/>
            </a:lvl3pPr>
            <a:lvl4pPr marL="2335854" indent="0">
              <a:buNone/>
              <a:defRPr sz="1600"/>
            </a:lvl4pPr>
            <a:lvl5pPr marL="3114474" indent="0">
              <a:buNone/>
              <a:defRPr sz="1600"/>
            </a:lvl5pPr>
            <a:lvl6pPr marL="3893092" indent="0">
              <a:buNone/>
              <a:defRPr sz="1600"/>
            </a:lvl6pPr>
            <a:lvl7pPr marL="4671710" indent="0">
              <a:buNone/>
              <a:defRPr sz="1600"/>
            </a:lvl7pPr>
            <a:lvl8pPr marL="5450326" indent="0">
              <a:buNone/>
              <a:defRPr sz="1600"/>
            </a:lvl8pPr>
            <a:lvl9pPr marL="6228942" indent="0">
              <a:buNone/>
              <a:defRPr sz="1600"/>
            </a:lvl9pPr>
          </a:lstStyle>
          <a:p>
            <a:pPr lvl="0"/>
            <a:r>
              <a:rPr lang="de-DE"/>
              <a:t>Textmasterformat bearbeiten</a:t>
            </a:r>
          </a:p>
        </p:txBody>
      </p:sp>
      <p:sp>
        <p:nvSpPr>
          <p:cNvPr id="5" name="Foliennummernplatzhalter 4"/>
          <p:cNvSpPr>
            <a:spLocks noGrp="1"/>
          </p:cNvSpPr>
          <p:nvPr>
            <p:ph type="sldNum" sz="quarter" idx="10"/>
          </p:nvPr>
        </p:nvSpPr>
        <p:spPr/>
        <p:txBody>
          <a:bodyPr/>
          <a:lstStyle>
            <a:lvl1pPr>
              <a:defRPr/>
            </a:lvl1pPr>
          </a:lstStyle>
          <a:p>
            <a:fld id="{19429AB0-B97D-43A6-9459-FE23F6F0B34D}" type="slidenum">
              <a:rPr lang="de-DE" altLang="de-DE">
                <a:solidFill>
                  <a:srgbClr val="000000"/>
                </a:solidFill>
              </a:rPr>
              <a:pPr/>
              <a:t>‹Nr.›</a:t>
            </a:fld>
            <a:endParaRPr lang="de-DE" altLang="de-DE">
              <a:solidFill>
                <a:srgbClr val="000000"/>
              </a:solidFill>
            </a:endParaRPr>
          </a:p>
        </p:txBody>
      </p:sp>
      <p:sp>
        <p:nvSpPr>
          <p:cNvPr id="6" name="Fußzeilenplatzhalter 5"/>
          <p:cNvSpPr>
            <a:spLocks noGrp="1"/>
          </p:cNvSpPr>
          <p:nvPr>
            <p:ph type="ftr" sz="quarter" idx="11"/>
          </p:nvPr>
        </p:nvSpPr>
        <p:spPr/>
        <p:txBody>
          <a:bodyPr/>
          <a:lstStyle>
            <a:lvl1pPr>
              <a:defRPr/>
            </a:lvl1pPr>
          </a:lstStyle>
          <a:p>
            <a:r>
              <a:rPr lang="de-DE" altLang="de-DE">
                <a:solidFill>
                  <a:srgbClr val="000000"/>
                </a:solidFill>
              </a:rPr>
              <a:t>© Cerulean Circle GmbH</a:t>
            </a:r>
          </a:p>
        </p:txBody>
      </p:sp>
    </p:spTree>
    <p:extLst>
      <p:ext uri="{BB962C8B-B14F-4D97-AF65-F5344CB8AC3E}">
        <p14:creationId xmlns:p14="http://schemas.microsoft.com/office/powerpoint/2010/main" val="3375335036"/>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3584334" y="7200902"/>
            <a:ext cx="10972800" cy="850108"/>
          </a:xfrm>
        </p:spPr>
        <p:txBody>
          <a:bodyPr anchor="b"/>
          <a:lstStyle>
            <a:lvl1pPr algn="l">
              <a:defRPr sz="3400" b="1"/>
            </a:lvl1pPr>
          </a:lstStyle>
          <a:p>
            <a:r>
              <a:rPr lang="de-DE"/>
              <a:t>Titelmasterformat durch Klicken bearbeiten</a:t>
            </a:r>
          </a:p>
        </p:txBody>
      </p:sp>
      <p:sp>
        <p:nvSpPr>
          <p:cNvPr id="3" name="Bildplatzhalter 2"/>
          <p:cNvSpPr>
            <a:spLocks noGrp="1"/>
          </p:cNvSpPr>
          <p:nvPr>
            <p:ph type="pic" idx="1"/>
          </p:nvPr>
        </p:nvSpPr>
        <p:spPr>
          <a:xfrm>
            <a:off x="3584334" y="919162"/>
            <a:ext cx="10972800" cy="6172200"/>
          </a:xfrm>
        </p:spPr>
        <p:txBody>
          <a:bodyPr/>
          <a:lstStyle>
            <a:lvl1pPr marL="0" indent="0">
              <a:buNone/>
              <a:defRPr sz="5400"/>
            </a:lvl1pPr>
            <a:lvl2pPr marL="778618" indent="0">
              <a:buNone/>
              <a:defRPr sz="4800"/>
            </a:lvl2pPr>
            <a:lvl3pPr marL="1557236" indent="0">
              <a:buNone/>
              <a:defRPr sz="4000"/>
            </a:lvl3pPr>
            <a:lvl4pPr marL="2335854" indent="0">
              <a:buNone/>
              <a:defRPr sz="3400"/>
            </a:lvl4pPr>
            <a:lvl5pPr marL="3114474" indent="0">
              <a:buNone/>
              <a:defRPr sz="3400"/>
            </a:lvl5pPr>
            <a:lvl6pPr marL="3893092" indent="0">
              <a:buNone/>
              <a:defRPr sz="3400"/>
            </a:lvl6pPr>
            <a:lvl7pPr marL="4671710" indent="0">
              <a:buNone/>
              <a:defRPr sz="3400"/>
            </a:lvl7pPr>
            <a:lvl8pPr marL="5450326" indent="0">
              <a:buNone/>
              <a:defRPr sz="3400"/>
            </a:lvl8pPr>
            <a:lvl9pPr marL="6228942" indent="0">
              <a:buNone/>
              <a:defRPr sz="3400"/>
            </a:lvl9pPr>
          </a:lstStyle>
          <a:p>
            <a:endParaRPr lang="de-DE"/>
          </a:p>
        </p:txBody>
      </p:sp>
      <p:sp>
        <p:nvSpPr>
          <p:cNvPr id="4" name="Textplatzhalter 3"/>
          <p:cNvSpPr>
            <a:spLocks noGrp="1"/>
          </p:cNvSpPr>
          <p:nvPr>
            <p:ph type="body" sz="half" idx="2"/>
          </p:nvPr>
        </p:nvSpPr>
        <p:spPr>
          <a:xfrm>
            <a:off x="3584334" y="8051023"/>
            <a:ext cx="10972800" cy="1207294"/>
          </a:xfrm>
        </p:spPr>
        <p:txBody>
          <a:bodyPr/>
          <a:lstStyle>
            <a:lvl1pPr marL="0" indent="0">
              <a:buNone/>
              <a:defRPr sz="2400"/>
            </a:lvl1pPr>
            <a:lvl2pPr marL="778618" indent="0">
              <a:buNone/>
              <a:defRPr sz="2000"/>
            </a:lvl2pPr>
            <a:lvl3pPr marL="1557236" indent="0">
              <a:buNone/>
              <a:defRPr sz="1800"/>
            </a:lvl3pPr>
            <a:lvl4pPr marL="2335854" indent="0">
              <a:buNone/>
              <a:defRPr sz="1600"/>
            </a:lvl4pPr>
            <a:lvl5pPr marL="3114474" indent="0">
              <a:buNone/>
              <a:defRPr sz="1600"/>
            </a:lvl5pPr>
            <a:lvl6pPr marL="3893092" indent="0">
              <a:buNone/>
              <a:defRPr sz="1600"/>
            </a:lvl6pPr>
            <a:lvl7pPr marL="4671710" indent="0">
              <a:buNone/>
              <a:defRPr sz="1600"/>
            </a:lvl7pPr>
            <a:lvl8pPr marL="5450326" indent="0">
              <a:buNone/>
              <a:defRPr sz="1600"/>
            </a:lvl8pPr>
            <a:lvl9pPr marL="6228942" indent="0">
              <a:buNone/>
              <a:defRPr sz="1600"/>
            </a:lvl9pPr>
          </a:lstStyle>
          <a:p>
            <a:pPr lvl="0"/>
            <a:r>
              <a:rPr lang="de-DE"/>
              <a:t>Textmasterformat bearbeiten</a:t>
            </a:r>
          </a:p>
        </p:txBody>
      </p:sp>
      <p:sp>
        <p:nvSpPr>
          <p:cNvPr id="5" name="Foliennummernplatzhalter 4"/>
          <p:cNvSpPr>
            <a:spLocks noGrp="1"/>
          </p:cNvSpPr>
          <p:nvPr>
            <p:ph type="sldNum" sz="quarter" idx="10"/>
          </p:nvPr>
        </p:nvSpPr>
        <p:spPr/>
        <p:txBody>
          <a:bodyPr/>
          <a:lstStyle>
            <a:lvl1pPr>
              <a:defRPr/>
            </a:lvl1pPr>
          </a:lstStyle>
          <a:p>
            <a:fld id="{09ABA82C-BE99-4B55-91B1-1B2EF8BF0D7B}" type="slidenum">
              <a:rPr lang="de-DE" altLang="de-DE">
                <a:solidFill>
                  <a:srgbClr val="000000"/>
                </a:solidFill>
              </a:rPr>
              <a:pPr/>
              <a:t>‹Nr.›</a:t>
            </a:fld>
            <a:endParaRPr lang="de-DE" altLang="de-DE">
              <a:solidFill>
                <a:srgbClr val="000000"/>
              </a:solidFill>
            </a:endParaRPr>
          </a:p>
        </p:txBody>
      </p:sp>
      <p:sp>
        <p:nvSpPr>
          <p:cNvPr id="6" name="Fußzeilenplatzhalter 5"/>
          <p:cNvSpPr>
            <a:spLocks noGrp="1"/>
          </p:cNvSpPr>
          <p:nvPr>
            <p:ph type="ftr" sz="quarter" idx="11"/>
          </p:nvPr>
        </p:nvSpPr>
        <p:spPr/>
        <p:txBody>
          <a:bodyPr/>
          <a:lstStyle>
            <a:lvl1pPr>
              <a:defRPr/>
            </a:lvl1pPr>
          </a:lstStyle>
          <a:p>
            <a:r>
              <a:rPr lang="de-DE" altLang="de-DE">
                <a:solidFill>
                  <a:srgbClr val="000000"/>
                </a:solidFill>
              </a:rPr>
              <a:t>© Cerulean Circle GmbH</a:t>
            </a:r>
          </a:p>
        </p:txBody>
      </p:sp>
    </p:spTree>
    <p:extLst>
      <p:ext uri="{BB962C8B-B14F-4D97-AF65-F5344CB8AC3E}">
        <p14:creationId xmlns:p14="http://schemas.microsoft.com/office/powerpoint/2010/main" val="266676964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Foliennummernplatzhalter 3"/>
          <p:cNvSpPr>
            <a:spLocks noGrp="1"/>
          </p:cNvSpPr>
          <p:nvPr>
            <p:ph type="sldNum" sz="quarter" idx="10"/>
          </p:nvPr>
        </p:nvSpPr>
        <p:spPr/>
        <p:txBody>
          <a:bodyPr/>
          <a:lstStyle>
            <a:lvl1pPr>
              <a:defRPr/>
            </a:lvl1pPr>
          </a:lstStyle>
          <a:p>
            <a:fld id="{14470EA7-E316-4999-8507-443EE222721C}" type="slidenum">
              <a:rPr lang="de-DE" altLang="de-DE">
                <a:solidFill>
                  <a:srgbClr val="000000"/>
                </a:solidFill>
              </a:rPr>
              <a:pPr/>
              <a:t>‹Nr.›</a:t>
            </a:fld>
            <a:endParaRPr lang="de-DE" altLang="de-DE">
              <a:solidFill>
                <a:srgbClr val="000000"/>
              </a:solidFill>
            </a:endParaRPr>
          </a:p>
        </p:txBody>
      </p:sp>
      <p:sp>
        <p:nvSpPr>
          <p:cNvPr id="5" name="Fußzeilenplatzhalter 4"/>
          <p:cNvSpPr>
            <a:spLocks noGrp="1"/>
          </p:cNvSpPr>
          <p:nvPr>
            <p:ph type="ftr" sz="quarter" idx="11"/>
          </p:nvPr>
        </p:nvSpPr>
        <p:spPr/>
        <p:txBody>
          <a:bodyPr/>
          <a:lstStyle>
            <a:lvl1pPr>
              <a:defRPr/>
            </a:lvl1pPr>
          </a:lstStyle>
          <a:p>
            <a:r>
              <a:rPr lang="de-DE" altLang="de-DE">
                <a:solidFill>
                  <a:srgbClr val="000000"/>
                </a:solidFill>
              </a:rPr>
              <a:t>© Cerulean Circle GmbH</a:t>
            </a:r>
          </a:p>
        </p:txBody>
      </p:sp>
    </p:spTree>
    <p:extLst>
      <p:ext uri="{BB962C8B-B14F-4D97-AF65-F5344CB8AC3E}">
        <p14:creationId xmlns:p14="http://schemas.microsoft.com/office/powerpoint/2010/main" val="1149550133"/>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13531372" y="607220"/>
            <a:ext cx="4387360" cy="9074944"/>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369286" y="607220"/>
            <a:ext cx="12880732" cy="9074944"/>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Foliennummernplatzhalter 3"/>
          <p:cNvSpPr>
            <a:spLocks noGrp="1"/>
          </p:cNvSpPr>
          <p:nvPr>
            <p:ph type="sldNum" sz="quarter" idx="10"/>
          </p:nvPr>
        </p:nvSpPr>
        <p:spPr/>
        <p:txBody>
          <a:bodyPr/>
          <a:lstStyle>
            <a:lvl1pPr>
              <a:defRPr/>
            </a:lvl1pPr>
          </a:lstStyle>
          <a:p>
            <a:fld id="{8561ED88-3724-4856-B482-3389B79E1D64}" type="slidenum">
              <a:rPr lang="de-DE" altLang="de-DE">
                <a:solidFill>
                  <a:srgbClr val="000000"/>
                </a:solidFill>
              </a:rPr>
              <a:pPr/>
              <a:t>‹Nr.›</a:t>
            </a:fld>
            <a:endParaRPr lang="de-DE" altLang="de-DE">
              <a:solidFill>
                <a:srgbClr val="000000"/>
              </a:solidFill>
            </a:endParaRPr>
          </a:p>
        </p:txBody>
      </p:sp>
      <p:sp>
        <p:nvSpPr>
          <p:cNvPr id="5" name="Fußzeilenplatzhalter 4"/>
          <p:cNvSpPr>
            <a:spLocks noGrp="1"/>
          </p:cNvSpPr>
          <p:nvPr>
            <p:ph type="ftr" sz="quarter" idx="11"/>
          </p:nvPr>
        </p:nvSpPr>
        <p:spPr/>
        <p:txBody>
          <a:bodyPr/>
          <a:lstStyle>
            <a:lvl1pPr>
              <a:defRPr/>
            </a:lvl1pPr>
          </a:lstStyle>
          <a:p>
            <a:r>
              <a:rPr lang="de-DE" altLang="de-DE">
                <a:solidFill>
                  <a:srgbClr val="000000"/>
                </a:solidFill>
              </a:rPr>
              <a:t>© Cerulean Circle GmbH</a:t>
            </a:r>
          </a:p>
        </p:txBody>
      </p:sp>
    </p:spTree>
    <p:extLst>
      <p:ext uri="{BB962C8B-B14F-4D97-AF65-F5344CB8AC3E}">
        <p14:creationId xmlns:p14="http://schemas.microsoft.com/office/powerpoint/2010/main" val="13362395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G-SLIDE OPT-7">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6" name="Picture Placeholder 5"/>
          <p:cNvSpPr>
            <a:spLocks noGrp="1"/>
          </p:cNvSpPr>
          <p:nvPr>
            <p:ph type="pic" sz="quarter" idx="11"/>
          </p:nvPr>
        </p:nvSpPr>
        <p:spPr>
          <a:xfrm>
            <a:off x="9144000" y="2400300"/>
            <a:ext cx="9144000" cy="5486400"/>
          </a:xfrm>
          <a:prstGeom prst="rect">
            <a:avLst/>
          </a:prstGeom>
        </p:spPr>
        <p:txBody>
          <a:bodyPr lIns="91439" tIns="45719" rIns="91439" bIns="45719"/>
          <a:lstStyle/>
          <a:p>
            <a:endParaRPr lang="uk-UA"/>
          </a:p>
        </p:txBody>
      </p:sp>
    </p:spTree>
    <p:extLst>
      <p:ext uri="{BB962C8B-B14F-4D97-AF65-F5344CB8AC3E}">
        <p14:creationId xmlns:p14="http://schemas.microsoft.com/office/powerpoint/2010/main" val="1891970580"/>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userDrawn="1">
  <p:cSld name="Titelfolie Vorstandspräsentation">
    <p:spTree>
      <p:nvGrpSpPr>
        <p:cNvPr id="1" name=""/>
        <p:cNvGrpSpPr/>
        <p:nvPr/>
      </p:nvGrpSpPr>
      <p:grpSpPr>
        <a:xfrm>
          <a:off x="0" y="0"/>
          <a:ext cx="0" cy="0"/>
          <a:chOff x="0" y="0"/>
          <a:chExt cx="0" cy="0"/>
        </a:xfrm>
      </p:grpSpPr>
      <p:graphicFrame>
        <p:nvGraphicFramePr>
          <p:cNvPr id="8" name="Objekt 11" hidden="1"/>
          <p:cNvGraphicFramePr>
            <a:graphicFrameLocks noChangeAspect="1"/>
          </p:cNvGraphicFramePr>
          <p:nvPr userDrawn="1">
            <p:custDataLst>
              <p:tags r:id="rId2"/>
            </p:custDataLst>
            <p:extLst/>
          </p:nvPr>
        </p:nvGraphicFramePr>
        <p:xfrm>
          <a:off x="2947" y="2384"/>
          <a:ext cx="2930" cy="2380"/>
        </p:xfrm>
        <a:graphic>
          <a:graphicData uri="http://schemas.openxmlformats.org/presentationml/2006/ole">
            <mc:AlternateContent xmlns:mc="http://schemas.openxmlformats.org/markup-compatibility/2006">
              <mc:Choice xmlns:v="urn:schemas-microsoft-com:vml" Requires="v">
                <p:oleObj spid="_x0000_s2226" name="think-cell Folie" r:id="rId8" imgW="341" imgH="341" progId="TCLayout.ActiveDocument.1">
                  <p:embed/>
                </p:oleObj>
              </mc:Choice>
              <mc:Fallback>
                <p:oleObj name="think-cell Folie" r:id="rId8" imgW="341" imgH="341" progId="TCLayout.ActiveDocument.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47" y="2384"/>
                        <a:ext cx="2930" cy="2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9" name="Picture 21"/>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1066811"/>
            <a:ext cx="18288000" cy="43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5"/>
          <p:cNvSpPr>
            <a:spLocks noChangeArrowheads="1"/>
          </p:cNvSpPr>
          <p:nvPr userDrawn="1"/>
        </p:nvSpPr>
        <p:spPr bwMode="hidden">
          <a:xfrm>
            <a:off x="0" y="5545932"/>
            <a:ext cx="18288000" cy="4741068"/>
          </a:xfrm>
          <a:prstGeom prst="rect">
            <a:avLst/>
          </a:prstGeom>
          <a:solidFill>
            <a:srgbClr val="80808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lIns="153274" tIns="79702" rIns="153274" bIns="79702" anchor="ctr"/>
          <a:lstStyle/>
          <a:p>
            <a:pPr algn="ctr" defTabSz="1827312" eaLnBrk="0" fontAlgn="base" hangingPunct="0">
              <a:spcBef>
                <a:spcPct val="0"/>
              </a:spcBef>
              <a:spcAft>
                <a:spcPct val="0"/>
              </a:spcAft>
              <a:defRPr/>
            </a:pPr>
            <a:endParaRPr lang="de-DE" sz="2800">
              <a:solidFill>
                <a:srgbClr val="000000"/>
              </a:solidFill>
              <a:ea typeface="ＭＳ Ｐゴシック" charset="0"/>
            </a:endParaRPr>
          </a:p>
        </p:txBody>
      </p:sp>
      <p:grpSp>
        <p:nvGrpSpPr>
          <p:cNvPr id="11" name="Group 22"/>
          <p:cNvGrpSpPr>
            <a:grpSpLocks/>
          </p:cNvGrpSpPr>
          <p:nvPr userDrawn="1"/>
        </p:nvGrpSpPr>
        <p:grpSpPr bwMode="auto">
          <a:xfrm>
            <a:off x="0" y="5360195"/>
            <a:ext cx="18288000" cy="431006"/>
            <a:chOff x="0" y="708"/>
            <a:chExt cx="6240" cy="181"/>
          </a:xfrm>
        </p:grpSpPr>
        <p:sp>
          <p:nvSpPr>
            <p:cNvPr id="12" name="Rectangle 23"/>
            <p:cNvSpPr>
              <a:spLocks noChangeArrowheads="1"/>
            </p:cNvSpPr>
            <p:nvPr/>
          </p:nvSpPr>
          <p:spPr bwMode="gray">
            <a:xfrm>
              <a:off x="0" y="708"/>
              <a:ext cx="6240" cy="91"/>
            </a:xfrm>
            <a:prstGeom prst="rect">
              <a:avLst/>
            </a:prstGeom>
            <a:solidFill>
              <a:srgbClr val="FF0000"/>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lgn="ctr" defTabSz="1827312" eaLnBrk="0" fontAlgn="base" hangingPunct="0">
                <a:spcBef>
                  <a:spcPct val="0"/>
                </a:spcBef>
                <a:spcAft>
                  <a:spcPct val="0"/>
                </a:spcAft>
                <a:defRPr/>
              </a:pPr>
              <a:endParaRPr lang="de-DE" sz="2800">
                <a:solidFill>
                  <a:srgbClr val="000000"/>
                </a:solidFill>
                <a:ea typeface="ＭＳ Ｐゴシック" charset="0"/>
              </a:endParaRPr>
            </a:p>
          </p:txBody>
        </p:sp>
        <p:sp>
          <p:nvSpPr>
            <p:cNvPr id="13" name="Rectangle 24"/>
            <p:cNvSpPr>
              <a:spLocks noChangeArrowheads="1"/>
            </p:cNvSpPr>
            <p:nvPr/>
          </p:nvSpPr>
          <p:spPr bwMode="gray">
            <a:xfrm>
              <a:off x="0" y="708"/>
              <a:ext cx="2122" cy="181"/>
            </a:xfrm>
            <a:prstGeom prst="rect">
              <a:avLst/>
            </a:prstGeom>
            <a:solidFill>
              <a:srgbClr val="FF0000"/>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lgn="ctr" defTabSz="1827312" eaLnBrk="0" fontAlgn="base" hangingPunct="0">
                <a:spcBef>
                  <a:spcPct val="0"/>
                </a:spcBef>
                <a:spcAft>
                  <a:spcPct val="0"/>
                </a:spcAft>
                <a:defRPr/>
              </a:pPr>
              <a:endParaRPr lang="de-DE" sz="2800">
                <a:solidFill>
                  <a:srgbClr val="000000"/>
                </a:solidFill>
                <a:ea typeface="ＭＳ Ｐゴシック" charset="0"/>
              </a:endParaRPr>
            </a:p>
          </p:txBody>
        </p:sp>
      </p:grpSp>
      <p:pic>
        <p:nvPicPr>
          <p:cNvPr id="14" name="Picture 1075" descr="DB-NETZE_rgb_M"/>
          <p:cNvPicPr>
            <a:picLocks noChangeAspect="1" noChangeArrowheads="1"/>
          </p:cNvPicPr>
          <p:nvPr userDrawn="1"/>
        </p:nvPicPr>
        <p:blipFill>
          <a:blip r:embed="rId11">
            <a:extLst>
              <a:ext uri="{28A0092B-C50C-407E-A947-70E740481C1C}">
                <a14:useLocalDpi xmlns:a14="http://schemas.microsoft.com/office/drawing/2010/main" val="0"/>
              </a:ext>
            </a:extLst>
          </a:blip>
          <a:srcRect l="-5136" t="-49791" r="-12689" b="-13808"/>
          <a:stretch>
            <a:fillRect/>
          </a:stretch>
        </p:blipFill>
        <p:spPr bwMode="auto">
          <a:xfrm>
            <a:off x="14876592" y="11"/>
            <a:ext cx="3429000" cy="931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Line 4"/>
          <p:cNvSpPr>
            <a:spLocks noChangeShapeType="1"/>
          </p:cNvSpPr>
          <p:nvPr userDrawn="1">
            <p:custDataLst>
              <p:tags r:id="rId3"/>
            </p:custDataLst>
          </p:nvPr>
        </p:nvSpPr>
        <p:spPr bwMode="auto">
          <a:xfrm>
            <a:off x="12071840" y="8341520"/>
            <a:ext cx="6219092" cy="0"/>
          </a:xfrm>
          <a:prstGeom prst="line">
            <a:avLst/>
          </a:prstGeom>
          <a:noFill/>
          <a:ln w="12700">
            <a:solidFill>
              <a:schemeClr val="bg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155724" tIns="77860" rIns="155724" bIns="77860"/>
          <a:lstStyle/>
          <a:p>
            <a:pPr algn="ctr" defTabSz="1827312" eaLnBrk="0" fontAlgn="base" hangingPunct="0">
              <a:spcBef>
                <a:spcPct val="0"/>
              </a:spcBef>
              <a:spcAft>
                <a:spcPct val="0"/>
              </a:spcAft>
              <a:defRPr/>
            </a:pPr>
            <a:endParaRPr lang="de-DE" sz="2800">
              <a:solidFill>
                <a:srgbClr val="000000"/>
              </a:solidFill>
              <a:ea typeface="ＭＳ Ｐゴシック" charset="0"/>
            </a:endParaRPr>
          </a:p>
        </p:txBody>
      </p:sp>
      <p:sp>
        <p:nvSpPr>
          <p:cNvPr id="17" name="Line 5"/>
          <p:cNvSpPr>
            <a:spLocks noChangeShapeType="1"/>
          </p:cNvSpPr>
          <p:nvPr userDrawn="1">
            <p:custDataLst>
              <p:tags r:id="rId4"/>
            </p:custDataLst>
          </p:nvPr>
        </p:nvSpPr>
        <p:spPr bwMode="auto">
          <a:xfrm>
            <a:off x="12071840" y="8769718"/>
            <a:ext cx="6219092" cy="0"/>
          </a:xfrm>
          <a:prstGeom prst="line">
            <a:avLst/>
          </a:prstGeom>
          <a:noFill/>
          <a:ln w="12700">
            <a:solidFill>
              <a:schemeClr val="bg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155724" tIns="77860" rIns="155724" bIns="77860"/>
          <a:lstStyle/>
          <a:p>
            <a:pPr algn="ctr" defTabSz="1827312" eaLnBrk="0" fontAlgn="base" hangingPunct="0">
              <a:spcBef>
                <a:spcPct val="0"/>
              </a:spcBef>
              <a:spcAft>
                <a:spcPct val="0"/>
              </a:spcAft>
              <a:defRPr/>
            </a:pPr>
            <a:endParaRPr lang="de-DE" sz="2800">
              <a:solidFill>
                <a:srgbClr val="000000"/>
              </a:solidFill>
              <a:ea typeface="ＭＳ Ｐゴシック" charset="0"/>
            </a:endParaRPr>
          </a:p>
        </p:txBody>
      </p:sp>
      <p:sp>
        <p:nvSpPr>
          <p:cNvPr id="18" name="Line 6"/>
          <p:cNvSpPr>
            <a:spLocks noChangeShapeType="1"/>
          </p:cNvSpPr>
          <p:nvPr userDrawn="1">
            <p:custDataLst>
              <p:tags r:id="rId5"/>
            </p:custDataLst>
          </p:nvPr>
        </p:nvSpPr>
        <p:spPr bwMode="auto">
          <a:xfrm>
            <a:off x="12071840" y="9197914"/>
            <a:ext cx="6219092" cy="0"/>
          </a:xfrm>
          <a:prstGeom prst="line">
            <a:avLst/>
          </a:prstGeom>
          <a:noFill/>
          <a:ln w="12700">
            <a:solidFill>
              <a:schemeClr val="bg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155724" tIns="77860" rIns="155724" bIns="77860"/>
          <a:lstStyle/>
          <a:p>
            <a:pPr algn="ctr" defTabSz="1827312" eaLnBrk="0" fontAlgn="base" hangingPunct="0">
              <a:spcBef>
                <a:spcPct val="0"/>
              </a:spcBef>
              <a:spcAft>
                <a:spcPct val="0"/>
              </a:spcAft>
              <a:defRPr/>
            </a:pPr>
            <a:endParaRPr lang="de-DE" sz="2800">
              <a:solidFill>
                <a:srgbClr val="000000"/>
              </a:solidFill>
              <a:ea typeface="ＭＳ Ｐゴシック" charset="0"/>
            </a:endParaRPr>
          </a:p>
        </p:txBody>
      </p:sp>
      <p:sp>
        <p:nvSpPr>
          <p:cNvPr id="19" name="Line 7"/>
          <p:cNvSpPr>
            <a:spLocks noChangeShapeType="1"/>
          </p:cNvSpPr>
          <p:nvPr userDrawn="1">
            <p:custDataLst>
              <p:tags r:id="rId6"/>
            </p:custDataLst>
          </p:nvPr>
        </p:nvSpPr>
        <p:spPr bwMode="auto">
          <a:xfrm>
            <a:off x="12071840" y="9626112"/>
            <a:ext cx="6219092" cy="0"/>
          </a:xfrm>
          <a:prstGeom prst="line">
            <a:avLst/>
          </a:prstGeom>
          <a:noFill/>
          <a:ln w="12700">
            <a:solidFill>
              <a:schemeClr val="bg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155724" tIns="77860" rIns="155724" bIns="77860"/>
          <a:lstStyle/>
          <a:p>
            <a:pPr algn="ctr" defTabSz="1827312" eaLnBrk="0" fontAlgn="base" hangingPunct="0">
              <a:spcBef>
                <a:spcPct val="0"/>
              </a:spcBef>
              <a:spcAft>
                <a:spcPct val="0"/>
              </a:spcAft>
              <a:defRPr/>
            </a:pPr>
            <a:endParaRPr lang="de-DE" sz="2800">
              <a:solidFill>
                <a:srgbClr val="000000"/>
              </a:solidFill>
              <a:ea typeface="ＭＳ Ｐゴシック" charset="0"/>
            </a:endParaRPr>
          </a:p>
        </p:txBody>
      </p:sp>
      <p:sp>
        <p:nvSpPr>
          <p:cNvPr id="28682" name="Rectangle 1034"/>
          <p:cNvSpPr>
            <a:spLocks noGrp="1" noChangeArrowheads="1"/>
          </p:cNvSpPr>
          <p:nvPr>
            <p:ph type="ctrTitle"/>
          </p:nvPr>
        </p:nvSpPr>
        <p:spPr bwMode="black">
          <a:xfrm>
            <a:off x="635987" y="5900328"/>
            <a:ext cx="12496158" cy="1295400"/>
          </a:xfrm>
          <a:extLst>
            <a:ext uri="{91240B29-F687-4F45-9708-019B960494DF}">
              <a14:hiddenLine xmlns:a14="http://schemas.microsoft.com/office/drawing/2010/main" w="9525" algn="ctr">
                <a:solidFill>
                  <a:schemeClr val="tx1"/>
                </a:solidFill>
                <a:miter lim="800000"/>
                <a:headEnd/>
                <a:tailEnd/>
              </a14:hiddenLine>
            </a:ext>
          </a:extLst>
        </p:spPr>
        <p:txBody>
          <a:bodyPr anchor="b"/>
          <a:lstStyle>
            <a:lvl1pPr>
              <a:tabLst>
                <a:tab pos="754286" algn="l"/>
                <a:tab pos="1681602" algn="l"/>
                <a:tab pos="2587286" algn="l"/>
                <a:tab pos="3517300" algn="l"/>
                <a:tab pos="4420278" algn="l"/>
                <a:tab pos="5350290" algn="l"/>
              </a:tabLst>
              <a:defRPr sz="4800">
                <a:solidFill>
                  <a:schemeClr val="bg1"/>
                </a:solidFill>
              </a:defRPr>
            </a:lvl1pPr>
          </a:lstStyle>
          <a:p>
            <a:pPr lvl="0"/>
            <a:r>
              <a:rPr lang="de-DE" noProof="0"/>
              <a:t>Titelmasterformat durch Klicken bearbeiten</a:t>
            </a:r>
            <a:endParaRPr lang="de-DE" noProof="0" dirty="0"/>
          </a:p>
        </p:txBody>
      </p:sp>
      <p:sp>
        <p:nvSpPr>
          <p:cNvPr id="28683" name="Rectangle 1035"/>
          <p:cNvSpPr>
            <a:spLocks noGrp="1" noChangeArrowheads="1"/>
          </p:cNvSpPr>
          <p:nvPr>
            <p:ph type="subTitle" idx="1"/>
          </p:nvPr>
        </p:nvSpPr>
        <p:spPr bwMode="black">
          <a:xfrm>
            <a:off x="635987" y="7196472"/>
            <a:ext cx="12496158" cy="1295400"/>
          </a:xfrm>
          <a:extLst>
            <a:ext uri="{91240B29-F687-4F45-9708-019B960494DF}">
              <a14:hiddenLine xmlns:a14="http://schemas.microsoft.com/office/drawing/2010/main" w="9525" algn="ctr">
                <a:solidFill>
                  <a:schemeClr val="tx1"/>
                </a:solidFill>
                <a:miter lim="800000"/>
                <a:headEnd/>
                <a:tailEnd/>
              </a14:hiddenLine>
            </a:ext>
          </a:extLst>
        </p:spPr>
        <p:txBody>
          <a:bodyPr/>
          <a:lstStyle>
            <a:lvl1pPr>
              <a:tabLst>
                <a:tab pos="754286" algn="l"/>
                <a:tab pos="1681602" algn="l"/>
                <a:tab pos="2587286" algn="l"/>
                <a:tab pos="3517300" algn="l"/>
                <a:tab pos="4420278" algn="l"/>
                <a:tab pos="5350290" algn="l"/>
              </a:tabLst>
              <a:defRPr sz="4000" b="0">
                <a:solidFill>
                  <a:schemeClr val="bg1"/>
                </a:solidFill>
              </a:defRPr>
            </a:lvl1pPr>
          </a:lstStyle>
          <a:p>
            <a:pPr lvl="0"/>
            <a:r>
              <a:rPr lang="de-DE" noProof="0"/>
              <a:t>Formatvorlage des Untertitelmasters durch Klicken bearbeiten</a:t>
            </a:r>
            <a:endParaRPr lang="de-DE" noProof="0" dirty="0"/>
          </a:p>
        </p:txBody>
      </p:sp>
      <p:sp>
        <p:nvSpPr>
          <p:cNvPr id="28673" name="Textplatzhalter 28672"/>
          <p:cNvSpPr>
            <a:spLocks noGrp="1"/>
          </p:cNvSpPr>
          <p:nvPr>
            <p:ph type="body" sz="quarter" idx="11" hasCustomPrompt="1"/>
          </p:nvPr>
        </p:nvSpPr>
        <p:spPr>
          <a:xfrm>
            <a:off x="12071840" y="8384382"/>
            <a:ext cx="6219092" cy="340520"/>
          </a:xfrm>
          <a:noFill/>
          <a:ln w="12700">
            <a:noFill/>
            <a:miter lim="800000"/>
            <a:headEnd/>
            <a:tailEnd/>
          </a:ln>
          <a:effectLst/>
          <a:extLst>
            <a:ext uri="{909E8E84-426E-40DD-AFC4-6F175D3DCCD1}">
              <a14:hiddenFill xmlns:a14="http://schemas.microsoft.com/office/drawing/2010/main">
                <a:solidFill>
                  <a:schemeClr val="hlink"/>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tIns="30656"/>
          <a:lstStyle>
            <a:lvl1pPr>
              <a:defRPr lang="de-DE" sz="2000" b="0" kern="1200" smtClean="0">
                <a:solidFill>
                  <a:srgbClr val="FFFFFF"/>
                </a:solidFill>
                <a:latin typeface="DB Office" pitchFamily="34" charset="0"/>
                <a:ea typeface="ＭＳ Ｐゴシック" charset="-128"/>
                <a:cs typeface="Arial" pitchFamily="34" charset="0"/>
              </a:defRPr>
            </a:lvl1pPr>
            <a:lvl2pPr>
              <a:defRPr lang="de-DE" kern="1200" smtClean="0">
                <a:latin typeface="DB Office" pitchFamily="34" charset="0"/>
                <a:ea typeface="ＭＳ Ｐゴシック" charset="-128"/>
                <a:cs typeface="+mn-cs"/>
              </a:defRPr>
            </a:lvl2pPr>
            <a:lvl3pPr>
              <a:defRPr lang="de-DE" kern="1200" smtClean="0">
                <a:latin typeface="DB Office" pitchFamily="34" charset="0"/>
                <a:ea typeface="ＭＳ Ｐゴシック" charset="-128"/>
                <a:cs typeface="+mn-cs"/>
              </a:defRPr>
            </a:lvl3pPr>
            <a:lvl4pPr>
              <a:defRPr lang="de-DE" kern="1200" smtClean="0">
                <a:latin typeface="DB Office" pitchFamily="34" charset="0"/>
                <a:ea typeface="ＭＳ Ｐゴシック" charset="-128"/>
                <a:cs typeface="+mn-cs"/>
              </a:defRPr>
            </a:lvl4pPr>
            <a:lvl5pPr>
              <a:defRPr lang="de-DE" kern="1200">
                <a:latin typeface="DB Office" pitchFamily="34" charset="0"/>
                <a:ea typeface="ＭＳ Ｐゴシック" charset="-128"/>
                <a:cs typeface="+mn-cs"/>
              </a:defRPr>
            </a:lvl5pPr>
          </a:lstStyle>
          <a:p>
            <a:pPr lvl="0"/>
            <a:r>
              <a:rPr lang="de-DE" dirty="0"/>
              <a:t>Geschäftsfeld</a:t>
            </a:r>
          </a:p>
        </p:txBody>
      </p:sp>
      <p:sp>
        <p:nvSpPr>
          <p:cNvPr id="36" name="Textplatzhalter 28672"/>
          <p:cNvSpPr>
            <a:spLocks noGrp="1"/>
          </p:cNvSpPr>
          <p:nvPr>
            <p:ph type="body" sz="quarter" idx="12" hasCustomPrompt="1"/>
          </p:nvPr>
        </p:nvSpPr>
        <p:spPr>
          <a:xfrm>
            <a:off x="12071840" y="8810688"/>
            <a:ext cx="6219092" cy="340520"/>
          </a:xfrm>
          <a:noFill/>
          <a:ln w="12700">
            <a:noFill/>
            <a:miter lim="800000"/>
            <a:headEnd/>
            <a:tailEnd/>
          </a:ln>
          <a:effectLst/>
          <a:extLst>
            <a:ext uri="{909E8E84-426E-40DD-AFC4-6F175D3DCCD1}">
              <a14:hiddenFill xmlns:a14="http://schemas.microsoft.com/office/drawing/2010/main">
                <a:solidFill>
                  <a:schemeClr val="hlink"/>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tIns="30656"/>
          <a:lstStyle>
            <a:lvl1pPr>
              <a:defRPr lang="de-DE" sz="2000" b="0" kern="1200" smtClean="0">
                <a:solidFill>
                  <a:srgbClr val="FFFFFF"/>
                </a:solidFill>
                <a:latin typeface="DB Office" pitchFamily="34" charset="0"/>
                <a:ea typeface="ＭＳ Ｐゴシック" charset="-128"/>
                <a:cs typeface="Arial" pitchFamily="34" charset="0"/>
              </a:defRPr>
            </a:lvl1pPr>
            <a:lvl2pPr>
              <a:defRPr lang="de-DE" kern="1200" smtClean="0">
                <a:latin typeface="DB Office" pitchFamily="34" charset="0"/>
                <a:ea typeface="ＭＳ Ｐゴシック" charset="-128"/>
                <a:cs typeface="+mn-cs"/>
              </a:defRPr>
            </a:lvl2pPr>
            <a:lvl3pPr>
              <a:defRPr lang="de-DE" kern="1200" smtClean="0">
                <a:latin typeface="DB Office" pitchFamily="34" charset="0"/>
                <a:ea typeface="ＭＳ Ｐゴシック" charset="-128"/>
                <a:cs typeface="+mn-cs"/>
              </a:defRPr>
            </a:lvl3pPr>
            <a:lvl4pPr>
              <a:defRPr lang="de-DE" kern="1200" smtClean="0">
                <a:latin typeface="DB Office" pitchFamily="34" charset="0"/>
                <a:ea typeface="ＭＳ Ｐゴシック" charset="-128"/>
                <a:cs typeface="+mn-cs"/>
              </a:defRPr>
            </a:lvl4pPr>
            <a:lvl5pPr>
              <a:defRPr lang="de-DE" kern="1200">
                <a:latin typeface="DB Office" pitchFamily="34" charset="0"/>
                <a:ea typeface="ＭＳ Ｐゴシック" charset="-128"/>
                <a:cs typeface="+mn-cs"/>
              </a:defRPr>
            </a:lvl5pPr>
          </a:lstStyle>
          <a:p>
            <a:pPr lvl="0"/>
            <a:r>
              <a:rPr lang="de-DE" dirty="0"/>
              <a:t>Name</a:t>
            </a:r>
          </a:p>
        </p:txBody>
      </p:sp>
      <p:sp>
        <p:nvSpPr>
          <p:cNvPr id="37" name="Textplatzhalter 28672"/>
          <p:cNvSpPr>
            <a:spLocks noGrp="1"/>
          </p:cNvSpPr>
          <p:nvPr>
            <p:ph type="body" sz="quarter" idx="13" hasCustomPrompt="1"/>
          </p:nvPr>
        </p:nvSpPr>
        <p:spPr>
          <a:xfrm>
            <a:off x="12071840" y="9236994"/>
            <a:ext cx="6219092" cy="340520"/>
          </a:xfrm>
          <a:noFill/>
          <a:ln w="12700">
            <a:noFill/>
            <a:miter lim="800000"/>
            <a:headEnd/>
            <a:tailEnd/>
          </a:ln>
          <a:effectLst/>
          <a:extLst>
            <a:ext uri="{909E8E84-426E-40DD-AFC4-6F175D3DCCD1}">
              <a14:hiddenFill xmlns:a14="http://schemas.microsoft.com/office/drawing/2010/main">
                <a:solidFill>
                  <a:schemeClr val="hlink"/>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tIns="30656"/>
          <a:lstStyle>
            <a:lvl1pPr>
              <a:defRPr lang="de-DE" sz="2000" b="0" kern="1200" smtClean="0">
                <a:solidFill>
                  <a:srgbClr val="FFFFFF"/>
                </a:solidFill>
                <a:latin typeface="DB Office" pitchFamily="34" charset="0"/>
                <a:ea typeface="ＭＳ Ｐゴシック" charset="-128"/>
                <a:cs typeface="Arial" pitchFamily="34" charset="0"/>
              </a:defRPr>
            </a:lvl1pPr>
            <a:lvl2pPr>
              <a:defRPr lang="de-DE" kern="1200" smtClean="0">
                <a:latin typeface="DB Office" pitchFamily="34" charset="0"/>
                <a:ea typeface="ＭＳ Ｐゴシック" charset="-128"/>
                <a:cs typeface="+mn-cs"/>
              </a:defRPr>
            </a:lvl2pPr>
            <a:lvl3pPr>
              <a:defRPr lang="de-DE" kern="1200" smtClean="0">
                <a:latin typeface="DB Office" pitchFamily="34" charset="0"/>
                <a:ea typeface="ＭＳ Ｐゴシック" charset="-128"/>
                <a:cs typeface="+mn-cs"/>
              </a:defRPr>
            </a:lvl3pPr>
            <a:lvl4pPr>
              <a:defRPr lang="de-DE" kern="1200" smtClean="0">
                <a:latin typeface="DB Office" pitchFamily="34" charset="0"/>
                <a:ea typeface="ＭＳ Ｐゴシック" charset="-128"/>
                <a:cs typeface="+mn-cs"/>
              </a:defRPr>
            </a:lvl4pPr>
            <a:lvl5pPr>
              <a:defRPr lang="de-DE" kern="1200">
                <a:latin typeface="DB Office" pitchFamily="34" charset="0"/>
                <a:ea typeface="ＭＳ Ｐゴシック" charset="-128"/>
                <a:cs typeface="+mn-cs"/>
              </a:defRPr>
            </a:lvl5pPr>
          </a:lstStyle>
          <a:p>
            <a:pPr lvl="0"/>
            <a:r>
              <a:rPr lang="de-DE" dirty="0" err="1"/>
              <a:t>Org</a:t>
            </a:r>
            <a:r>
              <a:rPr lang="de-DE" dirty="0"/>
              <a:t>-Einheit</a:t>
            </a:r>
          </a:p>
        </p:txBody>
      </p:sp>
      <p:sp>
        <p:nvSpPr>
          <p:cNvPr id="38" name="Textplatzhalter 28672"/>
          <p:cNvSpPr>
            <a:spLocks noGrp="1"/>
          </p:cNvSpPr>
          <p:nvPr>
            <p:ph type="body" sz="quarter" idx="14" hasCustomPrompt="1"/>
          </p:nvPr>
        </p:nvSpPr>
        <p:spPr>
          <a:xfrm>
            <a:off x="12071840" y="9663300"/>
            <a:ext cx="6219092" cy="340520"/>
          </a:xfrm>
          <a:noFill/>
          <a:ln w="12700">
            <a:noFill/>
            <a:miter lim="800000"/>
            <a:headEnd/>
            <a:tailEnd/>
          </a:ln>
          <a:effectLst/>
          <a:extLst>
            <a:ext uri="{909E8E84-426E-40DD-AFC4-6F175D3DCCD1}">
              <a14:hiddenFill xmlns:a14="http://schemas.microsoft.com/office/drawing/2010/main">
                <a:solidFill>
                  <a:schemeClr val="hlink"/>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tIns="30656"/>
          <a:lstStyle>
            <a:lvl1pPr>
              <a:defRPr lang="de-DE" sz="2000" b="0" kern="1200" smtClean="0">
                <a:solidFill>
                  <a:srgbClr val="FFFFFF"/>
                </a:solidFill>
                <a:latin typeface="DB Office" pitchFamily="34" charset="0"/>
                <a:ea typeface="ＭＳ Ｐゴシック" charset="-128"/>
                <a:cs typeface="Arial" pitchFamily="34" charset="0"/>
              </a:defRPr>
            </a:lvl1pPr>
            <a:lvl2pPr>
              <a:defRPr lang="de-DE" kern="1200" smtClean="0">
                <a:latin typeface="DB Office" pitchFamily="34" charset="0"/>
                <a:ea typeface="ＭＳ Ｐゴシック" charset="-128"/>
                <a:cs typeface="+mn-cs"/>
              </a:defRPr>
            </a:lvl2pPr>
            <a:lvl3pPr>
              <a:defRPr lang="de-DE" kern="1200" smtClean="0">
                <a:latin typeface="DB Office" pitchFamily="34" charset="0"/>
                <a:ea typeface="ＭＳ Ｐゴシック" charset="-128"/>
                <a:cs typeface="+mn-cs"/>
              </a:defRPr>
            </a:lvl3pPr>
            <a:lvl4pPr>
              <a:defRPr lang="de-DE" kern="1200" smtClean="0">
                <a:latin typeface="DB Office" pitchFamily="34" charset="0"/>
                <a:ea typeface="ＭＳ Ｐゴシック" charset="-128"/>
                <a:cs typeface="+mn-cs"/>
              </a:defRPr>
            </a:lvl4pPr>
            <a:lvl5pPr>
              <a:defRPr lang="de-DE" kern="1200">
                <a:latin typeface="DB Office" pitchFamily="34" charset="0"/>
                <a:ea typeface="ＭＳ Ｐゴシック" charset="-128"/>
                <a:cs typeface="+mn-cs"/>
              </a:defRPr>
            </a:lvl5pPr>
          </a:lstStyle>
          <a:p>
            <a:pPr lvl="0"/>
            <a:r>
              <a:rPr lang="de-DE" dirty="0"/>
              <a:t>Ort, Datum</a:t>
            </a:r>
          </a:p>
        </p:txBody>
      </p:sp>
    </p:spTree>
    <p:extLst>
      <p:ext uri="{BB962C8B-B14F-4D97-AF65-F5344CB8AC3E}">
        <p14:creationId xmlns:p14="http://schemas.microsoft.com/office/powerpoint/2010/main" val="1327557373"/>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userDrawn="1">
  <p:cSld name="1_Vergleich">
    <p:spTree>
      <p:nvGrpSpPr>
        <p:cNvPr id="1" name=""/>
        <p:cNvGrpSpPr/>
        <p:nvPr/>
      </p:nvGrpSpPr>
      <p:grpSpPr>
        <a:xfrm>
          <a:off x="0" y="0"/>
          <a:ext cx="0" cy="0"/>
          <a:chOff x="0" y="0"/>
          <a:chExt cx="0" cy="0"/>
        </a:xfrm>
      </p:grpSpPr>
      <p:sp>
        <p:nvSpPr>
          <p:cNvPr id="10" name="Textplatzhalter 2"/>
          <p:cNvSpPr>
            <a:spLocks noGrp="1"/>
          </p:cNvSpPr>
          <p:nvPr>
            <p:ph type="body" idx="13"/>
          </p:nvPr>
        </p:nvSpPr>
        <p:spPr>
          <a:xfrm>
            <a:off x="10296130" y="2335189"/>
            <a:ext cx="7077472" cy="959642"/>
          </a:xfrm>
        </p:spPr>
        <p:txBody>
          <a:bodyPr anchor="b"/>
          <a:lstStyle>
            <a:lvl1pPr marL="0" indent="0">
              <a:buNone/>
              <a:defRPr sz="3800" b="1"/>
            </a:lvl1pPr>
            <a:lvl2pPr marL="814556" indent="0">
              <a:buNone/>
              <a:defRPr sz="3600" b="1"/>
            </a:lvl2pPr>
            <a:lvl3pPr marL="1629114" indent="0">
              <a:buNone/>
              <a:defRPr sz="3200" b="1"/>
            </a:lvl3pPr>
            <a:lvl4pPr marL="2443670" indent="0">
              <a:buNone/>
              <a:defRPr sz="2800" b="1"/>
            </a:lvl4pPr>
            <a:lvl5pPr marL="3258226" indent="0">
              <a:buNone/>
              <a:defRPr sz="2800" b="1"/>
            </a:lvl5pPr>
            <a:lvl6pPr marL="4072782" indent="0">
              <a:buNone/>
              <a:defRPr sz="2800" b="1"/>
            </a:lvl6pPr>
            <a:lvl7pPr marL="4887336" indent="0">
              <a:buNone/>
              <a:defRPr sz="2800" b="1"/>
            </a:lvl7pPr>
            <a:lvl8pPr marL="5701894" indent="0">
              <a:buNone/>
              <a:defRPr sz="2800" b="1"/>
            </a:lvl8pPr>
            <a:lvl9pPr marL="6516450" indent="0">
              <a:buNone/>
              <a:defRPr sz="2800" b="1"/>
            </a:lvl9pPr>
          </a:lstStyle>
          <a:p>
            <a:pPr lvl="0"/>
            <a:r>
              <a:rPr lang="de-DE" dirty="0"/>
              <a:t>Textmasterformat bearbeiten</a:t>
            </a:r>
          </a:p>
        </p:txBody>
      </p:sp>
      <p:sp>
        <p:nvSpPr>
          <p:cNvPr id="2" name="Titel 1"/>
          <p:cNvSpPr>
            <a:spLocks noGrp="1"/>
          </p:cNvSpPr>
          <p:nvPr>
            <p:ph type="title"/>
          </p:nvPr>
        </p:nvSpPr>
        <p:spPr/>
        <p:txBody>
          <a:bodyPr/>
          <a:lstStyle>
            <a:lvl1pPr>
              <a:defRPr/>
            </a:lvl1pPr>
          </a:lstStyle>
          <a:p>
            <a:r>
              <a:rPr lang="de-DE"/>
              <a:t>Titelmasterformat durch Klicken bearbeiten</a:t>
            </a:r>
          </a:p>
        </p:txBody>
      </p:sp>
      <p:sp>
        <p:nvSpPr>
          <p:cNvPr id="4" name="Inhaltsplatzhalter 3"/>
          <p:cNvSpPr>
            <a:spLocks noGrp="1"/>
          </p:cNvSpPr>
          <p:nvPr>
            <p:ph sz="half" idx="2"/>
          </p:nvPr>
        </p:nvSpPr>
        <p:spPr>
          <a:xfrm>
            <a:off x="914402" y="3415316"/>
            <a:ext cx="7077472" cy="5773936"/>
          </a:xfrm>
        </p:spPr>
        <p:txBody>
          <a:bodyPr vert="horz" lIns="162910" tIns="81454" rIns="162910" bIns="81454" rtlCol="0">
            <a:normAutofit/>
          </a:bodyPr>
          <a:lstStyle>
            <a:lvl1pPr>
              <a:defRPr kumimoji="0" lang="de-DE" b="0" i="0" u="none" strike="noStrike" cap="none" spc="0" normalizeH="0" baseline="0" smtClean="0">
                <a:ln>
                  <a:noFill/>
                </a:ln>
                <a:solidFill>
                  <a:prstClr val="black"/>
                </a:solidFill>
                <a:effectLst/>
                <a:uLnTx/>
                <a:uFillTx/>
              </a:defRPr>
            </a:lvl1pPr>
            <a:lvl2pPr>
              <a:defRPr kumimoji="0" lang="de-DE" b="0" i="0" u="none" strike="noStrike" cap="none" spc="0" normalizeH="0" baseline="0" smtClean="0">
                <a:ln>
                  <a:noFill/>
                </a:ln>
                <a:solidFill>
                  <a:prstClr val="black"/>
                </a:solidFill>
                <a:effectLst/>
                <a:uLnTx/>
                <a:uFillTx/>
              </a:defRPr>
            </a:lvl2pPr>
            <a:lvl3pPr>
              <a:defRPr kumimoji="0" lang="de-DE" b="0" i="0" u="none" strike="noStrike" cap="none" spc="0" normalizeH="0" baseline="0" smtClean="0">
                <a:ln>
                  <a:noFill/>
                </a:ln>
                <a:solidFill>
                  <a:prstClr val="black"/>
                </a:solidFill>
                <a:effectLst/>
                <a:uLnTx/>
                <a:uFillTx/>
              </a:defRPr>
            </a:lvl3pPr>
            <a:lvl4pPr>
              <a:defRPr kumimoji="0" lang="de-DE" b="0" i="0" u="none" strike="noStrike" cap="none" spc="0" normalizeH="0" baseline="0" smtClean="0">
                <a:ln>
                  <a:noFill/>
                </a:ln>
                <a:solidFill>
                  <a:prstClr val="black"/>
                </a:solidFill>
                <a:effectLst/>
                <a:uLnTx/>
                <a:uFillTx/>
              </a:defRPr>
            </a:lvl4pPr>
            <a:lvl5pPr>
              <a:defRPr kumimoji="0" lang="de-DE" b="0" i="0" u="none" strike="noStrike" cap="none" spc="0" normalizeH="0" baseline="0">
                <a:ln>
                  <a:noFill/>
                </a:ln>
                <a:solidFill>
                  <a:prstClr val="black"/>
                </a:solidFill>
                <a:effectLst/>
                <a:uLnTx/>
                <a:uFillTx/>
              </a:defRPr>
            </a:lvl5pPr>
          </a:lstStyle>
          <a:p>
            <a:pPr lvl="0">
              <a:buClr>
                <a:schemeClr val="accent1"/>
              </a:buClr>
              <a:buFont typeface="Lucida Grande"/>
              <a:buChar char="➲"/>
            </a:pPr>
            <a:r>
              <a:rPr lang="de-DE" dirty="0"/>
              <a:t>Textmasterformat bearbeiten</a:t>
            </a:r>
          </a:p>
          <a:p>
            <a:pPr lvl="1">
              <a:buClr>
                <a:schemeClr val="accent1"/>
              </a:buClr>
              <a:buFont typeface="Lucida Grande"/>
              <a:buChar char="◉"/>
            </a:pPr>
            <a:r>
              <a:rPr lang="de-DE" dirty="0"/>
              <a:t>Zweite Ebene</a:t>
            </a:r>
          </a:p>
          <a:p>
            <a:pPr lvl="2">
              <a:buClrTx/>
              <a:buFont typeface="Arial"/>
              <a:buChar char="•"/>
            </a:pPr>
            <a:r>
              <a:rPr lang="de-DE" dirty="0"/>
              <a:t>Dritte Ebene</a:t>
            </a:r>
          </a:p>
          <a:p>
            <a:pPr lvl="3">
              <a:buClrTx/>
              <a:buFont typeface="Symbol" charset="2"/>
              <a:buChar char="-"/>
            </a:pPr>
            <a:r>
              <a:rPr lang="de-DE" dirty="0"/>
              <a:t>Vierte Ebene</a:t>
            </a:r>
          </a:p>
          <a:p>
            <a:pPr lvl="4"/>
            <a:r>
              <a:rPr lang="de-DE" dirty="0"/>
              <a:t>Fünfte Ebene</a:t>
            </a:r>
          </a:p>
        </p:txBody>
      </p:sp>
      <p:sp>
        <p:nvSpPr>
          <p:cNvPr id="6" name="Inhaltsplatzhalter 5"/>
          <p:cNvSpPr>
            <a:spLocks noGrp="1"/>
          </p:cNvSpPr>
          <p:nvPr>
            <p:ph sz="quarter" idx="4"/>
          </p:nvPr>
        </p:nvSpPr>
        <p:spPr>
          <a:xfrm>
            <a:off x="10296130" y="3415316"/>
            <a:ext cx="7077480" cy="5773936"/>
          </a:xfrm>
        </p:spPr>
        <p:txBody>
          <a:bodyPr vert="horz" lIns="162910" tIns="81454" rIns="162910" bIns="81454" rtlCol="0">
            <a:normAutofit/>
          </a:bodyPr>
          <a:lstStyle>
            <a:lvl1pPr>
              <a:defRPr kumimoji="0" lang="de-DE" b="0" i="0" u="none" strike="noStrike" cap="none" spc="0" normalizeH="0" baseline="0" smtClean="0">
                <a:ln>
                  <a:noFill/>
                </a:ln>
                <a:solidFill>
                  <a:prstClr val="black"/>
                </a:solidFill>
                <a:effectLst/>
                <a:uLnTx/>
                <a:uFillTx/>
              </a:defRPr>
            </a:lvl1pPr>
            <a:lvl2pPr>
              <a:defRPr kumimoji="0" lang="de-DE" b="0" i="0" u="none" strike="noStrike" cap="none" spc="0" normalizeH="0" baseline="0" smtClean="0">
                <a:ln>
                  <a:noFill/>
                </a:ln>
                <a:solidFill>
                  <a:prstClr val="black"/>
                </a:solidFill>
                <a:effectLst/>
                <a:uLnTx/>
                <a:uFillTx/>
              </a:defRPr>
            </a:lvl2pPr>
            <a:lvl3pPr>
              <a:defRPr kumimoji="0" lang="de-DE" b="0" i="0" u="none" strike="noStrike" cap="none" spc="0" normalizeH="0" baseline="0" smtClean="0">
                <a:ln>
                  <a:noFill/>
                </a:ln>
                <a:solidFill>
                  <a:prstClr val="black"/>
                </a:solidFill>
                <a:effectLst/>
                <a:uLnTx/>
                <a:uFillTx/>
              </a:defRPr>
            </a:lvl3pPr>
            <a:lvl4pPr>
              <a:defRPr kumimoji="0" lang="de-DE" b="0" i="0" u="none" strike="noStrike" cap="none" spc="0" normalizeH="0" baseline="0" smtClean="0">
                <a:ln>
                  <a:noFill/>
                </a:ln>
                <a:solidFill>
                  <a:prstClr val="black"/>
                </a:solidFill>
                <a:effectLst/>
                <a:uLnTx/>
                <a:uFillTx/>
              </a:defRPr>
            </a:lvl4pPr>
            <a:lvl5pPr>
              <a:defRPr kumimoji="0" lang="de-DE" b="0" i="0" u="none" strike="noStrike" cap="none" spc="0" normalizeH="0" baseline="0">
                <a:ln>
                  <a:noFill/>
                </a:ln>
                <a:solidFill>
                  <a:prstClr val="black"/>
                </a:solidFill>
                <a:effectLst/>
                <a:uLnTx/>
                <a:uFillTx/>
              </a:defRPr>
            </a:lvl5pPr>
          </a:lstStyle>
          <a:p>
            <a:pPr lvl="0">
              <a:buClr>
                <a:schemeClr val="accent1"/>
              </a:buClr>
              <a:buFont typeface="Lucida Grande"/>
              <a:buChar char="➲"/>
            </a:pPr>
            <a:r>
              <a:rPr lang="de-DE"/>
              <a:t>Textmasterformat bearbeiten</a:t>
            </a:r>
          </a:p>
          <a:p>
            <a:pPr lvl="1">
              <a:buClr>
                <a:schemeClr val="accent1"/>
              </a:buClr>
              <a:buFont typeface="Lucida Grande"/>
              <a:buChar char="◉"/>
            </a:pPr>
            <a:r>
              <a:rPr lang="de-DE"/>
              <a:t>Zweite Ebene</a:t>
            </a:r>
          </a:p>
          <a:p>
            <a:pPr lvl="2">
              <a:buClrTx/>
              <a:buFont typeface="Arial"/>
              <a:buChar char="•"/>
            </a:pPr>
            <a:r>
              <a:rPr lang="de-DE"/>
              <a:t>Dritte Ebene</a:t>
            </a:r>
          </a:p>
          <a:p>
            <a:pPr lvl="3">
              <a:buClrTx/>
              <a:buFont typeface="Symbol" charset="2"/>
              <a:buChar char="-"/>
            </a:pPr>
            <a:r>
              <a:rPr lang="de-DE"/>
              <a:t>Vierte Ebene</a:t>
            </a:r>
          </a:p>
          <a:p>
            <a:pPr lvl="4"/>
            <a:r>
              <a:rPr lang="de-DE"/>
              <a:t>Fünfte Ebene</a:t>
            </a:r>
          </a:p>
        </p:txBody>
      </p:sp>
      <p:sp>
        <p:nvSpPr>
          <p:cNvPr id="7" name="Datumsplatzhalter 6"/>
          <p:cNvSpPr>
            <a:spLocks noGrp="1"/>
          </p:cNvSpPr>
          <p:nvPr>
            <p:ph type="dt" sz="half" idx="10"/>
          </p:nvPr>
        </p:nvSpPr>
        <p:spPr>
          <a:xfrm>
            <a:off x="914402" y="9230110"/>
            <a:ext cx="4267200" cy="547688"/>
          </a:xfrm>
          <a:prstGeom prst="rect">
            <a:avLst/>
          </a:prstGeom>
        </p:spPr>
        <p:txBody>
          <a:bodyPr lIns="49450" tIns="24726" rIns="49450" bIns="24726"/>
          <a:lstStyle/>
          <a:p>
            <a:pPr defTabSz="778618"/>
            <a:fld id="{8D14C187-38FE-0C49-A18B-D59C12A30A2F}" type="datetime1">
              <a:rPr lang="de-DE" sz="3000" smtClean="0">
                <a:solidFill>
                  <a:prstClr val="black">
                    <a:tint val="75000"/>
                  </a:prstClr>
                </a:solidFill>
                <a:latin typeface="Calibri"/>
              </a:rPr>
              <a:t>07.10.18</a:t>
            </a:fld>
            <a:endParaRPr lang="de-DE" sz="3000">
              <a:solidFill>
                <a:prstClr val="black">
                  <a:tint val="75000"/>
                </a:prstClr>
              </a:solidFill>
              <a:latin typeface="Calibri"/>
            </a:endParaRPr>
          </a:p>
        </p:txBody>
      </p:sp>
      <p:sp>
        <p:nvSpPr>
          <p:cNvPr id="8" name="Fußzeilenplatzhalter 7"/>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9" name="Foliennummernplatzhalter 8"/>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
        <p:nvSpPr>
          <p:cNvPr id="11" name="Gleichschenkliges Dreieck 10"/>
          <p:cNvSpPr/>
          <p:nvPr userDrawn="1"/>
        </p:nvSpPr>
        <p:spPr>
          <a:xfrm rot="5400000">
            <a:off x="6985919" y="5829734"/>
            <a:ext cx="4532186" cy="792088"/>
          </a:xfrm>
          <a:prstGeom prst="triangl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162910" tIns="81454" rIns="162910" bIns="81454" rtlCol="0" anchor="ctr"/>
          <a:lstStyle/>
          <a:p>
            <a:pPr defTabSz="1629114"/>
            <a:endParaRPr lang="de-DE" sz="3200">
              <a:solidFill>
                <a:prstClr val="white"/>
              </a:solidFill>
              <a:latin typeface="Calibri"/>
            </a:endParaRPr>
          </a:p>
        </p:txBody>
      </p:sp>
      <p:sp>
        <p:nvSpPr>
          <p:cNvPr id="12" name="Rechteck 11"/>
          <p:cNvSpPr/>
          <p:nvPr userDrawn="1"/>
        </p:nvSpPr>
        <p:spPr>
          <a:xfrm>
            <a:off x="935090" y="2278206"/>
            <a:ext cx="7056784" cy="972108"/>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62910" tIns="81454" rIns="162910" bIns="81454" rtlCol="0" anchor="ctr"/>
          <a:lstStyle/>
          <a:p>
            <a:pPr defTabSz="1629114"/>
            <a:endParaRPr lang="de-DE" sz="3200">
              <a:solidFill>
                <a:prstClr val="white"/>
              </a:solidFill>
              <a:latin typeface="Calibri"/>
            </a:endParaRPr>
          </a:p>
        </p:txBody>
      </p:sp>
      <p:sp>
        <p:nvSpPr>
          <p:cNvPr id="3" name="Textplatzhalter 2"/>
          <p:cNvSpPr>
            <a:spLocks noGrp="1"/>
          </p:cNvSpPr>
          <p:nvPr>
            <p:ph type="body" idx="1"/>
          </p:nvPr>
        </p:nvSpPr>
        <p:spPr>
          <a:xfrm>
            <a:off x="914402" y="2307683"/>
            <a:ext cx="7077472" cy="959642"/>
          </a:xfrm>
        </p:spPr>
        <p:txBody>
          <a:bodyPr anchor="b"/>
          <a:lstStyle>
            <a:lvl1pPr marL="0" indent="0">
              <a:buNone/>
              <a:defRPr sz="3800" b="1"/>
            </a:lvl1pPr>
            <a:lvl2pPr marL="814556" indent="0">
              <a:buNone/>
              <a:defRPr sz="3600" b="1"/>
            </a:lvl2pPr>
            <a:lvl3pPr marL="1629114" indent="0">
              <a:buNone/>
              <a:defRPr sz="3200" b="1"/>
            </a:lvl3pPr>
            <a:lvl4pPr marL="2443670" indent="0">
              <a:buNone/>
              <a:defRPr sz="2800" b="1"/>
            </a:lvl4pPr>
            <a:lvl5pPr marL="3258226" indent="0">
              <a:buNone/>
              <a:defRPr sz="2800" b="1"/>
            </a:lvl5pPr>
            <a:lvl6pPr marL="4072782" indent="0">
              <a:buNone/>
              <a:defRPr sz="2800" b="1"/>
            </a:lvl6pPr>
            <a:lvl7pPr marL="4887336" indent="0">
              <a:buNone/>
              <a:defRPr sz="2800" b="1"/>
            </a:lvl7pPr>
            <a:lvl8pPr marL="5701894" indent="0">
              <a:buNone/>
              <a:defRPr sz="2800" b="1"/>
            </a:lvl8pPr>
            <a:lvl9pPr marL="6516450" indent="0">
              <a:buNone/>
              <a:defRPr sz="2800" b="1"/>
            </a:lvl9pPr>
          </a:lstStyle>
          <a:p>
            <a:pPr lvl="0"/>
            <a:r>
              <a:rPr lang="de-DE"/>
              <a:t>Textmasterformat bearbeiten</a:t>
            </a:r>
          </a:p>
        </p:txBody>
      </p:sp>
      <p:sp>
        <p:nvSpPr>
          <p:cNvPr id="13" name="Rechteck 12"/>
          <p:cNvSpPr/>
          <p:nvPr userDrawn="1"/>
        </p:nvSpPr>
        <p:spPr>
          <a:xfrm>
            <a:off x="10318810" y="2295216"/>
            <a:ext cx="7056784" cy="972108"/>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62910" tIns="81454" rIns="162910" bIns="81454" rtlCol="0" anchor="ctr"/>
          <a:lstStyle/>
          <a:p>
            <a:pPr defTabSz="1629114"/>
            <a:endParaRPr lang="de-DE" sz="3200">
              <a:solidFill>
                <a:prstClr val="white"/>
              </a:solidFill>
              <a:latin typeface="Calibri"/>
            </a:endParaRPr>
          </a:p>
        </p:txBody>
      </p:sp>
      <p:sp>
        <p:nvSpPr>
          <p:cNvPr id="20" name="Rechteck 19"/>
          <p:cNvSpPr/>
          <p:nvPr userDrawn="1"/>
        </p:nvSpPr>
        <p:spPr>
          <a:xfrm>
            <a:off x="935090" y="3415308"/>
            <a:ext cx="7056784" cy="5724636"/>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62910" tIns="81454" rIns="162910" bIns="81454" rtlCol="0" anchor="ctr"/>
          <a:lstStyle/>
          <a:p>
            <a:pPr defTabSz="1629114"/>
            <a:endParaRPr lang="de-DE" sz="3200">
              <a:solidFill>
                <a:prstClr val="white"/>
              </a:solidFill>
              <a:latin typeface="Calibri"/>
            </a:endParaRPr>
          </a:p>
        </p:txBody>
      </p:sp>
      <p:sp>
        <p:nvSpPr>
          <p:cNvPr id="21" name="Rechteck 20"/>
          <p:cNvSpPr/>
          <p:nvPr userDrawn="1"/>
        </p:nvSpPr>
        <p:spPr>
          <a:xfrm>
            <a:off x="10318810" y="3432318"/>
            <a:ext cx="7056784" cy="5724636"/>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62910" tIns="81454" rIns="162910" bIns="81454" rtlCol="0" anchor="ctr"/>
          <a:lstStyle/>
          <a:p>
            <a:pPr defTabSz="1629114"/>
            <a:endParaRPr lang="de-DE" sz="3200">
              <a:solidFill>
                <a:prstClr val="white"/>
              </a:solidFill>
              <a:latin typeface="Calibri"/>
            </a:endParaRPr>
          </a:p>
        </p:txBody>
      </p:sp>
    </p:spTree>
    <p:extLst>
      <p:ext uri="{BB962C8B-B14F-4D97-AF65-F5344CB8AC3E}">
        <p14:creationId xmlns:p14="http://schemas.microsoft.com/office/powerpoint/2010/main" val="11083992"/>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20" name="Bild 19"/>
          <p:cNvPicPr>
            <a:picLocks noChangeAspect="1"/>
          </p:cNvPicPr>
          <p:nvPr userDrawn="1"/>
        </p:nvPicPr>
        <p:blipFill>
          <a:blip r:embed="rId2"/>
          <a:stretch>
            <a:fillRect/>
          </a:stretch>
        </p:blipFill>
        <p:spPr>
          <a:xfrm>
            <a:off x="2" y="3719"/>
            <a:ext cx="18312815" cy="10323872"/>
          </a:xfrm>
          <a:prstGeom prst="rect">
            <a:avLst/>
          </a:prstGeom>
        </p:spPr>
      </p:pic>
      <p:sp>
        <p:nvSpPr>
          <p:cNvPr id="3" name="Untertitel 2"/>
          <p:cNvSpPr>
            <a:spLocks noGrp="1"/>
          </p:cNvSpPr>
          <p:nvPr>
            <p:ph type="subTitle" idx="1"/>
          </p:nvPr>
        </p:nvSpPr>
        <p:spPr>
          <a:xfrm>
            <a:off x="2743592" y="4805636"/>
            <a:ext cx="12801600" cy="2628900"/>
          </a:xfrm>
        </p:spPr>
        <p:txBody>
          <a:bodyPr/>
          <a:lstStyle>
            <a:lvl1pPr marL="0" indent="0" algn="ctr">
              <a:buNone/>
              <a:defRPr>
                <a:solidFill>
                  <a:schemeClr val="bg1"/>
                </a:solidFill>
                <a:latin typeface="Helvetica" charset="0"/>
                <a:ea typeface="Helvetica" charset="0"/>
                <a:cs typeface="Helvetica" charset="0"/>
              </a:defRPr>
            </a:lvl1pPr>
            <a:lvl2pPr marL="612312" indent="0" algn="ctr">
              <a:buNone/>
              <a:defRPr>
                <a:solidFill>
                  <a:schemeClr val="tx1">
                    <a:tint val="75000"/>
                  </a:schemeClr>
                </a:solidFill>
              </a:defRPr>
            </a:lvl2pPr>
            <a:lvl3pPr marL="1224624" indent="0" algn="ctr">
              <a:buNone/>
              <a:defRPr>
                <a:solidFill>
                  <a:schemeClr val="tx1">
                    <a:tint val="75000"/>
                  </a:schemeClr>
                </a:solidFill>
              </a:defRPr>
            </a:lvl3pPr>
            <a:lvl4pPr marL="1836935" indent="0" algn="ctr">
              <a:buNone/>
              <a:defRPr>
                <a:solidFill>
                  <a:schemeClr val="tx1">
                    <a:tint val="75000"/>
                  </a:schemeClr>
                </a:solidFill>
              </a:defRPr>
            </a:lvl4pPr>
            <a:lvl5pPr marL="2449247" indent="0" algn="ctr">
              <a:buNone/>
              <a:defRPr>
                <a:solidFill>
                  <a:schemeClr val="tx1">
                    <a:tint val="75000"/>
                  </a:schemeClr>
                </a:solidFill>
              </a:defRPr>
            </a:lvl5pPr>
            <a:lvl6pPr marL="3061559" indent="0" algn="ctr">
              <a:buNone/>
              <a:defRPr>
                <a:solidFill>
                  <a:schemeClr val="tx1">
                    <a:tint val="75000"/>
                  </a:schemeClr>
                </a:solidFill>
              </a:defRPr>
            </a:lvl6pPr>
            <a:lvl7pPr marL="3673871" indent="0" algn="ctr">
              <a:buNone/>
              <a:defRPr>
                <a:solidFill>
                  <a:schemeClr val="tx1">
                    <a:tint val="75000"/>
                  </a:schemeClr>
                </a:solidFill>
              </a:defRPr>
            </a:lvl7pPr>
            <a:lvl8pPr marL="4286181" indent="0" algn="ctr">
              <a:buNone/>
              <a:defRPr>
                <a:solidFill>
                  <a:schemeClr val="tx1">
                    <a:tint val="75000"/>
                  </a:schemeClr>
                </a:solidFill>
              </a:defRPr>
            </a:lvl8pPr>
            <a:lvl9pPr marL="4898495" indent="0" algn="ctr">
              <a:buNone/>
              <a:defRPr>
                <a:solidFill>
                  <a:schemeClr val="tx1">
                    <a:tint val="75000"/>
                  </a:schemeClr>
                </a:solidFill>
              </a:defRPr>
            </a:lvl9pPr>
          </a:lstStyle>
          <a:p>
            <a:r>
              <a:rPr lang="de-DE" dirty="0"/>
              <a:t>Formatvorlage des Untertitelmasters durch Klicken bearbeiten</a:t>
            </a:r>
          </a:p>
        </p:txBody>
      </p:sp>
      <p:sp>
        <p:nvSpPr>
          <p:cNvPr id="17" name="Rechteck 16"/>
          <p:cNvSpPr/>
          <p:nvPr userDrawn="1"/>
        </p:nvSpPr>
        <p:spPr>
          <a:xfrm>
            <a:off x="4755740" y="275890"/>
            <a:ext cx="3308919" cy="1015663"/>
          </a:xfrm>
          <a:prstGeom prst="rect">
            <a:avLst/>
          </a:prstGeom>
        </p:spPr>
        <p:txBody>
          <a:bodyPr wrap="none">
            <a:spAutoFit/>
          </a:bodyPr>
          <a:lstStyle/>
          <a:p>
            <a:pPr defTabSz="685800"/>
            <a:r>
              <a:rPr lang="en-US" sz="6000" dirty="0">
                <a:solidFill>
                  <a:srgbClr val="FFFFFF"/>
                </a:solidFill>
                <a:latin typeface="Helvetica" charset="0"/>
                <a:ea typeface="Helvetica" charset="0"/>
                <a:cs typeface="Helvetica" charset="0"/>
              </a:rPr>
              <a:t>Cerulean</a:t>
            </a:r>
            <a:endParaRPr lang="de-DE" sz="4950" dirty="0">
              <a:solidFill>
                <a:srgbClr val="FFFFFF"/>
              </a:solidFill>
              <a:latin typeface="Helvetica" charset="0"/>
              <a:ea typeface="Helvetica" charset="0"/>
              <a:cs typeface="Helvetica" charset="0"/>
            </a:endParaRPr>
          </a:p>
        </p:txBody>
      </p:sp>
      <p:sp>
        <p:nvSpPr>
          <p:cNvPr id="19" name="Rechteck 18"/>
          <p:cNvSpPr/>
          <p:nvPr userDrawn="1"/>
        </p:nvSpPr>
        <p:spPr>
          <a:xfrm>
            <a:off x="10305068" y="275890"/>
            <a:ext cx="2153154" cy="1015663"/>
          </a:xfrm>
          <a:prstGeom prst="rect">
            <a:avLst/>
          </a:prstGeom>
        </p:spPr>
        <p:txBody>
          <a:bodyPr wrap="none">
            <a:spAutoFit/>
          </a:bodyPr>
          <a:lstStyle/>
          <a:p>
            <a:pPr defTabSz="685800"/>
            <a:r>
              <a:rPr lang="en-US" sz="6000" dirty="0">
                <a:solidFill>
                  <a:srgbClr val="FFFFFF"/>
                </a:solidFill>
                <a:latin typeface="Helvetica" charset="0"/>
                <a:ea typeface="Helvetica" charset="0"/>
                <a:cs typeface="Helvetica" charset="0"/>
              </a:rPr>
              <a:t>Circle</a:t>
            </a:r>
            <a:endParaRPr lang="de-DE" sz="4950" dirty="0">
              <a:solidFill>
                <a:srgbClr val="FFFFFF"/>
              </a:solidFill>
              <a:latin typeface="Helvetica" charset="0"/>
              <a:ea typeface="Helvetica" charset="0"/>
              <a:cs typeface="Helvetica" charset="0"/>
            </a:endParaRPr>
          </a:p>
        </p:txBody>
      </p:sp>
      <p:grpSp>
        <p:nvGrpSpPr>
          <p:cNvPr id="34" name="Gruppierung 33"/>
          <p:cNvGrpSpPr/>
          <p:nvPr userDrawn="1"/>
        </p:nvGrpSpPr>
        <p:grpSpPr>
          <a:xfrm>
            <a:off x="8421629" y="158220"/>
            <a:ext cx="1572720" cy="1558776"/>
            <a:chOff x="10439400" y="3062460"/>
            <a:chExt cx="5065992" cy="5021078"/>
          </a:xfrm>
        </p:grpSpPr>
        <p:grpSp>
          <p:nvGrpSpPr>
            <p:cNvPr id="35" name="Gruppierung 34"/>
            <p:cNvGrpSpPr/>
            <p:nvPr/>
          </p:nvGrpSpPr>
          <p:grpSpPr>
            <a:xfrm>
              <a:off x="11549216" y="4554698"/>
              <a:ext cx="2509684" cy="2036602"/>
              <a:chOff x="3352800" y="4818990"/>
              <a:chExt cx="1858316" cy="1508018"/>
            </a:xfrm>
          </p:grpSpPr>
          <p:sp>
            <p:nvSpPr>
              <p:cNvPr id="37" name="Rechteck 36"/>
              <p:cNvSpPr/>
              <p:nvPr userDrawn="1"/>
            </p:nvSpPr>
            <p:spPr>
              <a:xfrm>
                <a:off x="3352800" y="6009531"/>
                <a:ext cx="307360" cy="317477"/>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38" name="Rechteck 37"/>
              <p:cNvSpPr/>
              <p:nvPr userDrawn="1"/>
            </p:nvSpPr>
            <p:spPr>
              <a:xfrm>
                <a:off x="3740539" y="5771422"/>
                <a:ext cx="307360" cy="555586"/>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39" name="Rechteck 38"/>
              <p:cNvSpPr/>
              <p:nvPr userDrawn="1"/>
            </p:nvSpPr>
            <p:spPr>
              <a:xfrm>
                <a:off x="4128278" y="5453945"/>
                <a:ext cx="307360" cy="873063"/>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40" name="Rechteck 39"/>
              <p:cNvSpPr/>
              <p:nvPr userDrawn="1"/>
            </p:nvSpPr>
            <p:spPr>
              <a:xfrm>
                <a:off x="4516017" y="5136467"/>
                <a:ext cx="307360" cy="1190541"/>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41" name="Rechteck 40"/>
              <p:cNvSpPr/>
              <p:nvPr userDrawn="1"/>
            </p:nvSpPr>
            <p:spPr>
              <a:xfrm>
                <a:off x="4903756" y="4818990"/>
                <a:ext cx="307360" cy="1508018"/>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grpSp>
        <p:sp>
          <p:nvSpPr>
            <p:cNvPr id="36" name="Rad 14"/>
            <p:cNvSpPr/>
            <p:nvPr/>
          </p:nvSpPr>
          <p:spPr>
            <a:xfrm>
              <a:off x="10439400" y="3062460"/>
              <a:ext cx="5065992" cy="5021078"/>
            </a:xfrm>
            <a:prstGeom prst="donut">
              <a:avLst>
                <a:gd name="adj" fmla="val 5862"/>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grpSp>
      <p:sp>
        <p:nvSpPr>
          <p:cNvPr id="8" name="Datumsplatzhalter 7"/>
          <p:cNvSpPr>
            <a:spLocks noGrp="1"/>
          </p:cNvSpPr>
          <p:nvPr>
            <p:ph type="dt" sz="half" idx="10"/>
          </p:nvPr>
        </p:nvSpPr>
        <p:spPr/>
        <p:txBody>
          <a:bodyPr/>
          <a:lstStyle/>
          <a:p>
            <a:pPr defTabSz="1224624"/>
            <a:fld id="{88AAA420-174B-4CF3-AE68-4DB1F36E5DBB}" type="datetime1">
              <a:rPr lang="de-DE" smtClean="0">
                <a:solidFill>
                  <a:srgbClr val="FFFFFF"/>
                </a:solidFill>
              </a:rPr>
              <a:pPr defTabSz="1224624"/>
              <a:t>07.10.18</a:t>
            </a:fld>
            <a:endParaRPr lang="de-DE" dirty="0">
              <a:solidFill>
                <a:srgbClr val="FFFFFF"/>
              </a:solidFill>
            </a:endParaRPr>
          </a:p>
        </p:txBody>
      </p:sp>
      <p:sp>
        <p:nvSpPr>
          <p:cNvPr id="9" name="Fußzeilenplatzhalter 8"/>
          <p:cNvSpPr>
            <a:spLocks noGrp="1"/>
          </p:cNvSpPr>
          <p:nvPr>
            <p:ph type="ftr" sz="quarter" idx="11"/>
          </p:nvPr>
        </p:nvSpPr>
        <p:spPr/>
        <p:txBody>
          <a:bodyPr/>
          <a:lstStyle/>
          <a:p>
            <a:pPr defTabSz="1224624"/>
            <a:r>
              <a:rPr lang="de-DE">
                <a:solidFill>
                  <a:srgbClr val="FFFFFF"/>
                </a:solidFill>
              </a:rPr>
              <a:t>© Cerulean Circle GmbH</a:t>
            </a:r>
            <a:endParaRPr lang="de-DE" dirty="0">
              <a:solidFill>
                <a:srgbClr val="FFFFFF"/>
              </a:solidFill>
            </a:endParaRPr>
          </a:p>
        </p:txBody>
      </p:sp>
      <p:sp>
        <p:nvSpPr>
          <p:cNvPr id="10" name="Foliennummernplatzhalter 9"/>
          <p:cNvSpPr>
            <a:spLocks noGrp="1"/>
          </p:cNvSpPr>
          <p:nvPr>
            <p:ph type="sldNum" sz="quarter" idx="12"/>
          </p:nvPr>
        </p:nvSpPr>
        <p:spPr/>
        <p:txBody>
          <a:bodyPr/>
          <a:lstStyle/>
          <a:p>
            <a:pPr defTabSz="1224624"/>
            <a:fld id="{C4FB3287-924D-476C-A86E-8BB8B69384F9}" type="slidenum">
              <a:rPr lang="de-DE" smtClean="0">
                <a:solidFill>
                  <a:srgbClr val="FFFFFF"/>
                </a:solidFill>
              </a:rPr>
              <a:pPr defTabSz="1224624"/>
              <a:t>‹Nr.›</a:t>
            </a:fld>
            <a:endParaRPr lang="de-DE" dirty="0">
              <a:solidFill>
                <a:srgbClr val="FFFFFF"/>
              </a:solidFill>
            </a:endParaRPr>
          </a:p>
        </p:txBody>
      </p:sp>
      <p:sp>
        <p:nvSpPr>
          <p:cNvPr id="15" name="Titel 14"/>
          <p:cNvSpPr>
            <a:spLocks noGrp="1"/>
          </p:cNvSpPr>
          <p:nvPr>
            <p:ph type="title"/>
          </p:nvPr>
        </p:nvSpPr>
        <p:spPr>
          <a:xfrm>
            <a:off x="1954955" y="2605754"/>
            <a:ext cx="14401547" cy="1558776"/>
          </a:xfrm>
        </p:spPr>
        <p:txBody>
          <a:bodyPr/>
          <a:lstStyle>
            <a:lvl1pPr algn="ctr">
              <a:defRPr/>
            </a:lvl1pPr>
          </a:lstStyle>
          <a:p>
            <a:r>
              <a:rPr lang="de-DE"/>
              <a:t>Titelmasterformat durch Klicken bearbeiten</a:t>
            </a:r>
          </a:p>
        </p:txBody>
      </p:sp>
    </p:spTree>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atin typeface="Helvetica" charset="0"/>
                <a:ea typeface="Helvetica" charset="0"/>
                <a:cs typeface="Helvetica" charset="0"/>
              </a:defRPr>
            </a:lvl1pPr>
          </a:lstStyle>
          <a:p>
            <a:r>
              <a:rPr lang="de-DE" noProof="0" dirty="0"/>
              <a:t>Titelmasterformat durch Klicken bearbeiten</a:t>
            </a:r>
          </a:p>
        </p:txBody>
      </p:sp>
      <p:sp>
        <p:nvSpPr>
          <p:cNvPr id="3" name="Inhaltsplatzhalter 2"/>
          <p:cNvSpPr>
            <a:spLocks noGrp="1"/>
          </p:cNvSpPr>
          <p:nvPr>
            <p:ph idx="1"/>
          </p:nvPr>
        </p:nvSpPr>
        <p:spPr/>
        <p:txBody>
          <a:bodyPr/>
          <a:lstStyle>
            <a:lvl1pPr>
              <a:defRPr>
                <a:latin typeface="Helvetica" charset="0"/>
                <a:ea typeface="Helvetica" charset="0"/>
                <a:cs typeface="Helvetica" charset="0"/>
              </a:defRPr>
            </a:lvl1pPr>
            <a:lvl2pPr>
              <a:defRPr>
                <a:latin typeface="Helvetica" charset="0"/>
                <a:ea typeface="Helvetica" charset="0"/>
                <a:cs typeface="Helvetica" charset="0"/>
              </a:defRPr>
            </a:lvl2pPr>
            <a:lvl3pPr>
              <a:defRPr>
                <a:latin typeface="Helvetica" charset="0"/>
                <a:ea typeface="Helvetica" charset="0"/>
                <a:cs typeface="Helvetica" charset="0"/>
              </a:defRPr>
            </a:lvl3pPr>
            <a:lvl4pPr>
              <a:defRPr>
                <a:latin typeface="Helvetica" charset="0"/>
                <a:ea typeface="Helvetica" charset="0"/>
                <a:cs typeface="Helvetica" charset="0"/>
              </a:defRPr>
            </a:lvl4pPr>
            <a:lvl5pPr>
              <a:defRPr>
                <a:latin typeface="Helvetica" charset="0"/>
                <a:ea typeface="Helvetica" charset="0"/>
                <a:cs typeface="Helvetica" charset="0"/>
              </a:defRPr>
            </a:lvl5pPr>
          </a:lstStyle>
          <a:p>
            <a:pPr lvl="0"/>
            <a:r>
              <a:rPr lang="de-DE" noProof="0" dirty="0"/>
              <a:t>Textmasterformat bearbeiten</a:t>
            </a:r>
          </a:p>
          <a:p>
            <a:pPr lvl="1"/>
            <a:r>
              <a:rPr lang="de-DE" noProof="0" dirty="0"/>
              <a:t>Zweite Ebene</a:t>
            </a:r>
          </a:p>
          <a:p>
            <a:pPr lvl="2"/>
            <a:r>
              <a:rPr lang="de-DE" noProof="0" dirty="0"/>
              <a:t>Dritte Ebene</a:t>
            </a:r>
          </a:p>
          <a:p>
            <a:pPr lvl="3"/>
            <a:r>
              <a:rPr lang="de-DE" noProof="0" dirty="0"/>
              <a:t>Vierte Ebene</a:t>
            </a:r>
          </a:p>
          <a:p>
            <a:pPr lvl="4"/>
            <a:r>
              <a:rPr lang="de-DE" noProof="0" dirty="0"/>
              <a:t>Fünfte Ebene</a:t>
            </a:r>
          </a:p>
        </p:txBody>
      </p:sp>
      <p:sp>
        <p:nvSpPr>
          <p:cNvPr id="4" name="Datumsplatzhalter 3"/>
          <p:cNvSpPr>
            <a:spLocks noGrp="1"/>
          </p:cNvSpPr>
          <p:nvPr>
            <p:ph type="dt" sz="half" idx="10"/>
          </p:nvPr>
        </p:nvSpPr>
        <p:spPr/>
        <p:txBody>
          <a:bodyPr/>
          <a:lstStyle>
            <a:lvl1pPr>
              <a:defRPr>
                <a:solidFill>
                  <a:schemeClr val="bg1"/>
                </a:solidFill>
                <a:latin typeface="Helvetica" charset="0"/>
                <a:ea typeface="Helvetica" charset="0"/>
                <a:cs typeface="Helvetica" charset="0"/>
              </a:defRPr>
            </a:lvl1pPr>
          </a:lstStyle>
          <a:p>
            <a:fld id="{0B935C5A-4B3A-427B-9869-DC69DA87330E}" type="datetime1">
              <a:rPr lang="de-DE" smtClean="0">
                <a:solidFill>
                  <a:srgbClr val="FFFFFF"/>
                </a:solidFill>
              </a:rPr>
              <a:pPr/>
              <a:t>07.10.18</a:t>
            </a:fld>
            <a:endParaRPr lang="de-DE" dirty="0">
              <a:solidFill>
                <a:srgbClr val="FFFFFF"/>
              </a:solidFill>
            </a:endParaRPr>
          </a:p>
        </p:txBody>
      </p:sp>
      <p:sp>
        <p:nvSpPr>
          <p:cNvPr id="5" name="Fußzeilenplatzhalter 4"/>
          <p:cNvSpPr>
            <a:spLocks noGrp="1"/>
          </p:cNvSpPr>
          <p:nvPr>
            <p:ph type="ftr" sz="quarter" idx="11"/>
          </p:nvPr>
        </p:nvSpPr>
        <p:spPr/>
        <p:txBody>
          <a:bodyPr/>
          <a:lstStyle>
            <a:lvl1pPr>
              <a:defRPr>
                <a:solidFill>
                  <a:schemeClr val="bg1"/>
                </a:solidFill>
                <a:latin typeface="Helvetica" charset="0"/>
                <a:ea typeface="Helvetica" charset="0"/>
                <a:cs typeface="Helvetica" charset="0"/>
              </a:defRPr>
            </a:lvl1pPr>
          </a:lstStyle>
          <a:p>
            <a:r>
              <a:rPr lang="de-DE">
                <a:solidFill>
                  <a:srgbClr val="FFFFFF"/>
                </a:solidFill>
              </a:rPr>
              <a:t>© Cerulean Circle GmbH</a:t>
            </a:r>
          </a:p>
        </p:txBody>
      </p:sp>
      <p:sp>
        <p:nvSpPr>
          <p:cNvPr id="6" name="Foliennummernplatzhalter 5"/>
          <p:cNvSpPr>
            <a:spLocks noGrp="1"/>
          </p:cNvSpPr>
          <p:nvPr>
            <p:ph type="sldNum" sz="quarter" idx="12"/>
          </p:nvPr>
        </p:nvSpPr>
        <p:spPr/>
        <p:txBody>
          <a:bodyPr/>
          <a:lstStyle>
            <a:lvl1pPr>
              <a:defRPr>
                <a:solidFill>
                  <a:schemeClr val="bg1"/>
                </a:solidFill>
                <a:latin typeface="Helvetica" charset="0"/>
                <a:ea typeface="Helvetica" charset="0"/>
                <a:cs typeface="Helvetica" charset="0"/>
              </a:defRPr>
            </a:lvl1pPr>
          </a:lstStyle>
          <a:p>
            <a:fld id="{C4FB3287-924D-476C-A86E-8BB8B69384F9}" type="slidenum">
              <a:rPr lang="de-DE" smtClean="0">
                <a:solidFill>
                  <a:srgbClr val="FFFFFF"/>
                </a:solidFill>
              </a:rPr>
              <a:pPr/>
              <a:t>‹Nr.›</a:t>
            </a:fld>
            <a:endParaRPr lang="de-DE">
              <a:solidFill>
                <a:srgbClr val="FFFFFF"/>
              </a:solidFill>
            </a:endParaRPr>
          </a:p>
        </p:txBody>
      </p:sp>
      <p:sp>
        <p:nvSpPr>
          <p:cNvPr id="7" name="Textfeld 6"/>
          <p:cNvSpPr txBox="1"/>
          <p:nvPr userDrawn="1"/>
        </p:nvSpPr>
        <p:spPr>
          <a:xfrm>
            <a:off x="16901654" y="471948"/>
            <a:ext cx="184731" cy="300082"/>
          </a:xfrm>
          <a:prstGeom prst="rect">
            <a:avLst/>
          </a:prstGeom>
          <a:noFill/>
        </p:spPr>
        <p:txBody>
          <a:bodyPr wrap="none" rtlCol="0">
            <a:spAutoFit/>
          </a:bodyPr>
          <a:lstStyle/>
          <a:p>
            <a:pPr defTabSz="685800"/>
            <a:endParaRPr lang="en-US" sz="1350">
              <a:solidFill>
                <a:srgbClr val="000000"/>
              </a:solidFill>
            </a:endParaRPr>
          </a:p>
        </p:txBody>
      </p:sp>
    </p:spTree>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444626" y="6610733"/>
            <a:ext cx="15544800" cy="2043113"/>
          </a:xfrm>
        </p:spPr>
        <p:txBody>
          <a:bodyPr anchor="t"/>
          <a:lstStyle>
            <a:lvl1pPr algn="l">
              <a:defRPr sz="5325" b="1" cap="all"/>
            </a:lvl1pPr>
          </a:lstStyle>
          <a:p>
            <a:r>
              <a:rPr lang="de-DE"/>
              <a:t>Titelmasterformat durch Klicken bearbeiten</a:t>
            </a:r>
          </a:p>
        </p:txBody>
      </p:sp>
      <p:sp>
        <p:nvSpPr>
          <p:cNvPr id="3" name="Textplatzhalter 2"/>
          <p:cNvSpPr>
            <a:spLocks noGrp="1"/>
          </p:cNvSpPr>
          <p:nvPr>
            <p:ph type="body" idx="1"/>
          </p:nvPr>
        </p:nvSpPr>
        <p:spPr>
          <a:xfrm>
            <a:off x="1444626" y="4360075"/>
            <a:ext cx="15544800" cy="2250281"/>
          </a:xfrm>
        </p:spPr>
        <p:txBody>
          <a:bodyPr anchor="b"/>
          <a:lstStyle>
            <a:lvl1pPr marL="0" indent="0">
              <a:buNone/>
              <a:defRPr sz="2700">
                <a:solidFill>
                  <a:schemeClr val="tx1">
                    <a:tint val="75000"/>
                  </a:schemeClr>
                </a:solidFill>
              </a:defRPr>
            </a:lvl1pPr>
            <a:lvl2pPr marL="612312" indent="0">
              <a:buNone/>
              <a:defRPr sz="2400">
                <a:solidFill>
                  <a:schemeClr val="tx1">
                    <a:tint val="75000"/>
                  </a:schemeClr>
                </a:solidFill>
              </a:defRPr>
            </a:lvl2pPr>
            <a:lvl3pPr marL="1224624" indent="0">
              <a:buNone/>
              <a:defRPr sz="2175">
                <a:solidFill>
                  <a:schemeClr val="tx1">
                    <a:tint val="75000"/>
                  </a:schemeClr>
                </a:solidFill>
              </a:defRPr>
            </a:lvl3pPr>
            <a:lvl4pPr marL="1836935" indent="0">
              <a:buNone/>
              <a:defRPr sz="1875">
                <a:solidFill>
                  <a:schemeClr val="tx1">
                    <a:tint val="75000"/>
                  </a:schemeClr>
                </a:solidFill>
              </a:defRPr>
            </a:lvl4pPr>
            <a:lvl5pPr marL="2449247" indent="0">
              <a:buNone/>
              <a:defRPr sz="1875">
                <a:solidFill>
                  <a:schemeClr val="tx1">
                    <a:tint val="75000"/>
                  </a:schemeClr>
                </a:solidFill>
              </a:defRPr>
            </a:lvl5pPr>
            <a:lvl6pPr marL="3061559" indent="0">
              <a:buNone/>
              <a:defRPr sz="1875">
                <a:solidFill>
                  <a:schemeClr val="tx1">
                    <a:tint val="75000"/>
                  </a:schemeClr>
                </a:solidFill>
              </a:defRPr>
            </a:lvl6pPr>
            <a:lvl7pPr marL="3673871" indent="0">
              <a:buNone/>
              <a:defRPr sz="1875">
                <a:solidFill>
                  <a:schemeClr val="tx1">
                    <a:tint val="75000"/>
                  </a:schemeClr>
                </a:solidFill>
              </a:defRPr>
            </a:lvl7pPr>
            <a:lvl8pPr marL="4286181" indent="0">
              <a:buNone/>
              <a:defRPr sz="1875">
                <a:solidFill>
                  <a:schemeClr val="tx1">
                    <a:tint val="75000"/>
                  </a:schemeClr>
                </a:solidFill>
              </a:defRPr>
            </a:lvl8pPr>
            <a:lvl9pPr marL="4898495" indent="0">
              <a:buNone/>
              <a:defRPr sz="1875">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lvl1pPr>
              <a:defRPr>
                <a:solidFill>
                  <a:schemeClr val="bg1"/>
                </a:solidFill>
              </a:defRPr>
            </a:lvl1pPr>
          </a:lstStyle>
          <a:p>
            <a:fld id="{16976F2D-2F9A-48B3-B4A5-04D90ABA455D}" type="datetime1">
              <a:rPr lang="de-DE" smtClean="0">
                <a:solidFill>
                  <a:srgbClr val="FFFFFF"/>
                </a:solidFill>
                <a:latin typeface="Calibri"/>
              </a:rPr>
              <a:pPr/>
              <a:t>07.10.18</a:t>
            </a:fld>
            <a:endParaRPr lang="de-DE">
              <a:solidFill>
                <a:srgbClr val="FFFFFF"/>
              </a:solidFill>
              <a:latin typeface="Calibri"/>
            </a:endParaRPr>
          </a:p>
        </p:txBody>
      </p:sp>
      <p:sp>
        <p:nvSpPr>
          <p:cNvPr id="5" name="Fußzeilenplatzhalter 4"/>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6" name="Foliennummernplatzhalter 5"/>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914400" y="2400314"/>
            <a:ext cx="8077200" cy="6788945"/>
          </a:xfrm>
        </p:spPr>
        <p:txBody>
          <a:bodyPr/>
          <a:lstStyle>
            <a:lvl1pPr>
              <a:defRPr sz="3750"/>
            </a:lvl1pPr>
            <a:lvl2pPr marL="1208486" indent="-596504">
              <a:defRPr sz="3225"/>
            </a:lvl2pPr>
            <a:lvl3pPr marL="1610916" indent="-386954">
              <a:defRPr sz="2700"/>
            </a:lvl3pPr>
            <a:lvl4pPr>
              <a:defRPr sz="2400"/>
            </a:lvl4pPr>
            <a:lvl5pPr>
              <a:defRPr sz="2400"/>
            </a:lvl5pPr>
            <a:lvl6pPr>
              <a:defRPr sz="2400"/>
            </a:lvl6pPr>
            <a:lvl7pPr>
              <a:defRPr sz="2400"/>
            </a:lvl7pPr>
            <a:lvl8pPr>
              <a:defRPr sz="2400"/>
            </a:lvl8pPr>
            <a:lvl9pPr>
              <a:defRPr sz="2400"/>
            </a:lvl9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Inhaltsplatzhalter 3"/>
          <p:cNvSpPr>
            <a:spLocks noGrp="1"/>
          </p:cNvSpPr>
          <p:nvPr>
            <p:ph sz="half" idx="2"/>
          </p:nvPr>
        </p:nvSpPr>
        <p:spPr>
          <a:xfrm>
            <a:off x="9296400" y="2400314"/>
            <a:ext cx="8077200" cy="6788945"/>
          </a:xfrm>
        </p:spPr>
        <p:txBody>
          <a:bodyPr/>
          <a:lstStyle>
            <a:lvl1pPr>
              <a:defRPr sz="3750"/>
            </a:lvl1pPr>
            <a:lvl2pPr>
              <a:defRPr sz="3225"/>
            </a:lvl2pPr>
            <a:lvl3pPr>
              <a:defRPr sz="2700"/>
            </a:lvl3pPr>
            <a:lvl4pPr>
              <a:defRPr sz="2400"/>
            </a:lvl4pPr>
            <a:lvl5pPr>
              <a:defRPr sz="2400"/>
            </a:lvl5pPr>
            <a:lvl6pPr>
              <a:defRPr sz="2400"/>
            </a:lvl6pPr>
            <a:lvl7pPr>
              <a:defRPr sz="2400"/>
            </a:lvl7pPr>
            <a:lvl8pPr>
              <a:defRPr sz="2400"/>
            </a:lvl8pPr>
            <a:lvl9pPr>
              <a:defRPr sz="24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lvl1pPr>
              <a:defRPr>
                <a:solidFill>
                  <a:schemeClr val="bg1"/>
                </a:solidFill>
              </a:defRPr>
            </a:lvl1pPr>
          </a:lstStyle>
          <a:p>
            <a:fld id="{CAEFF873-B358-483F-8931-BA7768CE5FE9}" type="datetime1">
              <a:rPr lang="de-DE" smtClean="0">
                <a:solidFill>
                  <a:srgbClr val="FFFFFF"/>
                </a:solidFill>
                <a:latin typeface="Calibri"/>
              </a:rPr>
              <a:pPr/>
              <a:t>07.10.18</a:t>
            </a:fld>
            <a:endParaRPr lang="de-DE" dirty="0">
              <a:solidFill>
                <a:srgbClr val="FFFFFF"/>
              </a:solidFill>
              <a:latin typeface="Calibri"/>
            </a:endParaRPr>
          </a:p>
        </p:txBody>
      </p:sp>
      <p:sp>
        <p:nvSpPr>
          <p:cNvPr id="6" name="Fußzeilenplatzhalter 5"/>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7" name="Foliennummernplatzhalter 6"/>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914401" y="2302671"/>
            <a:ext cx="8080376" cy="959643"/>
          </a:xfrm>
        </p:spPr>
        <p:txBody>
          <a:bodyPr anchor="b"/>
          <a:lstStyle>
            <a:lvl1pPr marL="0" indent="0">
              <a:buNone/>
              <a:defRPr sz="2925" b="1"/>
            </a:lvl1pPr>
            <a:lvl2pPr marL="612312" indent="0">
              <a:buNone/>
              <a:defRPr sz="2700" b="1"/>
            </a:lvl2pPr>
            <a:lvl3pPr marL="1224624" indent="0">
              <a:buNone/>
              <a:defRPr sz="2400" b="1"/>
            </a:lvl3pPr>
            <a:lvl4pPr marL="1836935" indent="0">
              <a:buNone/>
              <a:defRPr sz="2175" b="1"/>
            </a:lvl4pPr>
            <a:lvl5pPr marL="2449247" indent="0">
              <a:buNone/>
              <a:defRPr sz="2175" b="1"/>
            </a:lvl5pPr>
            <a:lvl6pPr marL="3061559" indent="0">
              <a:buNone/>
              <a:defRPr sz="2175" b="1"/>
            </a:lvl6pPr>
            <a:lvl7pPr marL="3673871" indent="0">
              <a:buNone/>
              <a:defRPr sz="2175" b="1"/>
            </a:lvl7pPr>
            <a:lvl8pPr marL="4286181" indent="0">
              <a:buNone/>
              <a:defRPr sz="2175" b="1"/>
            </a:lvl8pPr>
            <a:lvl9pPr marL="4898495" indent="0">
              <a:buNone/>
              <a:defRPr sz="2175" b="1"/>
            </a:lvl9pPr>
          </a:lstStyle>
          <a:p>
            <a:pPr lvl="0"/>
            <a:r>
              <a:rPr lang="de-DE"/>
              <a:t>Textmasterformat bearbeiten</a:t>
            </a:r>
          </a:p>
        </p:txBody>
      </p:sp>
      <p:sp>
        <p:nvSpPr>
          <p:cNvPr id="4" name="Inhaltsplatzhalter 3"/>
          <p:cNvSpPr>
            <a:spLocks noGrp="1"/>
          </p:cNvSpPr>
          <p:nvPr>
            <p:ph sz="half" idx="2"/>
          </p:nvPr>
        </p:nvSpPr>
        <p:spPr>
          <a:xfrm>
            <a:off x="914401" y="3262313"/>
            <a:ext cx="8080376" cy="5926932"/>
          </a:xfrm>
        </p:spPr>
        <p:txBody>
          <a:bodyPr/>
          <a:lstStyle>
            <a:lvl1pPr>
              <a:defRPr sz="3225"/>
            </a:lvl1pPr>
            <a:lvl2pPr>
              <a:defRPr sz="2700"/>
            </a:lvl2pPr>
            <a:lvl3pPr>
              <a:defRPr sz="2400"/>
            </a:lvl3pPr>
            <a:lvl4pPr>
              <a:defRPr sz="2175"/>
            </a:lvl4pPr>
            <a:lvl5pPr>
              <a:defRPr sz="2175"/>
            </a:lvl5pPr>
            <a:lvl6pPr>
              <a:defRPr sz="2175"/>
            </a:lvl6pPr>
            <a:lvl7pPr>
              <a:defRPr sz="2175"/>
            </a:lvl7pPr>
            <a:lvl8pPr>
              <a:defRPr sz="2175"/>
            </a:lvl8pPr>
            <a:lvl9pPr>
              <a:defRPr sz="2175"/>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9290065" y="2302671"/>
            <a:ext cx="8083550" cy="959643"/>
          </a:xfrm>
        </p:spPr>
        <p:txBody>
          <a:bodyPr anchor="b">
            <a:noAutofit/>
          </a:bodyPr>
          <a:lstStyle>
            <a:lvl1pPr marL="0" indent="0">
              <a:buNone/>
              <a:defRPr sz="2925" b="1"/>
            </a:lvl1pPr>
            <a:lvl2pPr marL="612312" indent="0">
              <a:buNone/>
              <a:defRPr sz="2700" b="1"/>
            </a:lvl2pPr>
            <a:lvl3pPr marL="1224624" indent="0">
              <a:buNone/>
              <a:defRPr sz="2400" b="1"/>
            </a:lvl3pPr>
            <a:lvl4pPr marL="1836935" indent="0">
              <a:buNone/>
              <a:defRPr sz="2175" b="1"/>
            </a:lvl4pPr>
            <a:lvl5pPr marL="2449247" indent="0">
              <a:buNone/>
              <a:defRPr sz="2175" b="1"/>
            </a:lvl5pPr>
            <a:lvl6pPr marL="3061559" indent="0">
              <a:buNone/>
              <a:defRPr sz="2175" b="1"/>
            </a:lvl6pPr>
            <a:lvl7pPr marL="3673871" indent="0">
              <a:buNone/>
              <a:defRPr sz="2175" b="1"/>
            </a:lvl7pPr>
            <a:lvl8pPr marL="4286181" indent="0">
              <a:buNone/>
              <a:defRPr sz="2175" b="1"/>
            </a:lvl8pPr>
            <a:lvl9pPr marL="4898495" indent="0">
              <a:buNone/>
              <a:defRPr sz="2175" b="1"/>
            </a:lvl9pPr>
          </a:lstStyle>
          <a:p>
            <a:pPr lvl="0"/>
            <a:r>
              <a:rPr lang="de-DE"/>
              <a:t>Textmasterformat bearbeiten</a:t>
            </a:r>
          </a:p>
        </p:txBody>
      </p:sp>
      <p:sp>
        <p:nvSpPr>
          <p:cNvPr id="6" name="Inhaltsplatzhalter 5"/>
          <p:cNvSpPr>
            <a:spLocks noGrp="1"/>
          </p:cNvSpPr>
          <p:nvPr>
            <p:ph sz="quarter" idx="4"/>
          </p:nvPr>
        </p:nvSpPr>
        <p:spPr>
          <a:xfrm>
            <a:off x="9290065" y="3262313"/>
            <a:ext cx="8083550" cy="5926932"/>
          </a:xfrm>
        </p:spPr>
        <p:txBody>
          <a:bodyPr/>
          <a:lstStyle>
            <a:lvl1pPr>
              <a:defRPr sz="3225"/>
            </a:lvl1pPr>
            <a:lvl2pPr>
              <a:defRPr sz="2700"/>
            </a:lvl2pPr>
            <a:lvl3pPr>
              <a:defRPr sz="2400"/>
            </a:lvl3pPr>
            <a:lvl4pPr>
              <a:defRPr sz="2175"/>
            </a:lvl4pPr>
            <a:lvl5pPr>
              <a:defRPr sz="2175"/>
            </a:lvl5pPr>
            <a:lvl6pPr>
              <a:defRPr sz="2175"/>
            </a:lvl6pPr>
            <a:lvl7pPr>
              <a:defRPr sz="2175"/>
            </a:lvl7pPr>
            <a:lvl8pPr>
              <a:defRPr sz="2175"/>
            </a:lvl8pPr>
            <a:lvl9pPr>
              <a:defRPr sz="2175"/>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lvl1pPr>
              <a:defRPr>
                <a:solidFill>
                  <a:schemeClr val="bg1"/>
                </a:solidFill>
              </a:defRPr>
            </a:lvl1pPr>
          </a:lstStyle>
          <a:p>
            <a:fld id="{DB5D36AC-826B-442E-B299-386EB72CE512}" type="datetime1">
              <a:rPr lang="de-DE" smtClean="0">
                <a:solidFill>
                  <a:srgbClr val="FFFFFF"/>
                </a:solidFill>
                <a:latin typeface="Calibri"/>
              </a:rPr>
              <a:pPr/>
              <a:t>07.10.18</a:t>
            </a:fld>
            <a:endParaRPr lang="de-DE">
              <a:solidFill>
                <a:srgbClr val="FFFFFF"/>
              </a:solidFill>
              <a:latin typeface="Calibri"/>
            </a:endParaRPr>
          </a:p>
        </p:txBody>
      </p:sp>
      <p:sp>
        <p:nvSpPr>
          <p:cNvPr id="8" name="Fußzeilenplatzhalter 7"/>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9" name="Foliennummernplatzhalter 8"/>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sz="4275">
                <a:solidFill>
                  <a:schemeClr val="bg1"/>
                </a:solidFill>
              </a:defRPr>
            </a:lvl1pPr>
          </a:lstStyle>
          <a:p>
            <a:r>
              <a:rPr lang="de-DE" dirty="0"/>
              <a:t>Titelmasterformat durch Klicken bearbeiten</a:t>
            </a:r>
          </a:p>
        </p:txBody>
      </p:sp>
      <p:sp>
        <p:nvSpPr>
          <p:cNvPr id="3" name="Datumsplatzhalter 2"/>
          <p:cNvSpPr>
            <a:spLocks noGrp="1"/>
          </p:cNvSpPr>
          <p:nvPr>
            <p:ph type="dt" sz="half" idx="10"/>
          </p:nvPr>
        </p:nvSpPr>
        <p:spPr/>
        <p:txBody>
          <a:bodyPr/>
          <a:lstStyle>
            <a:lvl1pPr>
              <a:defRPr>
                <a:solidFill>
                  <a:schemeClr val="bg1"/>
                </a:solidFill>
                <a:latin typeface="Helvetica Neue" panose="02000503000000020004" pitchFamily="2"/>
              </a:defRPr>
            </a:lvl1pPr>
          </a:lstStyle>
          <a:p>
            <a:fld id="{A077B032-B872-4113-86DD-100E892CBC12}" type="datetime1">
              <a:rPr lang="de-DE" smtClean="0">
                <a:solidFill>
                  <a:srgbClr val="FFFFFF"/>
                </a:solidFill>
              </a:rPr>
              <a:pPr/>
              <a:t>07.10.18</a:t>
            </a:fld>
            <a:endParaRPr lang="de-DE" dirty="0">
              <a:solidFill>
                <a:srgbClr val="FFFFFF"/>
              </a:solidFill>
            </a:endParaRPr>
          </a:p>
        </p:txBody>
      </p:sp>
      <p:sp>
        <p:nvSpPr>
          <p:cNvPr id="4" name="Fußzeilenplatzhalter 3"/>
          <p:cNvSpPr>
            <a:spLocks noGrp="1"/>
          </p:cNvSpPr>
          <p:nvPr>
            <p:ph type="ftr" sz="quarter" idx="11"/>
          </p:nvPr>
        </p:nvSpPr>
        <p:spPr/>
        <p:txBody>
          <a:bodyPr/>
          <a:lstStyle>
            <a:lvl1pPr>
              <a:defRPr>
                <a:solidFill>
                  <a:schemeClr val="bg1"/>
                </a:solidFill>
                <a:latin typeface="Helvetica Neue" panose="02000503000000020004" pitchFamily="2"/>
              </a:defRPr>
            </a:lvl1pPr>
          </a:lstStyle>
          <a:p>
            <a:r>
              <a:rPr lang="de-DE">
                <a:solidFill>
                  <a:srgbClr val="FFFFFF"/>
                </a:solidFill>
              </a:rPr>
              <a:t>© Cerulean Circle GmbH</a:t>
            </a:r>
            <a:endParaRPr lang="de-DE" dirty="0">
              <a:solidFill>
                <a:srgbClr val="FFFFFF"/>
              </a:solidFill>
            </a:endParaRPr>
          </a:p>
        </p:txBody>
      </p:sp>
      <p:sp>
        <p:nvSpPr>
          <p:cNvPr id="5" name="Foliennummernplatzhalter 4"/>
          <p:cNvSpPr>
            <a:spLocks noGrp="1"/>
          </p:cNvSpPr>
          <p:nvPr>
            <p:ph type="sldNum" sz="quarter" idx="12"/>
          </p:nvPr>
        </p:nvSpPr>
        <p:spPr/>
        <p:txBody>
          <a:bodyPr/>
          <a:lstStyle>
            <a:lvl1pPr>
              <a:defRPr>
                <a:solidFill>
                  <a:schemeClr val="bg1"/>
                </a:solidFill>
                <a:latin typeface="Helvetica Neue" panose="02000503000000020004" pitchFamily="2"/>
              </a:defRPr>
            </a:lvl1pPr>
          </a:lstStyle>
          <a:p>
            <a:fld id="{C4FB3287-924D-476C-A86E-8BB8B69384F9}" type="slidenum">
              <a:rPr lang="de-DE" smtClean="0">
                <a:solidFill>
                  <a:srgbClr val="FFFFFF"/>
                </a:solidFill>
              </a:rPr>
              <a:pPr/>
              <a:t>‹Nr.›</a:t>
            </a:fld>
            <a:endParaRPr lang="de-DE">
              <a:solidFill>
                <a:srgbClr val="FFFFFF"/>
              </a:solidFill>
            </a:endParaRPr>
          </a:p>
        </p:txBody>
      </p:sp>
    </p:spTree>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solidFill>
                  <a:schemeClr val="bg1"/>
                </a:solidFill>
              </a:defRPr>
            </a:lvl1pPr>
          </a:lstStyle>
          <a:p>
            <a:fld id="{F574E0CD-9B45-45E0-92E2-16FF8DE70719}" type="datetime1">
              <a:rPr lang="de-DE" smtClean="0">
                <a:solidFill>
                  <a:srgbClr val="FFFFFF"/>
                </a:solidFill>
                <a:latin typeface="Calibri"/>
              </a:rPr>
              <a:pPr/>
              <a:t>07.10.18</a:t>
            </a:fld>
            <a:endParaRPr lang="de-DE">
              <a:solidFill>
                <a:srgbClr val="FFFFFF"/>
              </a:solidFill>
              <a:latin typeface="Calibri"/>
            </a:endParaRPr>
          </a:p>
        </p:txBody>
      </p:sp>
      <p:sp>
        <p:nvSpPr>
          <p:cNvPr id="3" name="Fußzeilenplatzhalter 2"/>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4" name="Foliennummernplatzhalter 3"/>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914405" y="409575"/>
            <a:ext cx="6016626" cy="1743075"/>
          </a:xfrm>
        </p:spPr>
        <p:txBody>
          <a:bodyPr anchor="b"/>
          <a:lstStyle>
            <a:lvl1pPr algn="l">
              <a:defRPr sz="2700" b="1"/>
            </a:lvl1pPr>
          </a:lstStyle>
          <a:p>
            <a:r>
              <a:rPr lang="de-DE"/>
              <a:t>Titelmasterformat durch Klicken bearbeiten</a:t>
            </a:r>
          </a:p>
        </p:txBody>
      </p:sp>
      <p:sp>
        <p:nvSpPr>
          <p:cNvPr id="3" name="Inhaltsplatzhalter 2"/>
          <p:cNvSpPr>
            <a:spLocks noGrp="1"/>
          </p:cNvSpPr>
          <p:nvPr>
            <p:ph idx="1"/>
          </p:nvPr>
        </p:nvSpPr>
        <p:spPr>
          <a:xfrm>
            <a:off x="7150103" y="409958"/>
            <a:ext cx="10223501" cy="8779670"/>
          </a:xfrm>
        </p:spPr>
        <p:txBody>
          <a:bodyPr/>
          <a:lstStyle>
            <a:lvl1pPr>
              <a:defRPr sz="4275"/>
            </a:lvl1pPr>
            <a:lvl2pPr>
              <a:defRPr sz="3750"/>
            </a:lvl2pPr>
            <a:lvl3pPr>
              <a:defRPr sz="3225"/>
            </a:lvl3pPr>
            <a:lvl4pPr>
              <a:defRPr sz="2700"/>
            </a:lvl4pPr>
            <a:lvl5pPr>
              <a:defRPr sz="2700"/>
            </a:lvl5pPr>
            <a:lvl6pPr>
              <a:defRPr sz="2700"/>
            </a:lvl6pPr>
            <a:lvl7pPr>
              <a:defRPr sz="2700"/>
            </a:lvl7pPr>
            <a:lvl8pPr>
              <a:defRPr sz="2700"/>
            </a:lvl8pPr>
            <a:lvl9pPr>
              <a:defRPr sz="27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914405" y="2152656"/>
            <a:ext cx="6016626" cy="7036595"/>
          </a:xfrm>
        </p:spPr>
        <p:txBody>
          <a:bodyPr/>
          <a:lstStyle>
            <a:lvl1pPr marL="0" indent="0">
              <a:buNone/>
              <a:defRPr sz="1875"/>
            </a:lvl1pPr>
            <a:lvl2pPr marL="612312" indent="0">
              <a:buNone/>
              <a:defRPr sz="1575"/>
            </a:lvl2pPr>
            <a:lvl3pPr marL="1224624" indent="0">
              <a:buNone/>
              <a:defRPr sz="1350"/>
            </a:lvl3pPr>
            <a:lvl4pPr marL="1836935" indent="0">
              <a:buNone/>
              <a:defRPr sz="1200"/>
            </a:lvl4pPr>
            <a:lvl5pPr marL="2449247" indent="0">
              <a:buNone/>
              <a:defRPr sz="1200"/>
            </a:lvl5pPr>
            <a:lvl6pPr marL="3061559" indent="0">
              <a:buNone/>
              <a:defRPr sz="1200"/>
            </a:lvl6pPr>
            <a:lvl7pPr marL="3673871" indent="0">
              <a:buNone/>
              <a:defRPr sz="1200"/>
            </a:lvl7pPr>
            <a:lvl8pPr marL="4286181" indent="0">
              <a:buNone/>
              <a:defRPr sz="1200"/>
            </a:lvl8pPr>
            <a:lvl9pPr marL="4898495" indent="0">
              <a:buNone/>
              <a:defRPr sz="1200"/>
            </a:lvl9pPr>
          </a:lstStyle>
          <a:p>
            <a:pPr lvl="0"/>
            <a:r>
              <a:rPr lang="de-DE"/>
              <a:t>Textmasterformat bearbeiten</a:t>
            </a:r>
          </a:p>
        </p:txBody>
      </p:sp>
      <p:sp>
        <p:nvSpPr>
          <p:cNvPr id="5" name="Datumsplatzhalter 4"/>
          <p:cNvSpPr>
            <a:spLocks noGrp="1"/>
          </p:cNvSpPr>
          <p:nvPr>
            <p:ph type="dt" sz="half" idx="10"/>
          </p:nvPr>
        </p:nvSpPr>
        <p:spPr/>
        <p:txBody>
          <a:bodyPr/>
          <a:lstStyle>
            <a:lvl1pPr>
              <a:defRPr>
                <a:solidFill>
                  <a:schemeClr val="bg1"/>
                </a:solidFill>
              </a:defRPr>
            </a:lvl1pPr>
          </a:lstStyle>
          <a:p>
            <a:fld id="{72D0330C-DA12-48A0-9678-FCBEFC1EE6C7}" type="datetime1">
              <a:rPr lang="de-DE" smtClean="0">
                <a:solidFill>
                  <a:srgbClr val="FFFFFF"/>
                </a:solidFill>
                <a:latin typeface="Calibri"/>
              </a:rPr>
              <a:pPr/>
              <a:t>07.10.18</a:t>
            </a:fld>
            <a:endParaRPr lang="de-DE">
              <a:solidFill>
                <a:srgbClr val="FFFFFF"/>
              </a:solidFill>
              <a:latin typeface="Calibri"/>
            </a:endParaRPr>
          </a:p>
        </p:txBody>
      </p:sp>
      <p:sp>
        <p:nvSpPr>
          <p:cNvPr id="6" name="Fußzeilenplatzhalter 5"/>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7" name="Foliennummernplatzhalter 6"/>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MG-SLIDE OPT-8">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6" name="Picture Placeholder 5"/>
          <p:cNvSpPr>
            <a:spLocks noGrp="1"/>
          </p:cNvSpPr>
          <p:nvPr>
            <p:ph type="pic" sz="quarter" idx="11"/>
          </p:nvPr>
        </p:nvSpPr>
        <p:spPr>
          <a:xfrm>
            <a:off x="0" y="2400300"/>
            <a:ext cx="9144000" cy="5486400"/>
          </a:xfrm>
          <a:prstGeom prst="rect">
            <a:avLst/>
          </a:prstGeom>
        </p:spPr>
        <p:txBody>
          <a:bodyPr lIns="91439" tIns="45719" rIns="91439" bIns="45719"/>
          <a:lstStyle/>
          <a:p>
            <a:endParaRPr lang="uk-UA"/>
          </a:p>
        </p:txBody>
      </p:sp>
    </p:spTree>
    <p:extLst>
      <p:ext uri="{BB962C8B-B14F-4D97-AF65-F5344CB8AC3E}">
        <p14:creationId xmlns:p14="http://schemas.microsoft.com/office/powerpoint/2010/main" val="2089348183"/>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3584576" y="7200900"/>
            <a:ext cx="10972800" cy="850107"/>
          </a:xfrm>
        </p:spPr>
        <p:txBody>
          <a:bodyPr anchor="b"/>
          <a:lstStyle>
            <a:lvl1pPr algn="l">
              <a:defRPr sz="2700" b="1"/>
            </a:lvl1pPr>
          </a:lstStyle>
          <a:p>
            <a:r>
              <a:rPr lang="de-DE"/>
              <a:t>Titelmasterformat durch Klicken bearbeiten</a:t>
            </a:r>
          </a:p>
        </p:txBody>
      </p:sp>
      <p:sp>
        <p:nvSpPr>
          <p:cNvPr id="3" name="Bildplatzhalter 2"/>
          <p:cNvSpPr>
            <a:spLocks noGrp="1"/>
          </p:cNvSpPr>
          <p:nvPr>
            <p:ph type="pic" idx="1"/>
          </p:nvPr>
        </p:nvSpPr>
        <p:spPr>
          <a:xfrm>
            <a:off x="3584576" y="919163"/>
            <a:ext cx="10972800" cy="6172200"/>
          </a:xfrm>
        </p:spPr>
        <p:txBody>
          <a:bodyPr/>
          <a:lstStyle>
            <a:lvl1pPr marL="0" indent="0">
              <a:buNone/>
              <a:defRPr sz="4275"/>
            </a:lvl1pPr>
            <a:lvl2pPr marL="612312" indent="0">
              <a:buNone/>
              <a:defRPr sz="3750"/>
            </a:lvl2pPr>
            <a:lvl3pPr marL="1224624" indent="0">
              <a:buNone/>
              <a:defRPr sz="3225"/>
            </a:lvl3pPr>
            <a:lvl4pPr marL="1836935" indent="0">
              <a:buNone/>
              <a:defRPr sz="2700"/>
            </a:lvl4pPr>
            <a:lvl5pPr marL="2449247" indent="0">
              <a:buNone/>
              <a:defRPr sz="2700"/>
            </a:lvl5pPr>
            <a:lvl6pPr marL="3061559" indent="0">
              <a:buNone/>
              <a:defRPr sz="2700"/>
            </a:lvl6pPr>
            <a:lvl7pPr marL="3673871" indent="0">
              <a:buNone/>
              <a:defRPr sz="2700"/>
            </a:lvl7pPr>
            <a:lvl8pPr marL="4286181" indent="0">
              <a:buNone/>
              <a:defRPr sz="2700"/>
            </a:lvl8pPr>
            <a:lvl9pPr marL="4898495" indent="0">
              <a:buNone/>
              <a:defRPr sz="2700"/>
            </a:lvl9pPr>
          </a:lstStyle>
          <a:p>
            <a:r>
              <a:rPr lang="de-DE"/>
              <a:t>Bild durch Klicken auf Symbol hinzufügen</a:t>
            </a:r>
          </a:p>
        </p:txBody>
      </p:sp>
      <p:sp>
        <p:nvSpPr>
          <p:cNvPr id="4" name="Textplatzhalter 3"/>
          <p:cNvSpPr>
            <a:spLocks noGrp="1"/>
          </p:cNvSpPr>
          <p:nvPr>
            <p:ph type="body" sz="half" idx="2"/>
          </p:nvPr>
        </p:nvSpPr>
        <p:spPr>
          <a:xfrm>
            <a:off x="3584576" y="8051007"/>
            <a:ext cx="10972800" cy="1207293"/>
          </a:xfrm>
        </p:spPr>
        <p:txBody>
          <a:bodyPr/>
          <a:lstStyle>
            <a:lvl1pPr marL="0" indent="0">
              <a:buNone/>
              <a:defRPr sz="1875"/>
            </a:lvl1pPr>
            <a:lvl2pPr marL="612312" indent="0">
              <a:buNone/>
              <a:defRPr sz="1575"/>
            </a:lvl2pPr>
            <a:lvl3pPr marL="1224624" indent="0">
              <a:buNone/>
              <a:defRPr sz="1350"/>
            </a:lvl3pPr>
            <a:lvl4pPr marL="1836935" indent="0">
              <a:buNone/>
              <a:defRPr sz="1200"/>
            </a:lvl4pPr>
            <a:lvl5pPr marL="2449247" indent="0">
              <a:buNone/>
              <a:defRPr sz="1200"/>
            </a:lvl5pPr>
            <a:lvl6pPr marL="3061559" indent="0">
              <a:buNone/>
              <a:defRPr sz="1200"/>
            </a:lvl6pPr>
            <a:lvl7pPr marL="3673871" indent="0">
              <a:buNone/>
              <a:defRPr sz="1200"/>
            </a:lvl7pPr>
            <a:lvl8pPr marL="4286181" indent="0">
              <a:buNone/>
              <a:defRPr sz="1200"/>
            </a:lvl8pPr>
            <a:lvl9pPr marL="4898495" indent="0">
              <a:buNone/>
              <a:defRPr sz="1200"/>
            </a:lvl9pPr>
          </a:lstStyle>
          <a:p>
            <a:pPr lvl="0"/>
            <a:r>
              <a:rPr lang="de-DE"/>
              <a:t>Textmasterformat bearbeiten</a:t>
            </a:r>
          </a:p>
        </p:txBody>
      </p:sp>
      <p:sp>
        <p:nvSpPr>
          <p:cNvPr id="5" name="Datumsplatzhalter 4"/>
          <p:cNvSpPr>
            <a:spLocks noGrp="1"/>
          </p:cNvSpPr>
          <p:nvPr>
            <p:ph type="dt" sz="half" idx="10"/>
          </p:nvPr>
        </p:nvSpPr>
        <p:spPr/>
        <p:txBody>
          <a:bodyPr/>
          <a:lstStyle>
            <a:lvl1pPr>
              <a:defRPr>
                <a:solidFill>
                  <a:schemeClr val="bg1"/>
                </a:solidFill>
              </a:defRPr>
            </a:lvl1pPr>
          </a:lstStyle>
          <a:p>
            <a:fld id="{C24434C1-C746-417B-9037-1E963424DB4E}" type="datetime1">
              <a:rPr lang="de-DE" smtClean="0">
                <a:solidFill>
                  <a:srgbClr val="FFFFFF"/>
                </a:solidFill>
                <a:latin typeface="Calibri"/>
              </a:rPr>
              <a:pPr/>
              <a:t>07.10.18</a:t>
            </a:fld>
            <a:endParaRPr lang="de-DE">
              <a:solidFill>
                <a:srgbClr val="FFFFFF"/>
              </a:solidFill>
              <a:latin typeface="Calibri"/>
            </a:endParaRPr>
          </a:p>
        </p:txBody>
      </p:sp>
      <p:sp>
        <p:nvSpPr>
          <p:cNvPr id="6" name="Fußzeilenplatzhalter 5"/>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7" name="Foliennummernplatzhalter 6"/>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solidFill>
                  <a:schemeClr val="bg1"/>
                </a:solidFill>
              </a:defRPr>
            </a:lvl1pPr>
          </a:lstStyle>
          <a:p>
            <a:fld id="{44102E28-F85F-4DD9-BCD0-E7E85A8D36B9}" type="datetime1">
              <a:rPr lang="de-DE" smtClean="0">
                <a:solidFill>
                  <a:srgbClr val="FFFFFF"/>
                </a:solidFill>
                <a:latin typeface="Calibri"/>
              </a:rPr>
              <a:pPr/>
              <a:t>07.10.18</a:t>
            </a:fld>
            <a:endParaRPr lang="de-DE">
              <a:solidFill>
                <a:srgbClr val="FFFFFF"/>
              </a:solidFill>
              <a:latin typeface="Calibri"/>
            </a:endParaRPr>
          </a:p>
        </p:txBody>
      </p:sp>
      <p:sp>
        <p:nvSpPr>
          <p:cNvPr id="5" name="Fußzeilenplatzhalter 4"/>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6" name="Foliennummernplatzhalter 5"/>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13258800" y="412340"/>
            <a:ext cx="4114800" cy="877728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914400" y="412340"/>
            <a:ext cx="12039600" cy="877728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solidFill>
                  <a:schemeClr val="bg1"/>
                </a:solidFill>
              </a:defRPr>
            </a:lvl1pPr>
          </a:lstStyle>
          <a:p>
            <a:fld id="{A1894302-13C0-445A-838A-7464F794919E}" type="datetime1">
              <a:rPr lang="de-DE" smtClean="0">
                <a:solidFill>
                  <a:srgbClr val="FFFFFF"/>
                </a:solidFill>
                <a:latin typeface="Calibri"/>
              </a:rPr>
              <a:pPr/>
              <a:t>07.10.18</a:t>
            </a:fld>
            <a:endParaRPr lang="de-DE">
              <a:solidFill>
                <a:srgbClr val="FFFFFF"/>
              </a:solidFill>
              <a:latin typeface="Calibri"/>
            </a:endParaRPr>
          </a:p>
        </p:txBody>
      </p:sp>
      <p:sp>
        <p:nvSpPr>
          <p:cNvPr id="5" name="Fußzeilenplatzhalter 4"/>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6" name="Foliennummernplatzhalter 5"/>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xAndClipArt" preserve="1">
  <p:cSld name="Titel, Text und ClipArt">
    <p:spTree>
      <p:nvGrpSpPr>
        <p:cNvPr id="1" name=""/>
        <p:cNvGrpSpPr/>
        <p:nvPr/>
      </p:nvGrpSpPr>
      <p:grpSpPr>
        <a:xfrm>
          <a:off x="0" y="0"/>
          <a:ext cx="0" cy="0"/>
          <a:chOff x="0" y="0"/>
          <a:chExt cx="0" cy="0"/>
        </a:xfrm>
      </p:grpSpPr>
      <p:sp>
        <p:nvSpPr>
          <p:cNvPr id="2" name="Titel 1"/>
          <p:cNvSpPr>
            <a:spLocks noGrp="1"/>
          </p:cNvSpPr>
          <p:nvPr>
            <p:ph type="title"/>
          </p:nvPr>
        </p:nvSpPr>
        <p:spPr>
          <a:xfrm>
            <a:off x="1401183" y="1413958"/>
            <a:ext cx="13314486" cy="498599"/>
          </a:xfrm>
        </p:spPr>
        <p:txBody>
          <a:bodyPr/>
          <a:lstStyle/>
          <a:p>
            <a:r>
              <a:rPr lang="de-DE"/>
              <a:t>Titelmasterformat durch Klicken bearbeiten</a:t>
            </a:r>
          </a:p>
        </p:txBody>
      </p:sp>
      <p:sp>
        <p:nvSpPr>
          <p:cNvPr id="3" name="Textplatzhalter 2"/>
          <p:cNvSpPr>
            <a:spLocks noGrp="1"/>
          </p:cNvSpPr>
          <p:nvPr>
            <p:ph type="body" sz="half" idx="1"/>
          </p:nvPr>
        </p:nvSpPr>
        <p:spPr>
          <a:xfrm>
            <a:off x="1400923" y="2807906"/>
            <a:ext cx="7798778" cy="3767186"/>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ClipArt-Platzhalter 3"/>
          <p:cNvSpPr>
            <a:spLocks noGrp="1"/>
          </p:cNvSpPr>
          <p:nvPr>
            <p:ph type="clipArt" sz="half" idx="2"/>
          </p:nvPr>
        </p:nvSpPr>
        <p:spPr>
          <a:xfrm>
            <a:off x="9481040" y="2807496"/>
            <a:ext cx="7801709" cy="553998"/>
          </a:xfrm>
        </p:spPr>
        <p:txBody>
          <a:bodyPr/>
          <a:lstStyle/>
          <a:p>
            <a:endParaRPr lang="de-DE"/>
          </a:p>
        </p:txBody>
      </p:sp>
      <p:sp>
        <p:nvSpPr>
          <p:cNvPr id="5" name="Fußzeilenplatzhalter 4"/>
          <p:cNvSpPr>
            <a:spLocks noGrp="1"/>
          </p:cNvSpPr>
          <p:nvPr>
            <p:ph type="ftr" sz="quarter" idx="10"/>
          </p:nvPr>
        </p:nvSpPr>
        <p:spPr>
          <a:xfrm>
            <a:off x="3344014" y="9298782"/>
            <a:ext cx="11605847" cy="276999"/>
          </a:xfrm>
        </p:spPr>
        <p:txBody>
          <a:bodyPr/>
          <a:lstStyle>
            <a:lvl1pPr>
              <a:defRPr>
                <a:solidFill>
                  <a:schemeClr val="bg1"/>
                </a:solidFill>
              </a:defRPr>
            </a:lvl1pPr>
          </a:lstStyle>
          <a:p>
            <a:r>
              <a:rPr lang="de-DE">
                <a:solidFill>
                  <a:srgbClr val="FFFFFF"/>
                </a:solidFill>
                <a:latin typeface="Calibri"/>
              </a:rPr>
              <a:t>© Cerulean Circle GmbH</a:t>
            </a:r>
          </a:p>
        </p:txBody>
      </p:sp>
      <p:sp>
        <p:nvSpPr>
          <p:cNvPr id="6" name="Foliennummernplatzhalter 5"/>
          <p:cNvSpPr>
            <a:spLocks noGrp="1"/>
          </p:cNvSpPr>
          <p:nvPr>
            <p:ph type="sldNum" sz="quarter" idx="11"/>
          </p:nvPr>
        </p:nvSpPr>
        <p:spPr>
          <a:xfrm>
            <a:off x="15465671" y="9298782"/>
            <a:ext cx="1808285" cy="276999"/>
          </a:xfrm>
        </p:spPr>
        <p:txBody>
          <a:bodyPr/>
          <a:lstStyle>
            <a:lvl1pPr>
              <a:defRPr>
                <a:solidFill>
                  <a:schemeClr val="bg1"/>
                </a:solidFill>
              </a:defRPr>
            </a:lvl1pPr>
          </a:lstStyle>
          <a:p>
            <a:fld id="{5F7A7D30-B8CA-4828-8D17-996B322C1780}"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DLI Content Flower">
    <p:spTree>
      <p:nvGrpSpPr>
        <p:cNvPr id="1" name=""/>
        <p:cNvGrpSpPr/>
        <p:nvPr/>
      </p:nvGrpSpPr>
      <p:grpSpPr>
        <a:xfrm>
          <a:off x="0" y="0"/>
          <a:ext cx="0" cy="0"/>
          <a:chOff x="0" y="0"/>
          <a:chExt cx="0" cy="0"/>
        </a:xfrm>
      </p:grpSpPr>
      <p:sp>
        <p:nvSpPr>
          <p:cNvPr id="13" name="Shape 13"/>
          <p:cNvSpPr/>
          <p:nvPr/>
        </p:nvSpPr>
        <p:spPr>
          <a:xfrm>
            <a:off x="1" y="9031369"/>
            <a:ext cx="18288005" cy="1288052"/>
          </a:xfrm>
          <a:prstGeom prst="rect">
            <a:avLst/>
          </a:prstGeom>
          <a:solidFill>
            <a:srgbClr val="1E4E5C">
              <a:alpha val="25000"/>
            </a:srgbClr>
          </a:solidFill>
          <a:ln w="12700">
            <a:miter lim="400000"/>
          </a:ln>
        </p:spPr>
        <p:txBody>
          <a:bodyPr lIns="27045" tIns="27045" rIns="27045" bIns="27045" anchor="ctr"/>
          <a:lstStyle/>
          <a:p>
            <a:pPr algn="r" defTabSz="236268">
              <a:defRPr sz="3500" spc="349">
                <a:solidFill>
                  <a:srgbClr val="FFFFFF"/>
                </a:solidFill>
                <a:latin typeface="Arial"/>
                <a:ea typeface="Arial"/>
                <a:cs typeface="Arial"/>
                <a:sym typeface="Arial"/>
              </a:defRPr>
            </a:pPr>
            <a:endParaRPr sz="1421" spc="524">
              <a:solidFill>
                <a:srgbClr val="FFFFFF"/>
              </a:solidFill>
              <a:latin typeface="Arial"/>
              <a:ea typeface="Arial"/>
              <a:cs typeface="Arial"/>
              <a:sym typeface="Arial"/>
            </a:endParaRPr>
          </a:p>
        </p:txBody>
      </p:sp>
      <p:sp>
        <p:nvSpPr>
          <p:cNvPr id="19" name="Shape 19"/>
          <p:cNvSpPr/>
          <p:nvPr/>
        </p:nvSpPr>
        <p:spPr>
          <a:xfrm>
            <a:off x="12231458" y="9390229"/>
            <a:ext cx="5427258" cy="570332"/>
          </a:xfrm>
          <a:prstGeom prst="rect">
            <a:avLst/>
          </a:prstGeom>
          <a:ln w="12700">
            <a:miter lim="400000"/>
          </a:ln>
          <a:extLst>
            <a:ext uri="{C572A759-6A51-4108-AA02-DFA0A04FC94B}">
              <ma14:wrappingTextBoxFlag xmlns:ma14="http://schemas.microsoft.com/office/mac/drawingml/2011/main" val="1"/>
            </a:ext>
          </a:extLst>
        </p:spPr>
        <p:txBody>
          <a:bodyPr lIns="19230" tIns="19230" rIns="19230" bIns="19230" anchor="ctr">
            <a:normAutofit/>
          </a:bodyPr>
          <a:lstStyle>
            <a:lvl1pPr algn="r">
              <a:defRPr sz="2400" cap="small" spc="239">
                <a:solidFill>
                  <a:srgbClr val="1E4E5C"/>
                </a:solidFill>
                <a:latin typeface="Lato"/>
                <a:ea typeface="Lato"/>
                <a:cs typeface="Lato"/>
                <a:sym typeface="Lato"/>
              </a:defRPr>
            </a:lvl1pPr>
          </a:lstStyle>
          <a:p>
            <a:pPr defTabSz="685800">
              <a:defRPr sz="1800" cap="none" spc="0">
                <a:solidFill>
                  <a:srgbClr val="000000"/>
                </a:solidFill>
              </a:defRPr>
            </a:pPr>
            <a:r>
              <a:rPr sz="1014" spc="98">
                <a:solidFill>
                  <a:srgbClr val="FFFFFF"/>
                </a:solidFill>
              </a:rPr>
              <a:t>© 2015 Digital Leaders initiative ⦿ All Rights Reserved</a:t>
            </a:r>
          </a:p>
        </p:txBody>
      </p:sp>
      <p:sp>
        <p:nvSpPr>
          <p:cNvPr id="20" name="Shape 20"/>
          <p:cNvSpPr/>
          <p:nvPr/>
        </p:nvSpPr>
        <p:spPr>
          <a:xfrm>
            <a:off x="617213" y="9390229"/>
            <a:ext cx="5427258" cy="570332"/>
          </a:xfrm>
          <a:prstGeom prst="rect">
            <a:avLst/>
          </a:prstGeom>
          <a:ln w="12700">
            <a:miter lim="400000"/>
          </a:ln>
          <a:extLst>
            <a:ext uri="{C572A759-6A51-4108-AA02-DFA0A04FC94B}">
              <ma14:wrappingTextBoxFlag xmlns:ma14="http://schemas.microsoft.com/office/mac/drawingml/2011/main" val="1"/>
            </a:ext>
          </a:extLst>
        </p:spPr>
        <p:txBody>
          <a:bodyPr lIns="19230" tIns="19230" rIns="19230" bIns="19230" anchor="ctr">
            <a:normAutofit/>
          </a:bodyPr>
          <a:lstStyle/>
          <a:p>
            <a:pPr defTabSz="685800">
              <a:defRPr sz="1800"/>
            </a:pPr>
            <a:r>
              <a:rPr sz="1014" cap="small" spc="98">
                <a:solidFill>
                  <a:srgbClr val="FFFFFF"/>
                </a:solidFill>
                <a:latin typeface="Lato"/>
                <a:ea typeface="Lato"/>
                <a:cs typeface="Lato"/>
                <a:sym typeface="Lato"/>
              </a:rPr>
              <a:t>Email 	</a:t>
            </a:r>
            <a:r>
              <a:rPr sz="1014" u="sng" cap="small" spc="98">
                <a:solidFill>
                  <a:srgbClr val="FFFFFF"/>
                </a:solidFill>
                <a:latin typeface="Lato"/>
                <a:ea typeface="Lato"/>
                <a:cs typeface="Lato"/>
                <a:sym typeface="Lato"/>
                <a:hlinkClick r:id="rId2"/>
              </a:rPr>
              <a:t>interest@digitalleadersinitiative.org</a:t>
            </a:r>
            <a:endParaRPr sz="1014" cap="small" spc="98">
              <a:solidFill>
                <a:srgbClr val="FFFFFF"/>
              </a:solidFill>
              <a:latin typeface="Lato"/>
              <a:ea typeface="Lato"/>
              <a:cs typeface="Lato"/>
              <a:sym typeface="Lato"/>
            </a:endParaRPr>
          </a:p>
          <a:p>
            <a:pPr defTabSz="685800">
              <a:defRPr sz="1800"/>
            </a:pPr>
            <a:r>
              <a:rPr sz="1014" cap="small" spc="98">
                <a:solidFill>
                  <a:srgbClr val="FFFFFF"/>
                </a:solidFill>
                <a:latin typeface="Lato"/>
                <a:ea typeface="Lato"/>
                <a:cs typeface="Lato"/>
                <a:sym typeface="Lato"/>
              </a:rPr>
              <a:t>Phone 	+49 152 538 440 85</a:t>
            </a:r>
          </a:p>
        </p:txBody>
      </p:sp>
    </p:spTree>
    <p:extLst/>
  </p:cSld>
  <p:clrMapOvr>
    <a:masterClrMapping/>
  </p:clrMapOvr>
  <p:transition spd="med"/>
</p:sldLayout>
</file>

<file path=ppt/slideLayouts/slideLayout165.xml><?xml version="1.0" encoding="utf-8"?>
<p:sldLayout xmlns:a="http://schemas.openxmlformats.org/drawingml/2006/main" xmlns:r="http://schemas.openxmlformats.org/officeDocument/2006/relationships" xmlns:p="http://schemas.openxmlformats.org/presentationml/2006/main" type="tx" preserve="1">
  <p:cSld name="1_DLI Content Flower">
    <p:spTree>
      <p:nvGrpSpPr>
        <p:cNvPr id="1" name=""/>
        <p:cNvGrpSpPr/>
        <p:nvPr/>
      </p:nvGrpSpPr>
      <p:grpSpPr>
        <a:xfrm>
          <a:off x="0" y="0"/>
          <a:ext cx="0" cy="0"/>
          <a:chOff x="0" y="0"/>
          <a:chExt cx="0" cy="0"/>
        </a:xfrm>
      </p:grpSpPr>
      <p:sp>
        <p:nvSpPr>
          <p:cNvPr id="12" name="Shape 12"/>
          <p:cNvSpPr/>
          <p:nvPr/>
        </p:nvSpPr>
        <p:spPr>
          <a:xfrm>
            <a:off x="1" y="-18116"/>
            <a:ext cx="18288005" cy="1288050"/>
          </a:xfrm>
          <a:prstGeom prst="rect">
            <a:avLst/>
          </a:prstGeom>
          <a:solidFill>
            <a:srgbClr val="1E4E5C"/>
          </a:solidFill>
          <a:ln w="12700">
            <a:miter lim="400000"/>
          </a:ln>
        </p:spPr>
        <p:txBody>
          <a:bodyPr lIns="27045" tIns="27045" rIns="27045" bIns="27045" anchor="ctr"/>
          <a:lstStyle/>
          <a:p>
            <a:pPr algn="r" defTabSz="221196">
              <a:defRPr sz="3500" spc="349">
                <a:solidFill>
                  <a:srgbClr val="FFFFFF"/>
                </a:solidFill>
                <a:latin typeface="Arial"/>
                <a:ea typeface="Arial"/>
                <a:cs typeface="Arial"/>
                <a:sym typeface="Arial"/>
              </a:defRPr>
            </a:pPr>
            <a:endParaRPr sz="1329" spc="524">
              <a:solidFill>
                <a:srgbClr val="FFFFFF"/>
              </a:solidFill>
              <a:latin typeface="Arial"/>
              <a:ea typeface="Arial"/>
              <a:cs typeface="Arial"/>
              <a:sym typeface="Arial"/>
            </a:endParaRPr>
          </a:p>
        </p:txBody>
      </p:sp>
      <p:sp>
        <p:nvSpPr>
          <p:cNvPr id="13" name="Shape 13"/>
          <p:cNvSpPr/>
          <p:nvPr/>
        </p:nvSpPr>
        <p:spPr>
          <a:xfrm>
            <a:off x="1" y="9031369"/>
            <a:ext cx="18288005" cy="1288052"/>
          </a:xfrm>
          <a:prstGeom prst="rect">
            <a:avLst/>
          </a:prstGeom>
          <a:solidFill>
            <a:srgbClr val="1E4E5C">
              <a:alpha val="25000"/>
            </a:srgbClr>
          </a:solidFill>
          <a:ln w="12700">
            <a:miter lim="400000"/>
          </a:ln>
        </p:spPr>
        <p:txBody>
          <a:bodyPr lIns="27045" tIns="27045" rIns="27045" bIns="27045" anchor="ctr"/>
          <a:lstStyle/>
          <a:p>
            <a:pPr algn="r" defTabSz="221196">
              <a:defRPr sz="3500" spc="349">
                <a:solidFill>
                  <a:srgbClr val="FFFFFF"/>
                </a:solidFill>
                <a:latin typeface="Arial"/>
                <a:ea typeface="Arial"/>
                <a:cs typeface="Arial"/>
                <a:sym typeface="Arial"/>
              </a:defRPr>
            </a:pPr>
            <a:endParaRPr sz="1329" spc="524">
              <a:solidFill>
                <a:srgbClr val="FFFFFF"/>
              </a:solidFill>
              <a:latin typeface="Arial"/>
              <a:ea typeface="Arial"/>
              <a:cs typeface="Arial"/>
              <a:sym typeface="Arial"/>
            </a:endParaRPr>
          </a:p>
        </p:txBody>
      </p:sp>
      <p:sp>
        <p:nvSpPr>
          <p:cNvPr id="14" name="Shape 14"/>
          <p:cNvSpPr>
            <a:spLocks noGrp="1"/>
          </p:cNvSpPr>
          <p:nvPr>
            <p:ph type="title"/>
          </p:nvPr>
        </p:nvSpPr>
        <p:spPr>
          <a:xfrm>
            <a:off x="1266830" y="2535134"/>
            <a:ext cx="15754355" cy="889826"/>
          </a:xfrm>
          <a:prstGeom prst="rect">
            <a:avLst/>
          </a:prstGeom>
        </p:spPr>
        <p:txBody>
          <a:bodyPr anchor="ctr"/>
          <a:lstStyle>
            <a:lvl1pPr>
              <a:defRPr sz="3684">
                <a:solidFill>
                  <a:srgbClr val="1E4E5C"/>
                </a:solidFill>
                <a:latin typeface="Lato"/>
                <a:ea typeface="Lato"/>
                <a:cs typeface="Lato"/>
                <a:sym typeface="Lato"/>
              </a:defRPr>
            </a:lvl1pPr>
          </a:lstStyle>
          <a:p>
            <a:pPr lvl="0">
              <a:defRPr sz="1800">
                <a:solidFill>
                  <a:srgbClr val="000000"/>
                </a:solidFill>
              </a:defRPr>
            </a:pPr>
            <a:r>
              <a:rPr sz="3684">
                <a:solidFill>
                  <a:srgbClr val="1E4E5C"/>
                </a:solidFill>
              </a:rPr>
              <a:t>Titeltext</a:t>
            </a:r>
          </a:p>
        </p:txBody>
      </p:sp>
      <p:grpSp>
        <p:nvGrpSpPr>
          <p:cNvPr id="18" name="Group 18"/>
          <p:cNvGrpSpPr/>
          <p:nvPr/>
        </p:nvGrpSpPr>
        <p:grpSpPr>
          <a:xfrm>
            <a:off x="5619918" y="193858"/>
            <a:ext cx="5732082" cy="861539"/>
            <a:chOff x="152400" y="0"/>
            <a:chExt cx="10190373" cy="1701801"/>
          </a:xfrm>
        </p:grpSpPr>
        <p:sp>
          <p:nvSpPr>
            <p:cNvPr id="15" name="Shape 15"/>
            <p:cNvSpPr/>
            <p:nvPr/>
          </p:nvSpPr>
          <p:spPr>
            <a:xfrm>
              <a:off x="2424476" y="123326"/>
              <a:ext cx="7918297" cy="146022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defTabSz="685800">
                <a:lnSpc>
                  <a:spcPct val="110000"/>
                </a:lnSpc>
                <a:defRPr sz="1800"/>
              </a:pPr>
              <a:r>
                <a:rPr sz="2621" b="1" cap="small" spc="53">
                  <a:solidFill>
                    <a:srgbClr val="FFFFFF"/>
                  </a:solidFill>
                  <a:latin typeface="Lato"/>
                  <a:ea typeface="Lato"/>
                  <a:cs typeface="Lato"/>
                  <a:sym typeface="Lato"/>
                </a:rPr>
                <a:t>Digital Leaders Initiative</a:t>
              </a:r>
            </a:p>
            <a:p>
              <a:pPr defTabSz="685800">
                <a:defRPr sz="1800"/>
              </a:pPr>
              <a:r>
                <a:rPr lang="de-DE" sz="1254" spc="207">
                  <a:solidFill>
                    <a:srgbClr val="FFFFFF"/>
                  </a:solidFill>
                  <a:latin typeface="Helvetica"/>
                  <a:ea typeface="Helvetica"/>
                  <a:cs typeface="Helvetica"/>
                  <a:sym typeface="Helvetica"/>
                </a:rPr>
                <a:t>ENABLING ECONOMIC VITALITY</a:t>
              </a:r>
            </a:p>
          </p:txBody>
        </p:sp>
        <p:pic>
          <p:nvPicPr>
            <p:cNvPr id="16" name="DLI Logo transparent white 1200x.png"/>
            <p:cNvPicPr/>
            <p:nvPr/>
          </p:nvPicPr>
          <p:blipFill>
            <a:blip r:embed="rId2">
              <a:extLst/>
            </a:blip>
            <a:srcRect/>
            <a:stretch>
              <a:fillRect/>
            </a:stretch>
          </p:blipFill>
          <p:spPr>
            <a:xfrm>
              <a:off x="152400" y="0"/>
              <a:ext cx="1701800" cy="1701801"/>
            </a:xfrm>
            <a:prstGeom prst="rect">
              <a:avLst/>
            </a:prstGeom>
            <a:ln w="12700" cap="flat">
              <a:noFill/>
              <a:miter lim="400000"/>
            </a:ln>
            <a:effectLst/>
          </p:spPr>
        </p:pic>
        <p:sp>
          <p:nvSpPr>
            <p:cNvPr id="17" name="Shape 17"/>
            <p:cNvSpPr/>
            <p:nvPr/>
          </p:nvSpPr>
          <p:spPr>
            <a:xfrm>
              <a:off x="746864" y="615002"/>
              <a:ext cx="512872" cy="4768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ctr">
              <a:noAutofit/>
            </a:bodyPr>
            <a:lstStyle/>
            <a:p>
              <a:pPr defTabSz="221196">
                <a:lnSpc>
                  <a:spcPct val="80000"/>
                </a:lnSpc>
                <a:defRPr sz="1800"/>
              </a:pPr>
              <a:r>
                <a:rPr sz="304">
                  <a:solidFill>
                    <a:srgbClr val="1E4E5C"/>
                  </a:solidFill>
                  <a:latin typeface="Lato Medium"/>
                  <a:ea typeface="Lato Medium"/>
                  <a:cs typeface="Lato Medium"/>
                  <a:sym typeface="Lato Medium"/>
                </a:rPr>
                <a:t>IM</a:t>
              </a:r>
            </a:p>
            <a:p>
              <a:pPr defTabSz="221196">
                <a:lnSpc>
                  <a:spcPct val="80000"/>
                </a:lnSpc>
                <a:defRPr sz="1800"/>
              </a:pPr>
              <a:r>
                <a:rPr sz="304">
                  <a:solidFill>
                    <a:srgbClr val="1E4E5C"/>
                  </a:solidFill>
                  <a:latin typeface="Lato Medium"/>
                  <a:ea typeface="Lato Medium"/>
                  <a:cs typeface="Lato Medium"/>
                  <a:sym typeface="Lato Medium"/>
                </a:rPr>
                <a:t>IM</a:t>
              </a:r>
            </a:p>
          </p:txBody>
        </p:sp>
      </p:grpSp>
      <p:sp>
        <p:nvSpPr>
          <p:cNvPr id="19" name="Shape 19"/>
          <p:cNvSpPr/>
          <p:nvPr/>
        </p:nvSpPr>
        <p:spPr>
          <a:xfrm>
            <a:off x="12231458" y="9390229"/>
            <a:ext cx="5427258" cy="570332"/>
          </a:xfrm>
          <a:prstGeom prst="rect">
            <a:avLst/>
          </a:prstGeom>
          <a:ln w="12700">
            <a:miter lim="400000"/>
          </a:ln>
          <a:extLst>
            <a:ext uri="{C572A759-6A51-4108-AA02-DFA0A04FC94B}">
              <ma14:wrappingTextBoxFlag xmlns:ma14="http://schemas.microsoft.com/office/mac/drawingml/2011/main" val="1"/>
            </a:ext>
          </a:extLst>
        </p:spPr>
        <p:txBody>
          <a:bodyPr lIns="19230" tIns="19230" rIns="19230" bIns="19230" anchor="ctr">
            <a:normAutofit/>
          </a:bodyPr>
          <a:lstStyle>
            <a:lvl1pPr algn="r">
              <a:defRPr sz="2400" cap="small" spc="239">
                <a:solidFill>
                  <a:srgbClr val="1E4E5C"/>
                </a:solidFill>
                <a:latin typeface="Lato"/>
                <a:ea typeface="Lato"/>
                <a:cs typeface="Lato"/>
                <a:sym typeface="Lato"/>
              </a:defRPr>
            </a:lvl1pPr>
          </a:lstStyle>
          <a:p>
            <a:pPr defTabSz="685800">
              <a:defRPr sz="1800" cap="none" spc="0">
                <a:solidFill>
                  <a:srgbClr val="000000"/>
                </a:solidFill>
              </a:defRPr>
            </a:pPr>
            <a:r>
              <a:rPr sz="949" spc="90">
                <a:solidFill>
                  <a:srgbClr val="FFFFFF"/>
                </a:solidFill>
              </a:rPr>
              <a:t>© 2015 Digital Leaders initiative ⦿ All Rights Reserved</a:t>
            </a:r>
          </a:p>
        </p:txBody>
      </p:sp>
      <p:sp>
        <p:nvSpPr>
          <p:cNvPr id="20" name="Shape 20"/>
          <p:cNvSpPr/>
          <p:nvPr/>
        </p:nvSpPr>
        <p:spPr>
          <a:xfrm>
            <a:off x="617213" y="9390229"/>
            <a:ext cx="5427258" cy="570332"/>
          </a:xfrm>
          <a:prstGeom prst="rect">
            <a:avLst/>
          </a:prstGeom>
          <a:ln w="12700">
            <a:miter lim="400000"/>
          </a:ln>
          <a:extLst>
            <a:ext uri="{C572A759-6A51-4108-AA02-DFA0A04FC94B}">
              <ma14:wrappingTextBoxFlag xmlns:ma14="http://schemas.microsoft.com/office/mac/drawingml/2011/main" val="1"/>
            </a:ext>
          </a:extLst>
        </p:spPr>
        <p:txBody>
          <a:bodyPr lIns="19230" tIns="19230" rIns="19230" bIns="19230" anchor="ctr">
            <a:normAutofit/>
          </a:bodyPr>
          <a:lstStyle/>
          <a:p>
            <a:pPr defTabSz="685800">
              <a:defRPr sz="1800"/>
            </a:pPr>
            <a:r>
              <a:rPr sz="949" cap="small" spc="90">
                <a:solidFill>
                  <a:srgbClr val="FFFFFF"/>
                </a:solidFill>
                <a:latin typeface="Lato"/>
                <a:ea typeface="Lato"/>
                <a:cs typeface="Lato"/>
                <a:sym typeface="Lato"/>
              </a:rPr>
              <a:t>Email 	</a:t>
            </a:r>
            <a:r>
              <a:rPr sz="949" u="sng" cap="small" spc="90">
                <a:solidFill>
                  <a:srgbClr val="FFFFFF"/>
                </a:solidFill>
                <a:latin typeface="Lato"/>
                <a:ea typeface="Lato"/>
                <a:cs typeface="Lato"/>
                <a:sym typeface="Lato"/>
                <a:hlinkClick r:id="rId3"/>
              </a:rPr>
              <a:t>interest@digitalleadersinitiative.org</a:t>
            </a:r>
            <a:endParaRPr sz="949" cap="small" spc="90">
              <a:solidFill>
                <a:srgbClr val="FFFFFF"/>
              </a:solidFill>
              <a:latin typeface="Lato"/>
              <a:ea typeface="Lato"/>
              <a:cs typeface="Lato"/>
              <a:sym typeface="Lato"/>
            </a:endParaRPr>
          </a:p>
          <a:p>
            <a:pPr defTabSz="685800">
              <a:defRPr sz="1800"/>
            </a:pPr>
            <a:r>
              <a:rPr sz="949" cap="small" spc="90">
                <a:solidFill>
                  <a:srgbClr val="FFFFFF"/>
                </a:solidFill>
                <a:latin typeface="Lato"/>
                <a:ea typeface="Lato"/>
                <a:cs typeface="Lato"/>
                <a:sym typeface="Lato"/>
              </a:rPr>
              <a:t>Phone 	+49 152 538 440 85</a:t>
            </a:r>
          </a:p>
        </p:txBody>
      </p:sp>
    </p:spTree>
    <p:extLst/>
  </p:cSld>
  <p:clrMapOvr>
    <a:masterClrMapping/>
  </p:clrMapOvr>
  <p:transition spd="med"/>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1_Vergleich">
    <p:spTree>
      <p:nvGrpSpPr>
        <p:cNvPr id="1" name=""/>
        <p:cNvGrpSpPr/>
        <p:nvPr/>
      </p:nvGrpSpPr>
      <p:grpSpPr>
        <a:xfrm>
          <a:off x="0" y="0"/>
          <a:ext cx="0" cy="0"/>
          <a:chOff x="0" y="0"/>
          <a:chExt cx="0" cy="0"/>
        </a:xfrm>
      </p:grpSpPr>
      <p:sp>
        <p:nvSpPr>
          <p:cNvPr id="10" name="Textplatzhalter 2"/>
          <p:cNvSpPr>
            <a:spLocks noGrp="1"/>
          </p:cNvSpPr>
          <p:nvPr>
            <p:ph type="body" idx="13"/>
          </p:nvPr>
        </p:nvSpPr>
        <p:spPr>
          <a:xfrm>
            <a:off x="10296133" y="2335188"/>
            <a:ext cx="7077473" cy="959643"/>
          </a:xfrm>
        </p:spPr>
        <p:txBody>
          <a:bodyPr anchor="b"/>
          <a:lstStyle>
            <a:lvl1pPr marL="0" indent="0">
              <a:buNone/>
              <a:defRPr sz="2735" b="1"/>
            </a:lvl1pPr>
            <a:lvl2pPr marL="571524" indent="0">
              <a:buNone/>
              <a:defRPr sz="2544" b="1"/>
            </a:lvl2pPr>
            <a:lvl3pPr marL="1143048" indent="0">
              <a:buNone/>
              <a:defRPr sz="2316" b="1"/>
            </a:lvl3pPr>
            <a:lvl4pPr marL="1714569" indent="0">
              <a:buNone/>
              <a:defRPr sz="2013" b="1"/>
            </a:lvl4pPr>
            <a:lvl5pPr marL="2286093" indent="0">
              <a:buNone/>
              <a:defRPr sz="2013" b="1"/>
            </a:lvl5pPr>
            <a:lvl6pPr marL="2857617" indent="0">
              <a:buNone/>
              <a:defRPr sz="2013" b="1"/>
            </a:lvl6pPr>
            <a:lvl7pPr marL="3429138" indent="0">
              <a:buNone/>
              <a:defRPr sz="2013" b="1"/>
            </a:lvl7pPr>
            <a:lvl8pPr marL="4000661" indent="0">
              <a:buNone/>
              <a:defRPr sz="2013" b="1"/>
            </a:lvl8pPr>
            <a:lvl9pPr marL="4572185" indent="0">
              <a:buNone/>
              <a:defRPr sz="2013" b="1"/>
            </a:lvl9pPr>
          </a:lstStyle>
          <a:p>
            <a:pPr lvl="0"/>
            <a:r>
              <a:rPr lang="de-DE" dirty="0"/>
              <a:t>Textmasterformat bearbeiten</a:t>
            </a:r>
          </a:p>
        </p:txBody>
      </p:sp>
      <p:sp>
        <p:nvSpPr>
          <p:cNvPr id="2" name="Titel 1"/>
          <p:cNvSpPr>
            <a:spLocks noGrp="1"/>
          </p:cNvSpPr>
          <p:nvPr>
            <p:ph type="title"/>
          </p:nvPr>
        </p:nvSpPr>
        <p:spPr/>
        <p:txBody>
          <a:bodyPr/>
          <a:lstStyle>
            <a:lvl1pPr>
              <a:defRPr/>
            </a:lvl1pPr>
          </a:lstStyle>
          <a:p>
            <a:r>
              <a:rPr lang="de-DE"/>
              <a:t>Titelmasterformat durch Klicken bearbeiten</a:t>
            </a:r>
          </a:p>
        </p:txBody>
      </p:sp>
      <p:sp>
        <p:nvSpPr>
          <p:cNvPr id="4" name="Inhaltsplatzhalter 3"/>
          <p:cNvSpPr>
            <a:spLocks noGrp="1"/>
          </p:cNvSpPr>
          <p:nvPr>
            <p:ph sz="half" idx="2"/>
          </p:nvPr>
        </p:nvSpPr>
        <p:spPr>
          <a:xfrm>
            <a:off x="914405" y="3415321"/>
            <a:ext cx="7077473" cy="5773937"/>
          </a:xfrm>
        </p:spPr>
        <p:txBody>
          <a:bodyPr vert="horz" lIns="301016" tIns="150510" rIns="301016" bIns="150510" rtlCol="0">
            <a:normAutofit/>
          </a:bodyPr>
          <a:lstStyle>
            <a:lvl1pPr>
              <a:defRPr kumimoji="0" lang="de-DE" b="0" i="0" u="none" strike="noStrike" cap="none" spc="0" normalizeH="0" baseline="0" smtClean="0">
                <a:ln>
                  <a:noFill/>
                </a:ln>
                <a:solidFill>
                  <a:prstClr val="black"/>
                </a:solidFill>
                <a:effectLst/>
                <a:uLnTx/>
                <a:uFillTx/>
              </a:defRPr>
            </a:lvl1pPr>
            <a:lvl2pPr>
              <a:defRPr kumimoji="0" lang="de-DE" b="0" i="0" u="none" strike="noStrike" cap="none" spc="0" normalizeH="0" baseline="0" smtClean="0">
                <a:ln>
                  <a:noFill/>
                </a:ln>
                <a:solidFill>
                  <a:prstClr val="black"/>
                </a:solidFill>
                <a:effectLst/>
                <a:uLnTx/>
                <a:uFillTx/>
              </a:defRPr>
            </a:lvl2pPr>
            <a:lvl3pPr>
              <a:defRPr kumimoji="0" lang="de-DE" b="0" i="0" u="none" strike="noStrike" cap="none" spc="0" normalizeH="0" baseline="0" smtClean="0">
                <a:ln>
                  <a:noFill/>
                </a:ln>
                <a:solidFill>
                  <a:prstClr val="black"/>
                </a:solidFill>
                <a:effectLst/>
                <a:uLnTx/>
                <a:uFillTx/>
              </a:defRPr>
            </a:lvl3pPr>
            <a:lvl4pPr>
              <a:defRPr kumimoji="0" lang="de-DE" b="0" i="0" u="none" strike="noStrike" cap="none" spc="0" normalizeH="0" baseline="0" smtClean="0">
                <a:ln>
                  <a:noFill/>
                </a:ln>
                <a:solidFill>
                  <a:prstClr val="black"/>
                </a:solidFill>
                <a:effectLst/>
                <a:uLnTx/>
                <a:uFillTx/>
              </a:defRPr>
            </a:lvl4pPr>
            <a:lvl5pPr>
              <a:defRPr kumimoji="0" lang="de-DE" b="0" i="0" u="none" strike="noStrike" cap="none" spc="0" normalizeH="0" baseline="0">
                <a:ln>
                  <a:noFill/>
                </a:ln>
                <a:solidFill>
                  <a:prstClr val="black"/>
                </a:solidFill>
                <a:effectLst/>
                <a:uLnTx/>
                <a:uFillTx/>
              </a:defRPr>
            </a:lvl5pPr>
          </a:lstStyle>
          <a:p>
            <a:pPr lvl="0">
              <a:buClr>
                <a:schemeClr val="accent1"/>
              </a:buClr>
              <a:buFont typeface="Lucida Grande"/>
              <a:buChar char="➲"/>
            </a:pPr>
            <a:r>
              <a:rPr lang="de-DE" dirty="0"/>
              <a:t>Textmasterformat bearbeiten</a:t>
            </a:r>
          </a:p>
          <a:p>
            <a:pPr lvl="1">
              <a:buClr>
                <a:schemeClr val="accent1"/>
              </a:buClr>
              <a:buFont typeface="Lucida Grande"/>
              <a:buChar char="◉"/>
            </a:pPr>
            <a:r>
              <a:rPr lang="de-DE" dirty="0"/>
              <a:t>Zweite Ebene</a:t>
            </a:r>
          </a:p>
          <a:p>
            <a:pPr lvl="2">
              <a:buClrTx/>
              <a:buFont typeface="Arial"/>
              <a:buChar char="•"/>
            </a:pPr>
            <a:r>
              <a:rPr lang="de-DE" dirty="0"/>
              <a:t>Dritte Ebene</a:t>
            </a:r>
          </a:p>
          <a:p>
            <a:pPr lvl="3">
              <a:buClrTx/>
              <a:buFont typeface="Symbol" charset="2"/>
              <a:buChar char="-"/>
            </a:pPr>
            <a:r>
              <a:rPr lang="de-DE" dirty="0"/>
              <a:t>Vierte Ebene</a:t>
            </a:r>
          </a:p>
          <a:p>
            <a:pPr lvl="4"/>
            <a:r>
              <a:rPr lang="de-DE" dirty="0"/>
              <a:t>Fünfte Ebene</a:t>
            </a:r>
          </a:p>
        </p:txBody>
      </p:sp>
      <p:sp>
        <p:nvSpPr>
          <p:cNvPr id="6" name="Inhaltsplatzhalter 5"/>
          <p:cNvSpPr>
            <a:spLocks noGrp="1"/>
          </p:cNvSpPr>
          <p:nvPr>
            <p:ph sz="quarter" idx="4"/>
          </p:nvPr>
        </p:nvSpPr>
        <p:spPr>
          <a:xfrm>
            <a:off x="10296132" y="3415321"/>
            <a:ext cx="7077480" cy="5773937"/>
          </a:xfrm>
        </p:spPr>
        <p:txBody>
          <a:bodyPr vert="horz" lIns="301016" tIns="150510" rIns="301016" bIns="150510" rtlCol="0">
            <a:normAutofit/>
          </a:bodyPr>
          <a:lstStyle>
            <a:lvl1pPr>
              <a:defRPr kumimoji="0" lang="de-DE" b="0" i="0" u="none" strike="noStrike" cap="none" spc="0" normalizeH="0" baseline="0" smtClean="0">
                <a:ln>
                  <a:noFill/>
                </a:ln>
                <a:solidFill>
                  <a:prstClr val="black"/>
                </a:solidFill>
                <a:effectLst/>
                <a:uLnTx/>
                <a:uFillTx/>
              </a:defRPr>
            </a:lvl1pPr>
            <a:lvl2pPr>
              <a:defRPr kumimoji="0" lang="de-DE" b="0" i="0" u="none" strike="noStrike" cap="none" spc="0" normalizeH="0" baseline="0" smtClean="0">
                <a:ln>
                  <a:noFill/>
                </a:ln>
                <a:solidFill>
                  <a:prstClr val="black"/>
                </a:solidFill>
                <a:effectLst/>
                <a:uLnTx/>
                <a:uFillTx/>
              </a:defRPr>
            </a:lvl2pPr>
            <a:lvl3pPr>
              <a:defRPr kumimoji="0" lang="de-DE" b="0" i="0" u="none" strike="noStrike" cap="none" spc="0" normalizeH="0" baseline="0" smtClean="0">
                <a:ln>
                  <a:noFill/>
                </a:ln>
                <a:solidFill>
                  <a:prstClr val="black"/>
                </a:solidFill>
                <a:effectLst/>
                <a:uLnTx/>
                <a:uFillTx/>
              </a:defRPr>
            </a:lvl3pPr>
            <a:lvl4pPr>
              <a:defRPr kumimoji="0" lang="de-DE" b="0" i="0" u="none" strike="noStrike" cap="none" spc="0" normalizeH="0" baseline="0" smtClean="0">
                <a:ln>
                  <a:noFill/>
                </a:ln>
                <a:solidFill>
                  <a:prstClr val="black"/>
                </a:solidFill>
                <a:effectLst/>
                <a:uLnTx/>
                <a:uFillTx/>
              </a:defRPr>
            </a:lvl4pPr>
            <a:lvl5pPr>
              <a:defRPr kumimoji="0" lang="de-DE" b="0" i="0" u="none" strike="noStrike" cap="none" spc="0" normalizeH="0" baseline="0">
                <a:ln>
                  <a:noFill/>
                </a:ln>
                <a:solidFill>
                  <a:prstClr val="black"/>
                </a:solidFill>
                <a:effectLst/>
                <a:uLnTx/>
                <a:uFillTx/>
              </a:defRPr>
            </a:lvl5pPr>
          </a:lstStyle>
          <a:p>
            <a:pPr lvl="0">
              <a:buClr>
                <a:schemeClr val="accent1"/>
              </a:buClr>
              <a:buFont typeface="Lucida Grande"/>
              <a:buChar char="➲"/>
            </a:pPr>
            <a:r>
              <a:rPr lang="de-DE"/>
              <a:t>Textmasterformat bearbeiten</a:t>
            </a:r>
          </a:p>
          <a:p>
            <a:pPr lvl="1">
              <a:buClr>
                <a:schemeClr val="accent1"/>
              </a:buClr>
              <a:buFont typeface="Lucida Grande"/>
              <a:buChar char="◉"/>
            </a:pPr>
            <a:r>
              <a:rPr lang="de-DE"/>
              <a:t>Zweite Ebene</a:t>
            </a:r>
          </a:p>
          <a:p>
            <a:pPr lvl="2">
              <a:buClrTx/>
              <a:buFont typeface="Arial"/>
              <a:buChar char="•"/>
            </a:pPr>
            <a:r>
              <a:rPr lang="de-DE"/>
              <a:t>Dritte Ebene</a:t>
            </a:r>
          </a:p>
          <a:p>
            <a:pPr lvl="3">
              <a:buClrTx/>
              <a:buFont typeface="Symbol" charset="2"/>
              <a:buChar char="-"/>
            </a:pPr>
            <a:r>
              <a:rPr lang="de-DE"/>
              <a:t>Vierte Ebene</a:t>
            </a:r>
          </a:p>
          <a:p>
            <a:pPr lvl="4"/>
            <a:r>
              <a:rPr lang="de-DE"/>
              <a:t>Fünfte Ebene</a:t>
            </a:r>
          </a:p>
        </p:txBody>
      </p:sp>
      <p:sp>
        <p:nvSpPr>
          <p:cNvPr id="7" name="Datumsplatzhalter 6"/>
          <p:cNvSpPr>
            <a:spLocks noGrp="1"/>
          </p:cNvSpPr>
          <p:nvPr>
            <p:ph type="dt" sz="half" idx="10"/>
          </p:nvPr>
        </p:nvSpPr>
        <p:spPr/>
        <p:txBody>
          <a:bodyPr/>
          <a:lstStyle>
            <a:lvl1pPr>
              <a:defRPr>
                <a:solidFill>
                  <a:schemeClr val="bg1"/>
                </a:solidFill>
              </a:defRPr>
            </a:lvl1pPr>
          </a:lstStyle>
          <a:p>
            <a:fld id="{9BDFEF93-0003-44B6-BD9C-70E59BACBCA4}" type="datetime1">
              <a:rPr lang="de-DE" smtClean="0">
                <a:solidFill>
                  <a:srgbClr val="FFFFFF"/>
                </a:solidFill>
              </a:rPr>
              <a:pPr/>
              <a:t>07.10.18</a:t>
            </a:fld>
            <a:endParaRPr lang="de-DE">
              <a:solidFill>
                <a:srgbClr val="FFFFFF"/>
              </a:solidFill>
            </a:endParaRPr>
          </a:p>
        </p:txBody>
      </p:sp>
      <p:sp>
        <p:nvSpPr>
          <p:cNvPr id="8" name="Fußzeilenplatzhalter 7"/>
          <p:cNvSpPr>
            <a:spLocks noGrp="1"/>
          </p:cNvSpPr>
          <p:nvPr>
            <p:ph type="ftr" sz="quarter" idx="11"/>
          </p:nvPr>
        </p:nvSpPr>
        <p:spPr/>
        <p:txBody>
          <a:bodyPr/>
          <a:lstStyle>
            <a:lvl1pPr>
              <a:defRPr>
                <a:solidFill>
                  <a:schemeClr val="bg1"/>
                </a:solidFill>
              </a:defRPr>
            </a:lvl1pPr>
          </a:lstStyle>
          <a:p>
            <a:r>
              <a:rPr lang="de-DE">
                <a:solidFill>
                  <a:srgbClr val="FFFFFF"/>
                </a:solidFill>
              </a:rPr>
              <a:t>© Cerulean Circle GmbH</a:t>
            </a:r>
          </a:p>
        </p:txBody>
      </p:sp>
      <p:sp>
        <p:nvSpPr>
          <p:cNvPr id="9" name="Foliennummernplatzhalter 8"/>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rPr>
              <a:pPr/>
              <a:t>‹Nr.›</a:t>
            </a:fld>
            <a:endParaRPr lang="de-DE">
              <a:solidFill>
                <a:srgbClr val="FFFFFF"/>
              </a:solidFill>
            </a:endParaRPr>
          </a:p>
        </p:txBody>
      </p:sp>
      <p:sp>
        <p:nvSpPr>
          <p:cNvPr id="11" name="Gleichschenkliges Dreieck 10"/>
          <p:cNvSpPr/>
          <p:nvPr userDrawn="1"/>
        </p:nvSpPr>
        <p:spPr>
          <a:xfrm rot="5400000">
            <a:off x="6985919" y="5829734"/>
            <a:ext cx="4532187" cy="792089"/>
          </a:xfrm>
          <a:prstGeom prst="triangl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114293" tIns="57147" rIns="114293" bIns="57147" rtlCol="0" anchor="ctr"/>
          <a:lstStyle/>
          <a:p>
            <a:pPr algn="ctr" defTabSz="1143048"/>
            <a:endParaRPr lang="de-DE" sz="2316">
              <a:solidFill>
                <a:prstClr val="white"/>
              </a:solidFill>
              <a:sym typeface="Helvetica Light"/>
            </a:endParaRPr>
          </a:p>
        </p:txBody>
      </p:sp>
      <p:sp>
        <p:nvSpPr>
          <p:cNvPr id="12" name="Rechteck 11"/>
          <p:cNvSpPr/>
          <p:nvPr userDrawn="1"/>
        </p:nvSpPr>
        <p:spPr>
          <a:xfrm>
            <a:off x="935093" y="2278206"/>
            <a:ext cx="7056786" cy="972108"/>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14293" tIns="57147" rIns="114293" bIns="57147" rtlCol="0" anchor="ctr"/>
          <a:lstStyle/>
          <a:p>
            <a:pPr algn="ctr" defTabSz="1143048"/>
            <a:endParaRPr lang="de-DE" sz="2316">
              <a:solidFill>
                <a:prstClr val="white"/>
              </a:solidFill>
              <a:sym typeface="Helvetica Light"/>
            </a:endParaRPr>
          </a:p>
        </p:txBody>
      </p:sp>
      <p:sp>
        <p:nvSpPr>
          <p:cNvPr id="3" name="Textplatzhalter 2"/>
          <p:cNvSpPr>
            <a:spLocks noGrp="1"/>
          </p:cNvSpPr>
          <p:nvPr>
            <p:ph type="body" idx="1"/>
          </p:nvPr>
        </p:nvSpPr>
        <p:spPr>
          <a:xfrm>
            <a:off x="914405" y="2307681"/>
            <a:ext cx="7077473" cy="959643"/>
          </a:xfrm>
        </p:spPr>
        <p:txBody>
          <a:bodyPr anchor="b"/>
          <a:lstStyle>
            <a:lvl1pPr marL="0" indent="0">
              <a:buNone/>
              <a:defRPr sz="2735" b="1"/>
            </a:lvl1pPr>
            <a:lvl2pPr marL="571524" indent="0">
              <a:buNone/>
              <a:defRPr sz="2544" b="1"/>
            </a:lvl2pPr>
            <a:lvl3pPr marL="1143048" indent="0">
              <a:buNone/>
              <a:defRPr sz="2316" b="1"/>
            </a:lvl3pPr>
            <a:lvl4pPr marL="1714569" indent="0">
              <a:buNone/>
              <a:defRPr sz="2013" b="1"/>
            </a:lvl4pPr>
            <a:lvl5pPr marL="2286093" indent="0">
              <a:buNone/>
              <a:defRPr sz="2013" b="1"/>
            </a:lvl5pPr>
            <a:lvl6pPr marL="2857617" indent="0">
              <a:buNone/>
              <a:defRPr sz="2013" b="1"/>
            </a:lvl6pPr>
            <a:lvl7pPr marL="3429138" indent="0">
              <a:buNone/>
              <a:defRPr sz="2013" b="1"/>
            </a:lvl7pPr>
            <a:lvl8pPr marL="4000661" indent="0">
              <a:buNone/>
              <a:defRPr sz="2013" b="1"/>
            </a:lvl8pPr>
            <a:lvl9pPr marL="4572185" indent="0">
              <a:buNone/>
              <a:defRPr sz="2013" b="1"/>
            </a:lvl9pPr>
          </a:lstStyle>
          <a:p>
            <a:pPr lvl="0"/>
            <a:r>
              <a:rPr lang="de-DE"/>
              <a:t>Textmasterformat bearbeiten</a:t>
            </a:r>
          </a:p>
        </p:txBody>
      </p:sp>
      <p:sp>
        <p:nvSpPr>
          <p:cNvPr id="13" name="Rechteck 12"/>
          <p:cNvSpPr/>
          <p:nvPr userDrawn="1"/>
        </p:nvSpPr>
        <p:spPr>
          <a:xfrm>
            <a:off x="10318814" y="2295216"/>
            <a:ext cx="7056786" cy="972108"/>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14293" tIns="57147" rIns="114293" bIns="57147" rtlCol="0" anchor="ctr"/>
          <a:lstStyle/>
          <a:p>
            <a:pPr algn="ctr" defTabSz="1143048"/>
            <a:endParaRPr lang="de-DE" sz="2316">
              <a:solidFill>
                <a:prstClr val="white"/>
              </a:solidFill>
              <a:sym typeface="Helvetica Light"/>
            </a:endParaRPr>
          </a:p>
        </p:txBody>
      </p:sp>
      <p:sp>
        <p:nvSpPr>
          <p:cNvPr id="20" name="Rechteck 19"/>
          <p:cNvSpPr/>
          <p:nvPr userDrawn="1"/>
        </p:nvSpPr>
        <p:spPr>
          <a:xfrm>
            <a:off x="935093" y="3415308"/>
            <a:ext cx="7056786" cy="5724636"/>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14293" tIns="57147" rIns="114293" bIns="57147" rtlCol="0" anchor="ctr"/>
          <a:lstStyle/>
          <a:p>
            <a:pPr algn="ctr" defTabSz="1143048"/>
            <a:endParaRPr lang="de-DE" sz="2316">
              <a:solidFill>
                <a:prstClr val="white"/>
              </a:solidFill>
              <a:sym typeface="Helvetica Light"/>
            </a:endParaRPr>
          </a:p>
        </p:txBody>
      </p:sp>
      <p:sp>
        <p:nvSpPr>
          <p:cNvPr id="21" name="Rechteck 20"/>
          <p:cNvSpPr/>
          <p:nvPr userDrawn="1"/>
        </p:nvSpPr>
        <p:spPr>
          <a:xfrm>
            <a:off x="10318814" y="3432318"/>
            <a:ext cx="7056786" cy="5724636"/>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14293" tIns="57147" rIns="114293" bIns="57147" rtlCol="0" anchor="ctr"/>
          <a:lstStyle/>
          <a:p>
            <a:pPr algn="ctr" defTabSz="1143048"/>
            <a:endParaRPr lang="de-DE" sz="2316">
              <a:solidFill>
                <a:prstClr val="white"/>
              </a:solidFill>
              <a:sym typeface="Helvetica Light"/>
            </a:endParaRPr>
          </a:p>
        </p:txBody>
      </p:sp>
    </p:spTree>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2_DLI Content Flower">
    <p:spTree>
      <p:nvGrpSpPr>
        <p:cNvPr id="1" name=""/>
        <p:cNvGrpSpPr/>
        <p:nvPr/>
      </p:nvGrpSpPr>
      <p:grpSpPr>
        <a:xfrm>
          <a:off x="0" y="0"/>
          <a:ext cx="0" cy="0"/>
          <a:chOff x="0" y="0"/>
          <a:chExt cx="0" cy="0"/>
        </a:xfrm>
      </p:grpSpPr>
      <p:sp>
        <p:nvSpPr>
          <p:cNvPr id="13" name="Shape 13"/>
          <p:cNvSpPr/>
          <p:nvPr/>
        </p:nvSpPr>
        <p:spPr>
          <a:xfrm>
            <a:off x="1" y="9031369"/>
            <a:ext cx="18288005" cy="1288052"/>
          </a:xfrm>
          <a:prstGeom prst="rect">
            <a:avLst/>
          </a:prstGeom>
          <a:solidFill>
            <a:srgbClr val="1E4E5C">
              <a:alpha val="25000"/>
            </a:srgbClr>
          </a:solidFill>
          <a:ln w="12700">
            <a:miter lim="400000"/>
          </a:ln>
        </p:spPr>
        <p:txBody>
          <a:bodyPr lIns="27045" tIns="27045" rIns="27045" bIns="27045" anchor="ctr"/>
          <a:lstStyle/>
          <a:p>
            <a:pPr algn="r" defTabSz="236268">
              <a:defRPr sz="3500" spc="349">
                <a:solidFill>
                  <a:srgbClr val="FFFFFF"/>
                </a:solidFill>
                <a:latin typeface="Arial"/>
                <a:ea typeface="Arial"/>
                <a:cs typeface="Arial"/>
                <a:sym typeface="Arial"/>
              </a:defRPr>
            </a:pPr>
            <a:endParaRPr sz="1421" spc="524">
              <a:solidFill>
                <a:srgbClr val="FFFFFF"/>
              </a:solidFill>
              <a:latin typeface="Arial"/>
              <a:ea typeface="Arial"/>
              <a:cs typeface="Arial"/>
              <a:sym typeface="Arial"/>
            </a:endParaRPr>
          </a:p>
        </p:txBody>
      </p:sp>
      <p:sp>
        <p:nvSpPr>
          <p:cNvPr id="19" name="Shape 19"/>
          <p:cNvSpPr/>
          <p:nvPr/>
        </p:nvSpPr>
        <p:spPr>
          <a:xfrm>
            <a:off x="12231458" y="9390229"/>
            <a:ext cx="5427258" cy="570332"/>
          </a:xfrm>
          <a:prstGeom prst="rect">
            <a:avLst/>
          </a:prstGeom>
          <a:ln w="12700">
            <a:miter lim="400000"/>
          </a:ln>
          <a:extLst>
            <a:ext uri="{C572A759-6A51-4108-AA02-DFA0A04FC94B}">
              <ma14:wrappingTextBoxFlag xmlns:ma14="http://schemas.microsoft.com/office/mac/drawingml/2011/main" val="1"/>
            </a:ext>
          </a:extLst>
        </p:spPr>
        <p:txBody>
          <a:bodyPr lIns="19230" tIns="19230" rIns="19230" bIns="19230" anchor="ctr">
            <a:normAutofit/>
          </a:bodyPr>
          <a:lstStyle>
            <a:lvl1pPr algn="r">
              <a:defRPr sz="2400" cap="small" spc="239">
                <a:solidFill>
                  <a:srgbClr val="1E4E5C"/>
                </a:solidFill>
                <a:latin typeface="Lato"/>
                <a:ea typeface="Lato"/>
                <a:cs typeface="Lato"/>
                <a:sym typeface="Lato"/>
              </a:defRPr>
            </a:lvl1pPr>
          </a:lstStyle>
          <a:p>
            <a:pPr defTabSz="685800">
              <a:defRPr sz="1800" cap="none" spc="0">
                <a:solidFill>
                  <a:srgbClr val="000000"/>
                </a:solidFill>
              </a:defRPr>
            </a:pPr>
            <a:r>
              <a:rPr sz="1014" spc="98">
                <a:solidFill>
                  <a:srgbClr val="FFFFFF"/>
                </a:solidFill>
              </a:rPr>
              <a:t>© 2015 Digital Leaders initiative ⦿ All Rights Reserved</a:t>
            </a:r>
          </a:p>
        </p:txBody>
      </p:sp>
      <p:sp>
        <p:nvSpPr>
          <p:cNvPr id="20" name="Shape 20"/>
          <p:cNvSpPr/>
          <p:nvPr/>
        </p:nvSpPr>
        <p:spPr>
          <a:xfrm>
            <a:off x="617213" y="9390229"/>
            <a:ext cx="5427258" cy="570332"/>
          </a:xfrm>
          <a:prstGeom prst="rect">
            <a:avLst/>
          </a:prstGeom>
          <a:ln w="12700">
            <a:miter lim="400000"/>
          </a:ln>
          <a:extLst>
            <a:ext uri="{C572A759-6A51-4108-AA02-DFA0A04FC94B}">
              <ma14:wrappingTextBoxFlag xmlns:ma14="http://schemas.microsoft.com/office/mac/drawingml/2011/main" val="1"/>
            </a:ext>
          </a:extLst>
        </p:spPr>
        <p:txBody>
          <a:bodyPr lIns="19230" tIns="19230" rIns="19230" bIns="19230" anchor="ctr">
            <a:normAutofit/>
          </a:bodyPr>
          <a:lstStyle/>
          <a:p>
            <a:pPr defTabSz="685800">
              <a:defRPr sz="1800"/>
            </a:pPr>
            <a:r>
              <a:rPr sz="1014" cap="small" spc="98">
                <a:solidFill>
                  <a:srgbClr val="FFFFFF"/>
                </a:solidFill>
                <a:latin typeface="Lato"/>
                <a:ea typeface="Lato"/>
                <a:cs typeface="Lato"/>
                <a:sym typeface="Lato"/>
              </a:rPr>
              <a:t>Email 	</a:t>
            </a:r>
            <a:r>
              <a:rPr sz="1014" u="sng" cap="small" spc="98">
                <a:solidFill>
                  <a:srgbClr val="FFFFFF"/>
                </a:solidFill>
                <a:latin typeface="Lato"/>
                <a:ea typeface="Lato"/>
                <a:cs typeface="Lato"/>
                <a:sym typeface="Lato"/>
                <a:hlinkClick r:id="rId2"/>
              </a:rPr>
              <a:t>interest@digitalleadersinitiative.org</a:t>
            </a:r>
            <a:endParaRPr sz="1014" cap="small" spc="98">
              <a:solidFill>
                <a:srgbClr val="FFFFFF"/>
              </a:solidFill>
              <a:latin typeface="Lato"/>
              <a:ea typeface="Lato"/>
              <a:cs typeface="Lato"/>
              <a:sym typeface="Lato"/>
            </a:endParaRPr>
          </a:p>
          <a:p>
            <a:pPr defTabSz="685800">
              <a:defRPr sz="1800"/>
            </a:pPr>
            <a:r>
              <a:rPr sz="1014" cap="small" spc="98">
                <a:solidFill>
                  <a:srgbClr val="FFFFFF"/>
                </a:solidFill>
                <a:latin typeface="Lato"/>
                <a:ea typeface="Lato"/>
                <a:cs typeface="Lato"/>
                <a:sym typeface="Lato"/>
              </a:rPr>
              <a:t>Phone 	+49 152 538 440 85</a:t>
            </a:r>
          </a:p>
        </p:txBody>
      </p:sp>
    </p:spTree>
    <p:extLst/>
  </p:cSld>
  <p:clrMapOvr>
    <a:masterClrMapping/>
  </p:clrMapOvr>
  <p:transition spd="med"/>
</p:sldLayout>
</file>

<file path=ppt/slideLayouts/slideLayout168.xml><?xml version="1.0" encoding="utf-8"?>
<p:sldLayout xmlns:a="http://schemas.openxmlformats.org/drawingml/2006/main" xmlns:r="http://schemas.openxmlformats.org/officeDocument/2006/relationships" xmlns:p="http://schemas.openxmlformats.org/presentationml/2006/main" userDrawn="1">
  <p:cSld name="Benutzerdefiniertes Layout">
    <p:bg>
      <p:bgRef idx="1001">
        <a:schemeClr val="bg1"/>
      </p:bgRef>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Datumsplatzhalter 2"/>
          <p:cNvSpPr>
            <a:spLocks noGrp="1"/>
          </p:cNvSpPr>
          <p:nvPr>
            <p:ph type="dt" sz="half" idx="10"/>
          </p:nvPr>
        </p:nvSpPr>
        <p:spPr/>
        <p:txBody>
          <a:bodyPr/>
          <a:lstStyle/>
          <a:p>
            <a:fld id="{1998BFB7-EFEF-A540-A0EB-E304391A1989}" type="datetime1">
              <a:rPr lang="de-DE" smtClean="0">
                <a:solidFill>
                  <a:prstClr val="black">
                    <a:tint val="75000"/>
                  </a:prstClr>
                </a:solidFill>
              </a:rPr>
              <a:pPr/>
              <a:t>07.10.18</a:t>
            </a:fld>
            <a:endParaRPr lang="en-US">
              <a:solidFill>
                <a:prstClr val="black">
                  <a:tint val="75000"/>
                </a:prstClr>
              </a:solidFill>
            </a:endParaRPr>
          </a:p>
        </p:txBody>
      </p:sp>
      <p:sp>
        <p:nvSpPr>
          <p:cNvPr id="4" name="Fußzeilenplatzhalter 3"/>
          <p:cNvSpPr>
            <a:spLocks noGrp="1"/>
          </p:cNvSpPr>
          <p:nvPr>
            <p:ph type="ftr" sz="quarter" idx="11"/>
          </p:nvPr>
        </p:nvSpPr>
        <p:spPr/>
        <p:txBody>
          <a:bodyPr/>
          <a:lstStyle/>
          <a:p>
            <a:r>
              <a:rPr lang="en-US">
                <a:solidFill>
                  <a:prstClr val="black">
                    <a:tint val="75000"/>
                  </a:prstClr>
                </a:solidFill>
              </a:rPr>
              <a:t>© Cerulean Circle GmbH</a:t>
            </a:r>
          </a:p>
        </p:txBody>
      </p:sp>
      <p:sp>
        <p:nvSpPr>
          <p:cNvPr id="5" name="Foliennummernplatzhalter 4"/>
          <p:cNvSpPr>
            <a:spLocks noGrp="1"/>
          </p:cNvSpPr>
          <p:nvPr>
            <p:ph type="sldNum" sz="quarter" idx="12"/>
          </p:nvPr>
        </p:nvSpPr>
        <p:spPr/>
        <p:txBody>
          <a:bodyPr/>
          <a:lstStyle/>
          <a:p>
            <a:fld id="{C4FB3287-924D-476C-A86E-8BB8B69384F9}" type="slidenum">
              <a:rPr lang="en-US" smtClean="0">
                <a:solidFill>
                  <a:prstClr val="black">
                    <a:tint val="75000"/>
                  </a:prstClr>
                </a:solidFill>
              </a:rPr>
              <a:pPr/>
              <a:t>‹Nr.›</a:t>
            </a:fld>
            <a:endParaRPr lang="en-US">
              <a:solidFill>
                <a:prstClr val="black">
                  <a:tint val="75000"/>
                </a:prstClr>
              </a:solidFill>
            </a:endParaRPr>
          </a:p>
        </p:txBody>
      </p:sp>
      <p:sp>
        <p:nvSpPr>
          <p:cNvPr id="7" name="Bildplatzhalter 6"/>
          <p:cNvSpPr>
            <a:spLocks noGrp="1"/>
          </p:cNvSpPr>
          <p:nvPr>
            <p:ph type="pic" sz="quarter" idx="13"/>
          </p:nvPr>
        </p:nvSpPr>
        <p:spPr>
          <a:xfrm>
            <a:off x="935104" y="2227176"/>
            <a:ext cx="8092814" cy="3279153"/>
          </a:xfrm>
        </p:spPr>
        <p:txBody>
          <a:bodyPr vert="horz" lIns="301016" tIns="150510" rIns="301016" bIns="150510" rtlCol="0">
            <a:normAutofit/>
          </a:bodyPr>
          <a:lstStyle>
            <a:lvl1pPr>
              <a:defRPr kumimoji="0" lang="de-DE" b="0" i="0" u="none" strike="noStrike" cap="none" spc="0" normalizeH="0" baseline="0">
                <a:ln>
                  <a:noFill/>
                </a:ln>
                <a:solidFill>
                  <a:prstClr val="black"/>
                </a:solidFill>
                <a:effectLst/>
                <a:uLnTx/>
                <a:uFillTx/>
              </a:defRPr>
            </a:lvl1pPr>
          </a:lstStyle>
          <a:p>
            <a:pPr lvl="0">
              <a:buClr>
                <a:schemeClr val="accent1"/>
              </a:buClr>
              <a:buFont typeface="Lucida Grande"/>
              <a:buChar char="➲"/>
            </a:pPr>
            <a:endParaRPr lang="de-DE"/>
          </a:p>
        </p:txBody>
      </p:sp>
      <p:sp>
        <p:nvSpPr>
          <p:cNvPr id="13" name="Bildplatzhalter 6"/>
          <p:cNvSpPr>
            <a:spLocks noGrp="1"/>
          </p:cNvSpPr>
          <p:nvPr>
            <p:ph type="pic" sz="quarter" idx="14"/>
          </p:nvPr>
        </p:nvSpPr>
        <p:spPr>
          <a:xfrm>
            <a:off x="9288032" y="2227176"/>
            <a:ext cx="8092814" cy="3279153"/>
          </a:xfrm>
        </p:spPr>
        <p:txBody>
          <a:bodyPr vert="horz" lIns="301016" tIns="150510" rIns="301016" bIns="150510" rtlCol="0">
            <a:normAutofit/>
          </a:bodyPr>
          <a:lstStyle>
            <a:lvl1pPr>
              <a:defRPr kumimoji="0" lang="de-DE" b="0" i="0" u="none" strike="noStrike" cap="none" spc="0" normalizeH="0" baseline="0">
                <a:ln>
                  <a:noFill/>
                </a:ln>
                <a:solidFill>
                  <a:prstClr val="black"/>
                </a:solidFill>
                <a:effectLst/>
                <a:uLnTx/>
                <a:uFillTx/>
              </a:defRPr>
            </a:lvl1pPr>
          </a:lstStyle>
          <a:p>
            <a:pPr lvl="0">
              <a:buClr>
                <a:schemeClr val="accent1"/>
              </a:buClr>
              <a:buFont typeface="Lucida Grande"/>
              <a:buChar char="➲"/>
            </a:pPr>
            <a:endParaRPr lang="de-DE"/>
          </a:p>
        </p:txBody>
      </p:sp>
      <p:sp>
        <p:nvSpPr>
          <p:cNvPr id="14" name="Bildplatzhalter 6"/>
          <p:cNvSpPr>
            <a:spLocks noGrp="1"/>
          </p:cNvSpPr>
          <p:nvPr>
            <p:ph type="pic" sz="quarter" idx="15"/>
          </p:nvPr>
        </p:nvSpPr>
        <p:spPr>
          <a:xfrm>
            <a:off x="935104" y="5899584"/>
            <a:ext cx="8092814" cy="3279153"/>
          </a:xfrm>
        </p:spPr>
        <p:txBody>
          <a:bodyPr vert="horz" lIns="301016" tIns="150510" rIns="301016" bIns="150510" rtlCol="0">
            <a:normAutofit/>
          </a:bodyPr>
          <a:lstStyle>
            <a:lvl1pPr>
              <a:defRPr kumimoji="0" lang="de-DE" b="0" i="0" u="none" strike="noStrike" cap="none" spc="0" normalizeH="0" baseline="0">
                <a:ln>
                  <a:noFill/>
                </a:ln>
                <a:solidFill>
                  <a:prstClr val="black"/>
                </a:solidFill>
                <a:effectLst/>
                <a:uLnTx/>
                <a:uFillTx/>
              </a:defRPr>
            </a:lvl1pPr>
          </a:lstStyle>
          <a:p>
            <a:pPr lvl="0">
              <a:buClr>
                <a:schemeClr val="accent1"/>
              </a:buClr>
              <a:buFont typeface="Lucida Grande"/>
              <a:buChar char="➲"/>
            </a:pPr>
            <a:endParaRPr lang="de-DE"/>
          </a:p>
        </p:txBody>
      </p:sp>
      <p:sp>
        <p:nvSpPr>
          <p:cNvPr id="15" name="Bildplatzhalter 6"/>
          <p:cNvSpPr>
            <a:spLocks noGrp="1"/>
          </p:cNvSpPr>
          <p:nvPr>
            <p:ph type="pic" sz="quarter" idx="16"/>
          </p:nvPr>
        </p:nvSpPr>
        <p:spPr>
          <a:xfrm>
            <a:off x="9288032" y="5899584"/>
            <a:ext cx="8092814" cy="3279153"/>
          </a:xfrm>
        </p:spPr>
        <p:txBody>
          <a:bodyPr vert="horz" lIns="301016" tIns="150510" rIns="301016" bIns="150510" rtlCol="0">
            <a:normAutofit/>
          </a:bodyPr>
          <a:lstStyle>
            <a:lvl1pPr>
              <a:defRPr kumimoji="0" lang="de-DE" b="0" i="0" u="none" strike="noStrike" cap="none" spc="0" normalizeH="0" baseline="0">
                <a:ln>
                  <a:noFill/>
                </a:ln>
                <a:solidFill>
                  <a:prstClr val="black"/>
                </a:solidFill>
                <a:effectLst/>
                <a:uLnTx/>
                <a:uFillTx/>
              </a:defRPr>
            </a:lvl1pPr>
          </a:lstStyle>
          <a:p>
            <a:pPr lvl="0">
              <a:buClr>
                <a:schemeClr val="accent1"/>
              </a:buClr>
              <a:buFont typeface="Lucida Grande"/>
              <a:buChar char="➲"/>
            </a:pPr>
            <a:endParaRPr lang="de-DE"/>
          </a:p>
        </p:txBody>
      </p:sp>
    </p:spTree>
    <p:extLst/>
  </p:cSld>
  <p:clrMapOvr>
    <a:overrideClrMapping bg1="lt1" tx1="dk1" bg2="lt2" tx2="dk2" accent1="accent1" accent2="accent2" accent3="accent3" accent4="accent4" accent5="accent5" accent6="accent6" hlink="hlink" folHlink="folHlink"/>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20" name="Bild 19"/>
          <p:cNvPicPr>
            <a:picLocks noChangeAspect="1"/>
          </p:cNvPicPr>
          <p:nvPr userDrawn="1"/>
        </p:nvPicPr>
        <p:blipFill>
          <a:blip r:embed="rId2"/>
          <a:stretch>
            <a:fillRect/>
          </a:stretch>
        </p:blipFill>
        <p:spPr>
          <a:xfrm>
            <a:off x="2" y="3719"/>
            <a:ext cx="18312815" cy="10323872"/>
          </a:xfrm>
          <a:prstGeom prst="rect">
            <a:avLst/>
          </a:prstGeom>
        </p:spPr>
      </p:pic>
      <p:sp>
        <p:nvSpPr>
          <p:cNvPr id="3" name="Untertitel 2"/>
          <p:cNvSpPr>
            <a:spLocks noGrp="1"/>
          </p:cNvSpPr>
          <p:nvPr>
            <p:ph type="subTitle" idx="1"/>
          </p:nvPr>
        </p:nvSpPr>
        <p:spPr>
          <a:xfrm>
            <a:off x="2743592" y="4805636"/>
            <a:ext cx="12801600" cy="2628900"/>
          </a:xfrm>
        </p:spPr>
        <p:txBody>
          <a:bodyPr/>
          <a:lstStyle>
            <a:lvl1pPr marL="0" indent="0" algn="ctr">
              <a:buNone/>
              <a:defRPr>
                <a:solidFill>
                  <a:schemeClr val="bg1"/>
                </a:solidFill>
                <a:latin typeface="Helvetica" charset="0"/>
                <a:ea typeface="Helvetica" charset="0"/>
                <a:cs typeface="Helvetica" charset="0"/>
              </a:defRPr>
            </a:lvl1pPr>
            <a:lvl2pPr marL="612312" indent="0" algn="ctr">
              <a:buNone/>
              <a:defRPr>
                <a:solidFill>
                  <a:schemeClr val="tx1">
                    <a:tint val="75000"/>
                  </a:schemeClr>
                </a:solidFill>
              </a:defRPr>
            </a:lvl2pPr>
            <a:lvl3pPr marL="1224624" indent="0" algn="ctr">
              <a:buNone/>
              <a:defRPr>
                <a:solidFill>
                  <a:schemeClr val="tx1">
                    <a:tint val="75000"/>
                  </a:schemeClr>
                </a:solidFill>
              </a:defRPr>
            </a:lvl3pPr>
            <a:lvl4pPr marL="1836935" indent="0" algn="ctr">
              <a:buNone/>
              <a:defRPr>
                <a:solidFill>
                  <a:schemeClr val="tx1">
                    <a:tint val="75000"/>
                  </a:schemeClr>
                </a:solidFill>
              </a:defRPr>
            </a:lvl4pPr>
            <a:lvl5pPr marL="2449247" indent="0" algn="ctr">
              <a:buNone/>
              <a:defRPr>
                <a:solidFill>
                  <a:schemeClr val="tx1">
                    <a:tint val="75000"/>
                  </a:schemeClr>
                </a:solidFill>
              </a:defRPr>
            </a:lvl5pPr>
            <a:lvl6pPr marL="3061559" indent="0" algn="ctr">
              <a:buNone/>
              <a:defRPr>
                <a:solidFill>
                  <a:schemeClr val="tx1">
                    <a:tint val="75000"/>
                  </a:schemeClr>
                </a:solidFill>
              </a:defRPr>
            </a:lvl6pPr>
            <a:lvl7pPr marL="3673871" indent="0" algn="ctr">
              <a:buNone/>
              <a:defRPr>
                <a:solidFill>
                  <a:schemeClr val="tx1">
                    <a:tint val="75000"/>
                  </a:schemeClr>
                </a:solidFill>
              </a:defRPr>
            </a:lvl7pPr>
            <a:lvl8pPr marL="4286181" indent="0" algn="ctr">
              <a:buNone/>
              <a:defRPr>
                <a:solidFill>
                  <a:schemeClr val="tx1">
                    <a:tint val="75000"/>
                  </a:schemeClr>
                </a:solidFill>
              </a:defRPr>
            </a:lvl8pPr>
            <a:lvl9pPr marL="4898495" indent="0" algn="ctr">
              <a:buNone/>
              <a:defRPr>
                <a:solidFill>
                  <a:schemeClr val="tx1">
                    <a:tint val="75000"/>
                  </a:schemeClr>
                </a:solidFill>
              </a:defRPr>
            </a:lvl9pPr>
          </a:lstStyle>
          <a:p>
            <a:r>
              <a:rPr lang="de-DE" dirty="0"/>
              <a:t>Formatvorlage des Untertitelmasters durch Klicken bearbeiten</a:t>
            </a:r>
          </a:p>
        </p:txBody>
      </p:sp>
      <p:sp>
        <p:nvSpPr>
          <p:cNvPr id="17" name="Rechteck 16"/>
          <p:cNvSpPr/>
          <p:nvPr userDrawn="1"/>
        </p:nvSpPr>
        <p:spPr>
          <a:xfrm>
            <a:off x="4755740" y="275890"/>
            <a:ext cx="3308919" cy="1015663"/>
          </a:xfrm>
          <a:prstGeom prst="rect">
            <a:avLst/>
          </a:prstGeom>
        </p:spPr>
        <p:txBody>
          <a:bodyPr wrap="none">
            <a:spAutoFit/>
          </a:bodyPr>
          <a:lstStyle/>
          <a:p>
            <a:pPr defTabSz="685800"/>
            <a:r>
              <a:rPr lang="en-US" sz="6000" dirty="0">
                <a:solidFill>
                  <a:srgbClr val="FFFFFF"/>
                </a:solidFill>
                <a:latin typeface="Helvetica" charset="0"/>
                <a:ea typeface="Helvetica" charset="0"/>
                <a:cs typeface="Helvetica" charset="0"/>
              </a:rPr>
              <a:t>Cerulean</a:t>
            </a:r>
            <a:endParaRPr lang="de-DE" sz="4950" dirty="0">
              <a:solidFill>
                <a:srgbClr val="FFFFFF"/>
              </a:solidFill>
              <a:latin typeface="Helvetica" charset="0"/>
              <a:ea typeface="Helvetica" charset="0"/>
              <a:cs typeface="Helvetica" charset="0"/>
            </a:endParaRPr>
          </a:p>
        </p:txBody>
      </p:sp>
      <p:sp>
        <p:nvSpPr>
          <p:cNvPr id="19" name="Rechteck 18"/>
          <p:cNvSpPr/>
          <p:nvPr userDrawn="1"/>
        </p:nvSpPr>
        <p:spPr>
          <a:xfrm>
            <a:off x="10305068" y="275890"/>
            <a:ext cx="2153154" cy="1015663"/>
          </a:xfrm>
          <a:prstGeom prst="rect">
            <a:avLst/>
          </a:prstGeom>
        </p:spPr>
        <p:txBody>
          <a:bodyPr wrap="none">
            <a:spAutoFit/>
          </a:bodyPr>
          <a:lstStyle/>
          <a:p>
            <a:pPr defTabSz="685800"/>
            <a:r>
              <a:rPr lang="en-US" sz="6000" dirty="0">
                <a:solidFill>
                  <a:srgbClr val="FFFFFF"/>
                </a:solidFill>
                <a:latin typeface="Helvetica" charset="0"/>
                <a:ea typeface="Helvetica" charset="0"/>
                <a:cs typeface="Helvetica" charset="0"/>
              </a:rPr>
              <a:t>Circle</a:t>
            </a:r>
            <a:endParaRPr lang="de-DE" sz="4950" dirty="0">
              <a:solidFill>
                <a:srgbClr val="FFFFFF"/>
              </a:solidFill>
              <a:latin typeface="Helvetica" charset="0"/>
              <a:ea typeface="Helvetica" charset="0"/>
              <a:cs typeface="Helvetica" charset="0"/>
            </a:endParaRPr>
          </a:p>
        </p:txBody>
      </p:sp>
      <p:grpSp>
        <p:nvGrpSpPr>
          <p:cNvPr id="34" name="Gruppierung 33"/>
          <p:cNvGrpSpPr/>
          <p:nvPr userDrawn="1"/>
        </p:nvGrpSpPr>
        <p:grpSpPr>
          <a:xfrm>
            <a:off x="8421629" y="158220"/>
            <a:ext cx="1572720" cy="1558776"/>
            <a:chOff x="10439400" y="3062460"/>
            <a:chExt cx="5065992" cy="5021078"/>
          </a:xfrm>
        </p:grpSpPr>
        <p:grpSp>
          <p:nvGrpSpPr>
            <p:cNvPr id="35" name="Gruppierung 34"/>
            <p:cNvGrpSpPr/>
            <p:nvPr/>
          </p:nvGrpSpPr>
          <p:grpSpPr>
            <a:xfrm>
              <a:off x="11549216" y="4554698"/>
              <a:ext cx="2509684" cy="2036602"/>
              <a:chOff x="3352800" y="4818990"/>
              <a:chExt cx="1858316" cy="1508018"/>
            </a:xfrm>
          </p:grpSpPr>
          <p:sp>
            <p:nvSpPr>
              <p:cNvPr id="37" name="Rechteck 36"/>
              <p:cNvSpPr/>
              <p:nvPr userDrawn="1"/>
            </p:nvSpPr>
            <p:spPr>
              <a:xfrm>
                <a:off x="3352800" y="6009531"/>
                <a:ext cx="307360" cy="317477"/>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38" name="Rechteck 37"/>
              <p:cNvSpPr/>
              <p:nvPr userDrawn="1"/>
            </p:nvSpPr>
            <p:spPr>
              <a:xfrm>
                <a:off x="3740539" y="5771422"/>
                <a:ext cx="307360" cy="555586"/>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39" name="Rechteck 38"/>
              <p:cNvSpPr/>
              <p:nvPr userDrawn="1"/>
            </p:nvSpPr>
            <p:spPr>
              <a:xfrm>
                <a:off x="4128278" y="5453945"/>
                <a:ext cx="307360" cy="873063"/>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40" name="Rechteck 39"/>
              <p:cNvSpPr/>
              <p:nvPr userDrawn="1"/>
            </p:nvSpPr>
            <p:spPr>
              <a:xfrm>
                <a:off x="4516017" y="5136467"/>
                <a:ext cx="307360" cy="1190541"/>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41" name="Rechteck 40"/>
              <p:cNvSpPr/>
              <p:nvPr userDrawn="1"/>
            </p:nvSpPr>
            <p:spPr>
              <a:xfrm>
                <a:off x="4903756" y="4818990"/>
                <a:ext cx="307360" cy="1508018"/>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grpSp>
        <p:sp>
          <p:nvSpPr>
            <p:cNvPr id="36" name="Rad 14"/>
            <p:cNvSpPr/>
            <p:nvPr/>
          </p:nvSpPr>
          <p:spPr>
            <a:xfrm>
              <a:off x="10439400" y="3062460"/>
              <a:ext cx="5065992" cy="5021078"/>
            </a:xfrm>
            <a:prstGeom prst="donut">
              <a:avLst>
                <a:gd name="adj" fmla="val 5862"/>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grpSp>
      <p:sp>
        <p:nvSpPr>
          <p:cNvPr id="8" name="Datumsplatzhalter 7"/>
          <p:cNvSpPr>
            <a:spLocks noGrp="1"/>
          </p:cNvSpPr>
          <p:nvPr>
            <p:ph type="dt" sz="half" idx="10"/>
          </p:nvPr>
        </p:nvSpPr>
        <p:spPr/>
        <p:txBody>
          <a:bodyPr/>
          <a:lstStyle/>
          <a:p>
            <a:pPr defTabSz="1224624"/>
            <a:fld id="{88AAA420-174B-4CF3-AE68-4DB1F36E5DBB}" type="datetime1">
              <a:rPr lang="de-DE" smtClean="0">
                <a:solidFill>
                  <a:srgbClr val="FFFFFF"/>
                </a:solidFill>
              </a:rPr>
              <a:pPr defTabSz="1224624"/>
              <a:t>07.10.18</a:t>
            </a:fld>
            <a:endParaRPr lang="de-DE" dirty="0">
              <a:solidFill>
                <a:srgbClr val="FFFFFF"/>
              </a:solidFill>
            </a:endParaRPr>
          </a:p>
        </p:txBody>
      </p:sp>
      <p:sp>
        <p:nvSpPr>
          <p:cNvPr id="9" name="Fußzeilenplatzhalter 8"/>
          <p:cNvSpPr>
            <a:spLocks noGrp="1"/>
          </p:cNvSpPr>
          <p:nvPr>
            <p:ph type="ftr" sz="quarter" idx="11"/>
          </p:nvPr>
        </p:nvSpPr>
        <p:spPr/>
        <p:txBody>
          <a:bodyPr/>
          <a:lstStyle/>
          <a:p>
            <a:pPr defTabSz="1224624"/>
            <a:r>
              <a:rPr lang="de-DE">
                <a:solidFill>
                  <a:srgbClr val="FFFFFF"/>
                </a:solidFill>
              </a:rPr>
              <a:t>© Cerulean Circle GmbH</a:t>
            </a:r>
            <a:endParaRPr lang="de-DE" dirty="0">
              <a:solidFill>
                <a:srgbClr val="FFFFFF"/>
              </a:solidFill>
            </a:endParaRPr>
          </a:p>
        </p:txBody>
      </p:sp>
      <p:sp>
        <p:nvSpPr>
          <p:cNvPr id="10" name="Foliennummernplatzhalter 9"/>
          <p:cNvSpPr>
            <a:spLocks noGrp="1"/>
          </p:cNvSpPr>
          <p:nvPr>
            <p:ph type="sldNum" sz="quarter" idx="12"/>
          </p:nvPr>
        </p:nvSpPr>
        <p:spPr/>
        <p:txBody>
          <a:bodyPr/>
          <a:lstStyle/>
          <a:p>
            <a:pPr defTabSz="1224624"/>
            <a:fld id="{C4FB3287-924D-476C-A86E-8BB8B69384F9}" type="slidenum">
              <a:rPr lang="de-DE" smtClean="0">
                <a:solidFill>
                  <a:srgbClr val="FFFFFF"/>
                </a:solidFill>
              </a:rPr>
              <a:pPr defTabSz="1224624"/>
              <a:t>‹Nr.›</a:t>
            </a:fld>
            <a:endParaRPr lang="de-DE" dirty="0">
              <a:solidFill>
                <a:srgbClr val="FFFFFF"/>
              </a:solidFill>
            </a:endParaRPr>
          </a:p>
        </p:txBody>
      </p:sp>
      <p:sp>
        <p:nvSpPr>
          <p:cNvPr id="15" name="Titel 14"/>
          <p:cNvSpPr>
            <a:spLocks noGrp="1"/>
          </p:cNvSpPr>
          <p:nvPr>
            <p:ph type="title"/>
          </p:nvPr>
        </p:nvSpPr>
        <p:spPr>
          <a:xfrm>
            <a:off x="1954955" y="2605754"/>
            <a:ext cx="14401547" cy="1558776"/>
          </a:xfrm>
        </p:spPr>
        <p:txBody>
          <a:bodyPr/>
          <a:lstStyle>
            <a:lvl1pPr algn="ctr">
              <a:defRPr/>
            </a:lvl1pPr>
          </a:lstStyle>
          <a:p>
            <a:r>
              <a:rPr lang="de-DE"/>
              <a:t>Titelmasterformat durch Klicken bearbeiten</a:t>
            </a:r>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IMG-SLIDE 9">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9144000" y="0"/>
            <a:ext cx="9144000" cy="10287000"/>
          </a:xfrm>
          <a:prstGeom prst="rect">
            <a:avLst/>
          </a:prstGeom>
        </p:spPr>
        <p:txBody>
          <a:bodyPr lIns="91439" tIns="45719" rIns="91439" bIns="45719"/>
          <a:lstStyle/>
          <a:p>
            <a:endParaRPr lang="uk-UA"/>
          </a:p>
        </p:txBody>
      </p:sp>
      <p:cxnSp>
        <p:nvCxnSpPr>
          <p:cNvPr id="4" name="Straight Connector 3"/>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6" name="TextBox 5"/>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7" name="Straight Connector 6"/>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4950923"/>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atin typeface="Helvetica" charset="0"/>
                <a:ea typeface="Helvetica" charset="0"/>
                <a:cs typeface="Helvetica" charset="0"/>
              </a:defRPr>
            </a:lvl1pPr>
          </a:lstStyle>
          <a:p>
            <a:r>
              <a:rPr lang="de-DE" noProof="0" dirty="0"/>
              <a:t>Titelmasterformat durch Klicken bearbeiten</a:t>
            </a:r>
          </a:p>
        </p:txBody>
      </p:sp>
      <p:sp>
        <p:nvSpPr>
          <p:cNvPr id="3" name="Inhaltsplatzhalter 2"/>
          <p:cNvSpPr>
            <a:spLocks noGrp="1"/>
          </p:cNvSpPr>
          <p:nvPr>
            <p:ph idx="1"/>
          </p:nvPr>
        </p:nvSpPr>
        <p:spPr/>
        <p:txBody>
          <a:bodyPr/>
          <a:lstStyle>
            <a:lvl1pPr>
              <a:defRPr>
                <a:latin typeface="Helvetica" charset="0"/>
                <a:ea typeface="Helvetica" charset="0"/>
                <a:cs typeface="Helvetica" charset="0"/>
              </a:defRPr>
            </a:lvl1pPr>
            <a:lvl2pPr>
              <a:defRPr>
                <a:latin typeface="Helvetica" charset="0"/>
                <a:ea typeface="Helvetica" charset="0"/>
                <a:cs typeface="Helvetica" charset="0"/>
              </a:defRPr>
            </a:lvl2pPr>
            <a:lvl3pPr>
              <a:defRPr>
                <a:latin typeface="Helvetica" charset="0"/>
                <a:ea typeface="Helvetica" charset="0"/>
                <a:cs typeface="Helvetica" charset="0"/>
              </a:defRPr>
            </a:lvl3pPr>
            <a:lvl4pPr>
              <a:defRPr>
                <a:latin typeface="Helvetica" charset="0"/>
                <a:ea typeface="Helvetica" charset="0"/>
                <a:cs typeface="Helvetica" charset="0"/>
              </a:defRPr>
            </a:lvl4pPr>
            <a:lvl5pPr>
              <a:defRPr>
                <a:latin typeface="Helvetica" charset="0"/>
                <a:ea typeface="Helvetica" charset="0"/>
                <a:cs typeface="Helvetica" charset="0"/>
              </a:defRPr>
            </a:lvl5pPr>
          </a:lstStyle>
          <a:p>
            <a:pPr lvl="0"/>
            <a:r>
              <a:rPr lang="de-DE" noProof="0" dirty="0"/>
              <a:t>Textmasterformat bearbeiten</a:t>
            </a:r>
          </a:p>
          <a:p>
            <a:pPr lvl="1"/>
            <a:r>
              <a:rPr lang="de-DE" noProof="0" dirty="0"/>
              <a:t>Zweite Ebene</a:t>
            </a:r>
          </a:p>
          <a:p>
            <a:pPr lvl="2"/>
            <a:r>
              <a:rPr lang="de-DE" noProof="0" dirty="0"/>
              <a:t>Dritte Ebene</a:t>
            </a:r>
          </a:p>
          <a:p>
            <a:pPr lvl="3"/>
            <a:r>
              <a:rPr lang="de-DE" noProof="0" dirty="0"/>
              <a:t>Vierte Ebene</a:t>
            </a:r>
          </a:p>
          <a:p>
            <a:pPr lvl="4"/>
            <a:r>
              <a:rPr lang="de-DE" noProof="0" dirty="0"/>
              <a:t>Fünfte Ebene</a:t>
            </a:r>
          </a:p>
        </p:txBody>
      </p:sp>
      <p:sp>
        <p:nvSpPr>
          <p:cNvPr id="4" name="Datumsplatzhalter 3"/>
          <p:cNvSpPr>
            <a:spLocks noGrp="1"/>
          </p:cNvSpPr>
          <p:nvPr>
            <p:ph type="dt" sz="half" idx="10"/>
          </p:nvPr>
        </p:nvSpPr>
        <p:spPr/>
        <p:txBody>
          <a:bodyPr/>
          <a:lstStyle>
            <a:lvl1pPr>
              <a:defRPr>
                <a:solidFill>
                  <a:schemeClr val="bg1"/>
                </a:solidFill>
                <a:latin typeface="Helvetica" charset="0"/>
                <a:ea typeface="Helvetica" charset="0"/>
                <a:cs typeface="Helvetica" charset="0"/>
              </a:defRPr>
            </a:lvl1pPr>
          </a:lstStyle>
          <a:p>
            <a:fld id="{0B935C5A-4B3A-427B-9869-DC69DA87330E}" type="datetime1">
              <a:rPr lang="de-DE" smtClean="0">
                <a:solidFill>
                  <a:srgbClr val="FFFFFF"/>
                </a:solidFill>
              </a:rPr>
              <a:pPr/>
              <a:t>07.10.18</a:t>
            </a:fld>
            <a:endParaRPr lang="de-DE" dirty="0">
              <a:solidFill>
                <a:srgbClr val="FFFFFF"/>
              </a:solidFill>
            </a:endParaRPr>
          </a:p>
        </p:txBody>
      </p:sp>
      <p:sp>
        <p:nvSpPr>
          <p:cNvPr id="5" name="Fußzeilenplatzhalter 4"/>
          <p:cNvSpPr>
            <a:spLocks noGrp="1"/>
          </p:cNvSpPr>
          <p:nvPr>
            <p:ph type="ftr" sz="quarter" idx="11"/>
          </p:nvPr>
        </p:nvSpPr>
        <p:spPr/>
        <p:txBody>
          <a:bodyPr/>
          <a:lstStyle>
            <a:lvl1pPr>
              <a:defRPr>
                <a:solidFill>
                  <a:schemeClr val="bg1"/>
                </a:solidFill>
                <a:latin typeface="Helvetica" charset="0"/>
                <a:ea typeface="Helvetica" charset="0"/>
                <a:cs typeface="Helvetica" charset="0"/>
              </a:defRPr>
            </a:lvl1pPr>
          </a:lstStyle>
          <a:p>
            <a:r>
              <a:rPr lang="de-DE">
                <a:solidFill>
                  <a:srgbClr val="FFFFFF"/>
                </a:solidFill>
              </a:rPr>
              <a:t>© Cerulean Circle GmbH</a:t>
            </a:r>
          </a:p>
        </p:txBody>
      </p:sp>
      <p:sp>
        <p:nvSpPr>
          <p:cNvPr id="6" name="Foliennummernplatzhalter 5"/>
          <p:cNvSpPr>
            <a:spLocks noGrp="1"/>
          </p:cNvSpPr>
          <p:nvPr>
            <p:ph type="sldNum" sz="quarter" idx="12"/>
          </p:nvPr>
        </p:nvSpPr>
        <p:spPr/>
        <p:txBody>
          <a:bodyPr/>
          <a:lstStyle>
            <a:lvl1pPr>
              <a:defRPr>
                <a:solidFill>
                  <a:schemeClr val="bg1"/>
                </a:solidFill>
                <a:latin typeface="Helvetica" charset="0"/>
                <a:ea typeface="Helvetica" charset="0"/>
                <a:cs typeface="Helvetica" charset="0"/>
              </a:defRPr>
            </a:lvl1pPr>
          </a:lstStyle>
          <a:p>
            <a:fld id="{C4FB3287-924D-476C-A86E-8BB8B69384F9}" type="slidenum">
              <a:rPr lang="de-DE" smtClean="0">
                <a:solidFill>
                  <a:srgbClr val="FFFFFF"/>
                </a:solidFill>
              </a:rPr>
              <a:pPr/>
              <a:t>‹Nr.›</a:t>
            </a:fld>
            <a:endParaRPr lang="de-DE">
              <a:solidFill>
                <a:srgbClr val="FFFFFF"/>
              </a:solidFill>
            </a:endParaRPr>
          </a:p>
        </p:txBody>
      </p:sp>
      <p:sp>
        <p:nvSpPr>
          <p:cNvPr id="7" name="Textfeld 6"/>
          <p:cNvSpPr txBox="1"/>
          <p:nvPr userDrawn="1"/>
        </p:nvSpPr>
        <p:spPr>
          <a:xfrm>
            <a:off x="16901654" y="471948"/>
            <a:ext cx="184731" cy="300082"/>
          </a:xfrm>
          <a:prstGeom prst="rect">
            <a:avLst/>
          </a:prstGeom>
          <a:noFill/>
        </p:spPr>
        <p:txBody>
          <a:bodyPr wrap="none" rtlCol="0">
            <a:spAutoFit/>
          </a:bodyPr>
          <a:lstStyle/>
          <a:p>
            <a:pPr defTabSz="685800"/>
            <a:endParaRPr lang="en-US" sz="1350">
              <a:solidFill>
                <a:srgbClr val="000000"/>
              </a:solidFill>
            </a:endParaRPr>
          </a:p>
        </p:txBody>
      </p:sp>
    </p:spTree>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444626" y="6610733"/>
            <a:ext cx="15544800" cy="2043113"/>
          </a:xfrm>
        </p:spPr>
        <p:txBody>
          <a:bodyPr anchor="t"/>
          <a:lstStyle>
            <a:lvl1pPr algn="l">
              <a:defRPr sz="5325" b="1" cap="all"/>
            </a:lvl1pPr>
          </a:lstStyle>
          <a:p>
            <a:r>
              <a:rPr lang="de-DE"/>
              <a:t>Titelmasterformat durch Klicken bearbeiten</a:t>
            </a:r>
          </a:p>
        </p:txBody>
      </p:sp>
      <p:sp>
        <p:nvSpPr>
          <p:cNvPr id="3" name="Textplatzhalter 2"/>
          <p:cNvSpPr>
            <a:spLocks noGrp="1"/>
          </p:cNvSpPr>
          <p:nvPr>
            <p:ph type="body" idx="1"/>
          </p:nvPr>
        </p:nvSpPr>
        <p:spPr>
          <a:xfrm>
            <a:off x="1444626" y="4360075"/>
            <a:ext cx="15544800" cy="2250281"/>
          </a:xfrm>
        </p:spPr>
        <p:txBody>
          <a:bodyPr anchor="b"/>
          <a:lstStyle>
            <a:lvl1pPr marL="0" indent="0">
              <a:buNone/>
              <a:defRPr sz="2700">
                <a:solidFill>
                  <a:schemeClr val="tx1">
                    <a:tint val="75000"/>
                  </a:schemeClr>
                </a:solidFill>
              </a:defRPr>
            </a:lvl1pPr>
            <a:lvl2pPr marL="612312" indent="0">
              <a:buNone/>
              <a:defRPr sz="2400">
                <a:solidFill>
                  <a:schemeClr val="tx1">
                    <a:tint val="75000"/>
                  </a:schemeClr>
                </a:solidFill>
              </a:defRPr>
            </a:lvl2pPr>
            <a:lvl3pPr marL="1224624" indent="0">
              <a:buNone/>
              <a:defRPr sz="2175">
                <a:solidFill>
                  <a:schemeClr val="tx1">
                    <a:tint val="75000"/>
                  </a:schemeClr>
                </a:solidFill>
              </a:defRPr>
            </a:lvl3pPr>
            <a:lvl4pPr marL="1836935" indent="0">
              <a:buNone/>
              <a:defRPr sz="1875">
                <a:solidFill>
                  <a:schemeClr val="tx1">
                    <a:tint val="75000"/>
                  </a:schemeClr>
                </a:solidFill>
              </a:defRPr>
            </a:lvl4pPr>
            <a:lvl5pPr marL="2449247" indent="0">
              <a:buNone/>
              <a:defRPr sz="1875">
                <a:solidFill>
                  <a:schemeClr val="tx1">
                    <a:tint val="75000"/>
                  </a:schemeClr>
                </a:solidFill>
              </a:defRPr>
            </a:lvl5pPr>
            <a:lvl6pPr marL="3061559" indent="0">
              <a:buNone/>
              <a:defRPr sz="1875">
                <a:solidFill>
                  <a:schemeClr val="tx1">
                    <a:tint val="75000"/>
                  </a:schemeClr>
                </a:solidFill>
              </a:defRPr>
            </a:lvl6pPr>
            <a:lvl7pPr marL="3673871" indent="0">
              <a:buNone/>
              <a:defRPr sz="1875">
                <a:solidFill>
                  <a:schemeClr val="tx1">
                    <a:tint val="75000"/>
                  </a:schemeClr>
                </a:solidFill>
              </a:defRPr>
            </a:lvl7pPr>
            <a:lvl8pPr marL="4286181" indent="0">
              <a:buNone/>
              <a:defRPr sz="1875">
                <a:solidFill>
                  <a:schemeClr val="tx1">
                    <a:tint val="75000"/>
                  </a:schemeClr>
                </a:solidFill>
              </a:defRPr>
            </a:lvl8pPr>
            <a:lvl9pPr marL="4898495" indent="0">
              <a:buNone/>
              <a:defRPr sz="1875">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lvl1pPr>
              <a:defRPr>
                <a:solidFill>
                  <a:schemeClr val="bg1"/>
                </a:solidFill>
              </a:defRPr>
            </a:lvl1pPr>
          </a:lstStyle>
          <a:p>
            <a:fld id="{16976F2D-2F9A-48B3-B4A5-04D90ABA455D}" type="datetime1">
              <a:rPr lang="de-DE" smtClean="0">
                <a:solidFill>
                  <a:srgbClr val="FFFFFF"/>
                </a:solidFill>
                <a:latin typeface="Calibri"/>
              </a:rPr>
              <a:pPr/>
              <a:t>07.10.18</a:t>
            </a:fld>
            <a:endParaRPr lang="de-DE">
              <a:solidFill>
                <a:srgbClr val="FFFFFF"/>
              </a:solidFill>
              <a:latin typeface="Calibri"/>
            </a:endParaRPr>
          </a:p>
        </p:txBody>
      </p:sp>
      <p:sp>
        <p:nvSpPr>
          <p:cNvPr id="5" name="Fußzeilenplatzhalter 4"/>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6" name="Foliennummernplatzhalter 5"/>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914400" y="2400314"/>
            <a:ext cx="8077200" cy="6788945"/>
          </a:xfrm>
        </p:spPr>
        <p:txBody>
          <a:bodyPr/>
          <a:lstStyle>
            <a:lvl1pPr>
              <a:defRPr sz="3750"/>
            </a:lvl1pPr>
            <a:lvl2pPr marL="1208486" indent="-596504">
              <a:defRPr sz="3225"/>
            </a:lvl2pPr>
            <a:lvl3pPr marL="1610916" indent="-386954">
              <a:defRPr sz="2700"/>
            </a:lvl3pPr>
            <a:lvl4pPr>
              <a:defRPr sz="2400"/>
            </a:lvl4pPr>
            <a:lvl5pPr>
              <a:defRPr sz="2400"/>
            </a:lvl5pPr>
            <a:lvl6pPr>
              <a:defRPr sz="2400"/>
            </a:lvl6pPr>
            <a:lvl7pPr>
              <a:defRPr sz="2400"/>
            </a:lvl7pPr>
            <a:lvl8pPr>
              <a:defRPr sz="2400"/>
            </a:lvl8pPr>
            <a:lvl9pPr>
              <a:defRPr sz="2400"/>
            </a:lvl9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Inhaltsplatzhalter 3"/>
          <p:cNvSpPr>
            <a:spLocks noGrp="1"/>
          </p:cNvSpPr>
          <p:nvPr>
            <p:ph sz="half" idx="2"/>
          </p:nvPr>
        </p:nvSpPr>
        <p:spPr>
          <a:xfrm>
            <a:off x="9296400" y="2400314"/>
            <a:ext cx="8077200" cy="6788945"/>
          </a:xfrm>
        </p:spPr>
        <p:txBody>
          <a:bodyPr/>
          <a:lstStyle>
            <a:lvl1pPr>
              <a:defRPr sz="3750"/>
            </a:lvl1pPr>
            <a:lvl2pPr>
              <a:defRPr sz="3225"/>
            </a:lvl2pPr>
            <a:lvl3pPr>
              <a:defRPr sz="2700"/>
            </a:lvl3pPr>
            <a:lvl4pPr>
              <a:defRPr sz="2400"/>
            </a:lvl4pPr>
            <a:lvl5pPr>
              <a:defRPr sz="2400"/>
            </a:lvl5pPr>
            <a:lvl6pPr>
              <a:defRPr sz="2400"/>
            </a:lvl6pPr>
            <a:lvl7pPr>
              <a:defRPr sz="2400"/>
            </a:lvl7pPr>
            <a:lvl8pPr>
              <a:defRPr sz="2400"/>
            </a:lvl8pPr>
            <a:lvl9pPr>
              <a:defRPr sz="24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lvl1pPr>
              <a:defRPr>
                <a:solidFill>
                  <a:schemeClr val="bg1"/>
                </a:solidFill>
              </a:defRPr>
            </a:lvl1pPr>
          </a:lstStyle>
          <a:p>
            <a:fld id="{CAEFF873-B358-483F-8931-BA7768CE5FE9}" type="datetime1">
              <a:rPr lang="de-DE" smtClean="0">
                <a:solidFill>
                  <a:srgbClr val="FFFFFF"/>
                </a:solidFill>
                <a:latin typeface="Calibri"/>
              </a:rPr>
              <a:pPr/>
              <a:t>07.10.18</a:t>
            </a:fld>
            <a:endParaRPr lang="de-DE" dirty="0">
              <a:solidFill>
                <a:srgbClr val="FFFFFF"/>
              </a:solidFill>
              <a:latin typeface="Calibri"/>
            </a:endParaRPr>
          </a:p>
        </p:txBody>
      </p:sp>
      <p:sp>
        <p:nvSpPr>
          <p:cNvPr id="6" name="Fußzeilenplatzhalter 5"/>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7" name="Foliennummernplatzhalter 6"/>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914401" y="2302671"/>
            <a:ext cx="8080376" cy="959643"/>
          </a:xfrm>
        </p:spPr>
        <p:txBody>
          <a:bodyPr anchor="b"/>
          <a:lstStyle>
            <a:lvl1pPr marL="0" indent="0">
              <a:buNone/>
              <a:defRPr sz="2925" b="1"/>
            </a:lvl1pPr>
            <a:lvl2pPr marL="612312" indent="0">
              <a:buNone/>
              <a:defRPr sz="2700" b="1"/>
            </a:lvl2pPr>
            <a:lvl3pPr marL="1224624" indent="0">
              <a:buNone/>
              <a:defRPr sz="2400" b="1"/>
            </a:lvl3pPr>
            <a:lvl4pPr marL="1836935" indent="0">
              <a:buNone/>
              <a:defRPr sz="2175" b="1"/>
            </a:lvl4pPr>
            <a:lvl5pPr marL="2449247" indent="0">
              <a:buNone/>
              <a:defRPr sz="2175" b="1"/>
            </a:lvl5pPr>
            <a:lvl6pPr marL="3061559" indent="0">
              <a:buNone/>
              <a:defRPr sz="2175" b="1"/>
            </a:lvl6pPr>
            <a:lvl7pPr marL="3673871" indent="0">
              <a:buNone/>
              <a:defRPr sz="2175" b="1"/>
            </a:lvl7pPr>
            <a:lvl8pPr marL="4286181" indent="0">
              <a:buNone/>
              <a:defRPr sz="2175" b="1"/>
            </a:lvl8pPr>
            <a:lvl9pPr marL="4898495" indent="0">
              <a:buNone/>
              <a:defRPr sz="2175" b="1"/>
            </a:lvl9pPr>
          </a:lstStyle>
          <a:p>
            <a:pPr lvl="0"/>
            <a:r>
              <a:rPr lang="de-DE"/>
              <a:t>Textmasterformat bearbeiten</a:t>
            </a:r>
          </a:p>
        </p:txBody>
      </p:sp>
      <p:sp>
        <p:nvSpPr>
          <p:cNvPr id="4" name="Inhaltsplatzhalter 3"/>
          <p:cNvSpPr>
            <a:spLocks noGrp="1"/>
          </p:cNvSpPr>
          <p:nvPr>
            <p:ph sz="half" idx="2"/>
          </p:nvPr>
        </p:nvSpPr>
        <p:spPr>
          <a:xfrm>
            <a:off x="914401" y="3262313"/>
            <a:ext cx="8080376" cy="5926932"/>
          </a:xfrm>
        </p:spPr>
        <p:txBody>
          <a:bodyPr/>
          <a:lstStyle>
            <a:lvl1pPr>
              <a:defRPr sz="3225"/>
            </a:lvl1pPr>
            <a:lvl2pPr>
              <a:defRPr sz="2700"/>
            </a:lvl2pPr>
            <a:lvl3pPr>
              <a:defRPr sz="2400"/>
            </a:lvl3pPr>
            <a:lvl4pPr>
              <a:defRPr sz="2175"/>
            </a:lvl4pPr>
            <a:lvl5pPr>
              <a:defRPr sz="2175"/>
            </a:lvl5pPr>
            <a:lvl6pPr>
              <a:defRPr sz="2175"/>
            </a:lvl6pPr>
            <a:lvl7pPr>
              <a:defRPr sz="2175"/>
            </a:lvl7pPr>
            <a:lvl8pPr>
              <a:defRPr sz="2175"/>
            </a:lvl8pPr>
            <a:lvl9pPr>
              <a:defRPr sz="2175"/>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9290065" y="2302671"/>
            <a:ext cx="8083550" cy="959643"/>
          </a:xfrm>
        </p:spPr>
        <p:txBody>
          <a:bodyPr anchor="b">
            <a:noAutofit/>
          </a:bodyPr>
          <a:lstStyle>
            <a:lvl1pPr marL="0" indent="0">
              <a:buNone/>
              <a:defRPr sz="2925" b="1"/>
            </a:lvl1pPr>
            <a:lvl2pPr marL="612312" indent="0">
              <a:buNone/>
              <a:defRPr sz="2700" b="1"/>
            </a:lvl2pPr>
            <a:lvl3pPr marL="1224624" indent="0">
              <a:buNone/>
              <a:defRPr sz="2400" b="1"/>
            </a:lvl3pPr>
            <a:lvl4pPr marL="1836935" indent="0">
              <a:buNone/>
              <a:defRPr sz="2175" b="1"/>
            </a:lvl4pPr>
            <a:lvl5pPr marL="2449247" indent="0">
              <a:buNone/>
              <a:defRPr sz="2175" b="1"/>
            </a:lvl5pPr>
            <a:lvl6pPr marL="3061559" indent="0">
              <a:buNone/>
              <a:defRPr sz="2175" b="1"/>
            </a:lvl6pPr>
            <a:lvl7pPr marL="3673871" indent="0">
              <a:buNone/>
              <a:defRPr sz="2175" b="1"/>
            </a:lvl7pPr>
            <a:lvl8pPr marL="4286181" indent="0">
              <a:buNone/>
              <a:defRPr sz="2175" b="1"/>
            </a:lvl8pPr>
            <a:lvl9pPr marL="4898495" indent="0">
              <a:buNone/>
              <a:defRPr sz="2175" b="1"/>
            </a:lvl9pPr>
          </a:lstStyle>
          <a:p>
            <a:pPr lvl="0"/>
            <a:r>
              <a:rPr lang="de-DE"/>
              <a:t>Textmasterformat bearbeiten</a:t>
            </a:r>
          </a:p>
        </p:txBody>
      </p:sp>
      <p:sp>
        <p:nvSpPr>
          <p:cNvPr id="6" name="Inhaltsplatzhalter 5"/>
          <p:cNvSpPr>
            <a:spLocks noGrp="1"/>
          </p:cNvSpPr>
          <p:nvPr>
            <p:ph sz="quarter" idx="4"/>
          </p:nvPr>
        </p:nvSpPr>
        <p:spPr>
          <a:xfrm>
            <a:off x="9290065" y="3262313"/>
            <a:ext cx="8083550" cy="5926932"/>
          </a:xfrm>
        </p:spPr>
        <p:txBody>
          <a:bodyPr/>
          <a:lstStyle>
            <a:lvl1pPr>
              <a:defRPr sz="3225"/>
            </a:lvl1pPr>
            <a:lvl2pPr>
              <a:defRPr sz="2700"/>
            </a:lvl2pPr>
            <a:lvl3pPr>
              <a:defRPr sz="2400"/>
            </a:lvl3pPr>
            <a:lvl4pPr>
              <a:defRPr sz="2175"/>
            </a:lvl4pPr>
            <a:lvl5pPr>
              <a:defRPr sz="2175"/>
            </a:lvl5pPr>
            <a:lvl6pPr>
              <a:defRPr sz="2175"/>
            </a:lvl6pPr>
            <a:lvl7pPr>
              <a:defRPr sz="2175"/>
            </a:lvl7pPr>
            <a:lvl8pPr>
              <a:defRPr sz="2175"/>
            </a:lvl8pPr>
            <a:lvl9pPr>
              <a:defRPr sz="2175"/>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lvl1pPr>
              <a:defRPr>
                <a:solidFill>
                  <a:schemeClr val="bg1"/>
                </a:solidFill>
              </a:defRPr>
            </a:lvl1pPr>
          </a:lstStyle>
          <a:p>
            <a:fld id="{DB5D36AC-826B-442E-B299-386EB72CE512}" type="datetime1">
              <a:rPr lang="de-DE" smtClean="0">
                <a:solidFill>
                  <a:srgbClr val="FFFFFF"/>
                </a:solidFill>
                <a:latin typeface="Calibri"/>
              </a:rPr>
              <a:pPr/>
              <a:t>07.10.18</a:t>
            </a:fld>
            <a:endParaRPr lang="de-DE">
              <a:solidFill>
                <a:srgbClr val="FFFFFF"/>
              </a:solidFill>
              <a:latin typeface="Calibri"/>
            </a:endParaRPr>
          </a:p>
        </p:txBody>
      </p:sp>
      <p:sp>
        <p:nvSpPr>
          <p:cNvPr id="8" name="Fußzeilenplatzhalter 7"/>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9" name="Foliennummernplatzhalter 8"/>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sz="4275">
                <a:solidFill>
                  <a:schemeClr val="bg1"/>
                </a:solidFill>
              </a:defRPr>
            </a:lvl1pPr>
          </a:lstStyle>
          <a:p>
            <a:r>
              <a:rPr lang="de-DE" dirty="0"/>
              <a:t>Titelmasterformat durch Klicken bearbeiten</a:t>
            </a:r>
          </a:p>
        </p:txBody>
      </p:sp>
      <p:sp>
        <p:nvSpPr>
          <p:cNvPr id="3" name="Datumsplatzhalter 2"/>
          <p:cNvSpPr>
            <a:spLocks noGrp="1"/>
          </p:cNvSpPr>
          <p:nvPr>
            <p:ph type="dt" sz="half" idx="10"/>
          </p:nvPr>
        </p:nvSpPr>
        <p:spPr/>
        <p:txBody>
          <a:bodyPr/>
          <a:lstStyle>
            <a:lvl1pPr>
              <a:defRPr>
                <a:solidFill>
                  <a:schemeClr val="bg1"/>
                </a:solidFill>
                <a:latin typeface="Helvetica Neue" panose="02000503000000020004" pitchFamily="2"/>
              </a:defRPr>
            </a:lvl1pPr>
          </a:lstStyle>
          <a:p>
            <a:fld id="{A077B032-B872-4113-86DD-100E892CBC12}" type="datetime1">
              <a:rPr lang="de-DE" smtClean="0">
                <a:solidFill>
                  <a:srgbClr val="FFFFFF"/>
                </a:solidFill>
              </a:rPr>
              <a:pPr/>
              <a:t>07.10.18</a:t>
            </a:fld>
            <a:endParaRPr lang="de-DE" dirty="0">
              <a:solidFill>
                <a:srgbClr val="FFFFFF"/>
              </a:solidFill>
            </a:endParaRPr>
          </a:p>
        </p:txBody>
      </p:sp>
      <p:sp>
        <p:nvSpPr>
          <p:cNvPr id="4" name="Fußzeilenplatzhalter 3"/>
          <p:cNvSpPr>
            <a:spLocks noGrp="1"/>
          </p:cNvSpPr>
          <p:nvPr>
            <p:ph type="ftr" sz="quarter" idx="11"/>
          </p:nvPr>
        </p:nvSpPr>
        <p:spPr/>
        <p:txBody>
          <a:bodyPr/>
          <a:lstStyle>
            <a:lvl1pPr>
              <a:defRPr>
                <a:solidFill>
                  <a:schemeClr val="bg1"/>
                </a:solidFill>
                <a:latin typeface="Helvetica Neue" panose="02000503000000020004" pitchFamily="2"/>
              </a:defRPr>
            </a:lvl1pPr>
          </a:lstStyle>
          <a:p>
            <a:r>
              <a:rPr lang="de-DE">
                <a:solidFill>
                  <a:srgbClr val="FFFFFF"/>
                </a:solidFill>
              </a:rPr>
              <a:t>© Cerulean Circle GmbH</a:t>
            </a:r>
            <a:endParaRPr lang="de-DE" dirty="0">
              <a:solidFill>
                <a:srgbClr val="FFFFFF"/>
              </a:solidFill>
            </a:endParaRPr>
          </a:p>
        </p:txBody>
      </p:sp>
      <p:sp>
        <p:nvSpPr>
          <p:cNvPr id="5" name="Foliennummernplatzhalter 4"/>
          <p:cNvSpPr>
            <a:spLocks noGrp="1"/>
          </p:cNvSpPr>
          <p:nvPr>
            <p:ph type="sldNum" sz="quarter" idx="12"/>
          </p:nvPr>
        </p:nvSpPr>
        <p:spPr/>
        <p:txBody>
          <a:bodyPr/>
          <a:lstStyle>
            <a:lvl1pPr>
              <a:defRPr>
                <a:solidFill>
                  <a:schemeClr val="bg1"/>
                </a:solidFill>
                <a:latin typeface="Helvetica Neue" panose="02000503000000020004" pitchFamily="2"/>
              </a:defRPr>
            </a:lvl1pPr>
          </a:lstStyle>
          <a:p>
            <a:fld id="{C4FB3287-924D-476C-A86E-8BB8B69384F9}" type="slidenum">
              <a:rPr lang="de-DE" smtClean="0">
                <a:solidFill>
                  <a:srgbClr val="FFFFFF"/>
                </a:solidFill>
              </a:rPr>
              <a:pPr/>
              <a:t>‹Nr.›</a:t>
            </a:fld>
            <a:endParaRPr lang="de-DE">
              <a:solidFill>
                <a:srgbClr val="FFFFFF"/>
              </a:solidFill>
            </a:endParaRPr>
          </a:p>
        </p:txBody>
      </p:sp>
    </p:spTree>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solidFill>
                  <a:schemeClr val="bg1"/>
                </a:solidFill>
              </a:defRPr>
            </a:lvl1pPr>
          </a:lstStyle>
          <a:p>
            <a:fld id="{F574E0CD-9B45-45E0-92E2-16FF8DE70719}" type="datetime1">
              <a:rPr lang="de-DE" smtClean="0">
                <a:solidFill>
                  <a:srgbClr val="FFFFFF"/>
                </a:solidFill>
                <a:latin typeface="Calibri"/>
              </a:rPr>
              <a:pPr/>
              <a:t>07.10.18</a:t>
            </a:fld>
            <a:endParaRPr lang="de-DE">
              <a:solidFill>
                <a:srgbClr val="FFFFFF"/>
              </a:solidFill>
              <a:latin typeface="Calibri"/>
            </a:endParaRPr>
          </a:p>
        </p:txBody>
      </p:sp>
      <p:sp>
        <p:nvSpPr>
          <p:cNvPr id="3" name="Fußzeilenplatzhalter 2"/>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4" name="Foliennummernplatzhalter 3"/>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914405" y="409575"/>
            <a:ext cx="6016626" cy="1743075"/>
          </a:xfrm>
        </p:spPr>
        <p:txBody>
          <a:bodyPr anchor="b"/>
          <a:lstStyle>
            <a:lvl1pPr algn="l">
              <a:defRPr sz="2700" b="1"/>
            </a:lvl1pPr>
          </a:lstStyle>
          <a:p>
            <a:r>
              <a:rPr lang="de-DE"/>
              <a:t>Titelmasterformat durch Klicken bearbeiten</a:t>
            </a:r>
          </a:p>
        </p:txBody>
      </p:sp>
      <p:sp>
        <p:nvSpPr>
          <p:cNvPr id="3" name="Inhaltsplatzhalter 2"/>
          <p:cNvSpPr>
            <a:spLocks noGrp="1"/>
          </p:cNvSpPr>
          <p:nvPr>
            <p:ph idx="1"/>
          </p:nvPr>
        </p:nvSpPr>
        <p:spPr>
          <a:xfrm>
            <a:off x="7150103" y="409958"/>
            <a:ext cx="10223501" cy="8779670"/>
          </a:xfrm>
        </p:spPr>
        <p:txBody>
          <a:bodyPr/>
          <a:lstStyle>
            <a:lvl1pPr>
              <a:defRPr sz="4275"/>
            </a:lvl1pPr>
            <a:lvl2pPr>
              <a:defRPr sz="3750"/>
            </a:lvl2pPr>
            <a:lvl3pPr>
              <a:defRPr sz="3225"/>
            </a:lvl3pPr>
            <a:lvl4pPr>
              <a:defRPr sz="2700"/>
            </a:lvl4pPr>
            <a:lvl5pPr>
              <a:defRPr sz="2700"/>
            </a:lvl5pPr>
            <a:lvl6pPr>
              <a:defRPr sz="2700"/>
            </a:lvl6pPr>
            <a:lvl7pPr>
              <a:defRPr sz="2700"/>
            </a:lvl7pPr>
            <a:lvl8pPr>
              <a:defRPr sz="2700"/>
            </a:lvl8pPr>
            <a:lvl9pPr>
              <a:defRPr sz="27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914405" y="2152656"/>
            <a:ext cx="6016626" cy="7036595"/>
          </a:xfrm>
        </p:spPr>
        <p:txBody>
          <a:bodyPr/>
          <a:lstStyle>
            <a:lvl1pPr marL="0" indent="0">
              <a:buNone/>
              <a:defRPr sz="1875"/>
            </a:lvl1pPr>
            <a:lvl2pPr marL="612312" indent="0">
              <a:buNone/>
              <a:defRPr sz="1575"/>
            </a:lvl2pPr>
            <a:lvl3pPr marL="1224624" indent="0">
              <a:buNone/>
              <a:defRPr sz="1350"/>
            </a:lvl3pPr>
            <a:lvl4pPr marL="1836935" indent="0">
              <a:buNone/>
              <a:defRPr sz="1200"/>
            </a:lvl4pPr>
            <a:lvl5pPr marL="2449247" indent="0">
              <a:buNone/>
              <a:defRPr sz="1200"/>
            </a:lvl5pPr>
            <a:lvl6pPr marL="3061559" indent="0">
              <a:buNone/>
              <a:defRPr sz="1200"/>
            </a:lvl6pPr>
            <a:lvl7pPr marL="3673871" indent="0">
              <a:buNone/>
              <a:defRPr sz="1200"/>
            </a:lvl7pPr>
            <a:lvl8pPr marL="4286181" indent="0">
              <a:buNone/>
              <a:defRPr sz="1200"/>
            </a:lvl8pPr>
            <a:lvl9pPr marL="4898495" indent="0">
              <a:buNone/>
              <a:defRPr sz="1200"/>
            </a:lvl9pPr>
          </a:lstStyle>
          <a:p>
            <a:pPr lvl="0"/>
            <a:r>
              <a:rPr lang="de-DE"/>
              <a:t>Textmasterformat bearbeiten</a:t>
            </a:r>
          </a:p>
        </p:txBody>
      </p:sp>
      <p:sp>
        <p:nvSpPr>
          <p:cNvPr id="5" name="Datumsplatzhalter 4"/>
          <p:cNvSpPr>
            <a:spLocks noGrp="1"/>
          </p:cNvSpPr>
          <p:nvPr>
            <p:ph type="dt" sz="half" idx="10"/>
          </p:nvPr>
        </p:nvSpPr>
        <p:spPr/>
        <p:txBody>
          <a:bodyPr/>
          <a:lstStyle>
            <a:lvl1pPr>
              <a:defRPr>
                <a:solidFill>
                  <a:schemeClr val="bg1"/>
                </a:solidFill>
              </a:defRPr>
            </a:lvl1pPr>
          </a:lstStyle>
          <a:p>
            <a:fld id="{72D0330C-DA12-48A0-9678-FCBEFC1EE6C7}" type="datetime1">
              <a:rPr lang="de-DE" smtClean="0">
                <a:solidFill>
                  <a:srgbClr val="FFFFFF"/>
                </a:solidFill>
                <a:latin typeface="Calibri"/>
              </a:rPr>
              <a:pPr/>
              <a:t>07.10.18</a:t>
            </a:fld>
            <a:endParaRPr lang="de-DE">
              <a:solidFill>
                <a:srgbClr val="FFFFFF"/>
              </a:solidFill>
              <a:latin typeface="Calibri"/>
            </a:endParaRPr>
          </a:p>
        </p:txBody>
      </p:sp>
      <p:sp>
        <p:nvSpPr>
          <p:cNvPr id="6" name="Fußzeilenplatzhalter 5"/>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7" name="Foliennummernplatzhalter 6"/>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3584576" y="7200900"/>
            <a:ext cx="10972800" cy="850107"/>
          </a:xfrm>
        </p:spPr>
        <p:txBody>
          <a:bodyPr anchor="b"/>
          <a:lstStyle>
            <a:lvl1pPr algn="l">
              <a:defRPr sz="2700" b="1"/>
            </a:lvl1pPr>
          </a:lstStyle>
          <a:p>
            <a:r>
              <a:rPr lang="de-DE"/>
              <a:t>Titelmasterformat durch Klicken bearbeiten</a:t>
            </a:r>
          </a:p>
        </p:txBody>
      </p:sp>
      <p:sp>
        <p:nvSpPr>
          <p:cNvPr id="3" name="Bildplatzhalter 2"/>
          <p:cNvSpPr>
            <a:spLocks noGrp="1"/>
          </p:cNvSpPr>
          <p:nvPr>
            <p:ph type="pic" idx="1"/>
          </p:nvPr>
        </p:nvSpPr>
        <p:spPr>
          <a:xfrm>
            <a:off x="3584576" y="919163"/>
            <a:ext cx="10972800" cy="6172200"/>
          </a:xfrm>
        </p:spPr>
        <p:txBody>
          <a:bodyPr/>
          <a:lstStyle>
            <a:lvl1pPr marL="0" indent="0">
              <a:buNone/>
              <a:defRPr sz="4275"/>
            </a:lvl1pPr>
            <a:lvl2pPr marL="612312" indent="0">
              <a:buNone/>
              <a:defRPr sz="3750"/>
            </a:lvl2pPr>
            <a:lvl3pPr marL="1224624" indent="0">
              <a:buNone/>
              <a:defRPr sz="3225"/>
            </a:lvl3pPr>
            <a:lvl4pPr marL="1836935" indent="0">
              <a:buNone/>
              <a:defRPr sz="2700"/>
            </a:lvl4pPr>
            <a:lvl5pPr marL="2449247" indent="0">
              <a:buNone/>
              <a:defRPr sz="2700"/>
            </a:lvl5pPr>
            <a:lvl6pPr marL="3061559" indent="0">
              <a:buNone/>
              <a:defRPr sz="2700"/>
            </a:lvl6pPr>
            <a:lvl7pPr marL="3673871" indent="0">
              <a:buNone/>
              <a:defRPr sz="2700"/>
            </a:lvl7pPr>
            <a:lvl8pPr marL="4286181" indent="0">
              <a:buNone/>
              <a:defRPr sz="2700"/>
            </a:lvl8pPr>
            <a:lvl9pPr marL="4898495" indent="0">
              <a:buNone/>
              <a:defRPr sz="2700"/>
            </a:lvl9pPr>
          </a:lstStyle>
          <a:p>
            <a:r>
              <a:rPr lang="de-DE"/>
              <a:t>Bild durch Klicken auf Symbol hinzufügen</a:t>
            </a:r>
          </a:p>
        </p:txBody>
      </p:sp>
      <p:sp>
        <p:nvSpPr>
          <p:cNvPr id="4" name="Textplatzhalter 3"/>
          <p:cNvSpPr>
            <a:spLocks noGrp="1"/>
          </p:cNvSpPr>
          <p:nvPr>
            <p:ph type="body" sz="half" idx="2"/>
          </p:nvPr>
        </p:nvSpPr>
        <p:spPr>
          <a:xfrm>
            <a:off x="3584576" y="8051007"/>
            <a:ext cx="10972800" cy="1207293"/>
          </a:xfrm>
        </p:spPr>
        <p:txBody>
          <a:bodyPr/>
          <a:lstStyle>
            <a:lvl1pPr marL="0" indent="0">
              <a:buNone/>
              <a:defRPr sz="1875"/>
            </a:lvl1pPr>
            <a:lvl2pPr marL="612312" indent="0">
              <a:buNone/>
              <a:defRPr sz="1575"/>
            </a:lvl2pPr>
            <a:lvl3pPr marL="1224624" indent="0">
              <a:buNone/>
              <a:defRPr sz="1350"/>
            </a:lvl3pPr>
            <a:lvl4pPr marL="1836935" indent="0">
              <a:buNone/>
              <a:defRPr sz="1200"/>
            </a:lvl4pPr>
            <a:lvl5pPr marL="2449247" indent="0">
              <a:buNone/>
              <a:defRPr sz="1200"/>
            </a:lvl5pPr>
            <a:lvl6pPr marL="3061559" indent="0">
              <a:buNone/>
              <a:defRPr sz="1200"/>
            </a:lvl6pPr>
            <a:lvl7pPr marL="3673871" indent="0">
              <a:buNone/>
              <a:defRPr sz="1200"/>
            </a:lvl7pPr>
            <a:lvl8pPr marL="4286181" indent="0">
              <a:buNone/>
              <a:defRPr sz="1200"/>
            </a:lvl8pPr>
            <a:lvl9pPr marL="4898495" indent="0">
              <a:buNone/>
              <a:defRPr sz="1200"/>
            </a:lvl9pPr>
          </a:lstStyle>
          <a:p>
            <a:pPr lvl="0"/>
            <a:r>
              <a:rPr lang="de-DE"/>
              <a:t>Textmasterformat bearbeiten</a:t>
            </a:r>
          </a:p>
        </p:txBody>
      </p:sp>
      <p:sp>
        <p:nvSpPr>
          <p:cNvPr id="5" name="Datumsplatzhalter 4"/>
          <p:cNvSpPr>
            <a:spLocks noGrp="1"/>
          </p:cNvSpPr>
          <p:nvPr>
            <p:ph type="dt" sz="half" idx="10"/>
          </p:nvPr>
        </p:nvSpPr>
        <p:spPr/>
        <p:txBody>
          <a:bodyPr/>
          <a:lstStyle>
            <a:lvl1pPr>
              <a:defRPr>
                <a:solidFill>
                  <a:schemeClr val="bg1"/>
                </a:solidFill>
              </a:defRPr>
            </a:lvl1pPr>
          </a:lstStyle>
          <a:p>
            <a:fld id="{C24434C1-C746-417B-9037-1E963424DB4E}" type="datetime1">
              <a:rPr lang="de-DE" smtClean="0">
                <a:solidFill>
                  <a:srgbClr val="FFFFFF"/>
                </a:solidFill>
                <a:latin typeface="Calibri"/>
              </a:rPr>
              <a:pPr/>
              <a:t>07.10.18</a:t>
            </a:fld>
            <a:endParaRPr lang="de-DE">
              <a:solidFill>
                <a:srgbClr val="FFFFFF"/>
              </a:solidFill>
              <a:latin typeface="Calibri"/>
            </a:endParaRPr>
          </a:p>
        </p:txBody>
      </p:sp>
      <p:sp>
        <p:nvSpPr>
          <p:cNvPr id="6" name="Fußzeilenplatzhalter 5"/>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7" name="Foliennummernplatzhalter 6"/>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solidFill>
                  <a:schemeClr val="bg1"/>
                </a:solidFill>
              </a:defRPr>
            </a:lvl1pPr>
          </a:lstStyle>
          <a:p>
            <a:fld id="{44102E28-F85F-4DD9-BCD0-E7E85A8D36B9}" type="datetime1">
              <a:rPr lang="de-DE" smtClean="0">
                <a:solidFill>
                  <a:srgbClr val="FFFFFF"/>
                </a:solidFill>
                <a:latin typeface="Calibri"/>
              </a:rPr>
              <a:pPr/>
              <a:t>07.10.18</a:t>
            </a:fld>
            <a:endParaRPr lang="de-DE">
              <a:solidFill>
                <a:srgbClr val="FFFFFF"/>
              </a:solidFill>
              <a:latin typeface="Calibri"/>
            </a:endParaRPr>
          </a:p>
        </p:txBody>
      </p:sp>
      <p:sp>
        <p:nvSpPr>
          <p:cNvPr id="5" name="Fußzeilenplatzhalter 4"/>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6" name="Foliennummernplatzhalter 5"/>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13258800" y="412340"/>
            <a:ext cx="4114800" cy="877728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914400" y="412340"/>
            <a:ext cx="12039600" cy="877728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solidFill>
                  <a:schemeClr val="bg1"/>
                </a:solidFill>
              </a:defRPr>
            </a:lvl1pPr>
          </a:lstStyle>
          <a:p>
            <a:fld id="{A1894302-13C0-445A-838A-7464F794919E}" type="datetime1">
              <a:rPr lang="de-DE" smtClean="0">
                <a:solidFill>
                  <a:srgbClr val="FFFFFF"/>
                </a:solidFill>
                <a:latin typeface="Calibri"/>
              </a:rPr>
              <a:pPr/>
              <a:t>07.10.18</a:t>
            </a:fld>
            <a:endParaRPr lang="de-DE">
              <a:solidFill>
                <a:srgbClr val="FFFFFF"/>
              </a:solidFill>
              <a:latin typeface="Calibri"/>
            </a:endParaRPr>
          </a:p>
        </p:txBody>
      </p:sp>
      <p:sp>
        <p:nvSpPr>
          <p:cNvPr id="5" name="Fußzeilenplatzhalter 4"/>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6" name="Foliennummernplatzhalter 5"/>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G-SLIDE OPT-10">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0" y="0"/>
            <a:ext cx="9144000" cy="10287000"/>
          </a:xfrm>
          <a:prstGeom prst="rect">
            <a:avLst/>
          </a:prstGeom>
        </p:spPr>
        <p:txBody>
          <a:bodyPr lIns="91439" tIns="45719" rIns="91439" bIns="45719"/>
          <a:lstStyle/>
          <a:p>
            <a:endParaRPr lang="uk-UA"/>
          </a:p>
        </p:txBody>
      </p:sp>
      <p:cxnSp>
        <p:nvCxnSpPr>
          <p:cNvPr id="4" name="Straight Connector 3"/>
          <p:cNvCxnSpPr/>
          <p:nvPr userDrawn="1"/>
        </p:nvCxnSpPr>
        <p:spPr>
          <a:xfrm>
            <a:off x="98869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 name="Title 7"/>
          <p:cNvSpPr>
            <a:spLocks noGrp="1"/>
          </p:cNvSpPr>
          <p:nvPr>
            <p:ph type="title" hasCustomPrompt="1"/>
          </p:nvPr>
        </p:nvSpPr>
        <p:spPr>
          <a:xfrm>
            <a:off x="100584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6" name="TextBox 5"/>
          <p:cNvSpPr txBox="1"/>
          <p:nvPr userDrawn="1"/>
        </p:nvSpPr>
        <p:spPr>
          <a:xfrm>
            <a:off x="100584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7" name="Straight Connector 6"/>
          <p:cNvCxnSpPr/>
          <p:nvPr userDrawn="1"/>
        </p:nvCxnSpPr>
        <p:spPr>
          <a:xfrm>
            <a:off x="9886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9693045"/>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xAndClipArt" preserve="1">
  <p:cSld name="Titel, Text und ClipArt">
    <p:spTree>
      <p:nvGrpSpPr>
        <p:cNvPr id="1" name=""/>
        <p:cNvGrpSpPr/>
        <p:nvPr/>
      </p:nvGrpSpPr>
      <p:grpSpPr>
        <a:xfrm>
          <a:off x="0" y="0"/>
          <a:ext cx="0" cy="0"/>
          <a:chOff x="0" y="0"/>
          <a:chExt cx="0" cy="0"/>
        </a:xfrm>
      </p:grpSpPr>
      <p:sp>
        <p:nvSpPr>
          <p:cNvPr id="2" name="Titel 1"/>
          <p:cNvSpPr>
            <a:spLocks noGrp="1"/>
          </p:cNvSpPr>
          <p:nvPr>
            <p:ph type="title"/>
          </p:nvPr>
        </p:nvSpPr>
        <p:spPr>
          <a:xfrm>
            <a:off x="1401183" y="1413958"/>
            <a:ext cx="13314486" cy="498599"/>
          </a:xfrm>
        </p:spPr>
        <p:txBody>
          <a:bodyPr/>
          <a:lstStyle/>
          <a:p>
            <a:r>
              <a:rPr lang="de-DE"/>
              <a:t>Titelmasterformat durch Klicken bearbeiten</a:t>
            </a:r>
          </a:p>
        </p:txBody>
      </p:sp>
      <p:sp>
        <p:nvSpPr>
          <p:cNvPr id="3" name="Textplatzhalter 2"/>
          <p:cNvSpPr>
            <a:spLocks noGrp="1"/>
          </p:cNvSpPr>
          <p:nvPr>
            <p:ph type="body" sz="half" idx="1"/>
          </p:nvPr>
        </p:nvSpPr>
        <p:spPr>
          <a:xfrm>
            <a:off x="1400923" y="2807906"/>
            <a:ext cx="7798778" cy="3767186"/>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ClipArt-Platzhalter 3"/>
          <p:cNvSpPr>
            <a:spLocks noGrp="1"/>
          </p:cNvSpPr>
          <p:nvPr>
            <p:ph type="clipArt" sz="half" idx="2"/>
          </p:nvPr>
        </p:nvSpPr>
        <p:spPr>
          <a:xfrm>
            <a:off x="9481040" y="2807496"/>
            <a:ext cx="7801709" cy="553998"/>
          </a:xfrm>
        </p:spPr>
        <p:txBody>
          <a:bodyPr/>
          <a:lstStyle/>
          <a:p>
            <a:endParaRPr lang="de-DE"/>
          </a:p>
        </p:txBody>
      </p:sp>
      <p:sp>
        <p:nvSpPr>
          <p:cNvPr id="5" name="Fußzeilenplatzhalter 4"/>
          <p:cNvSpPr>
            <a:spLocks noGrp="1"/>
          </p:cNvSpPr>
          <p:nvPr>
            <p:ph type="ftr" sz="quarter" idx="10"/>
          </p:nvPr>
        </p:nvSpPr>
        <p:spPr>
          <a:xfrm>
            <a:off x="3344014" y="9298782"/>
            <a:ext cx="11605847" cy="276999"/>
          </a:xfrm>
        </p:spPr>
        <p:txBody>
          <a:bodyPr/>
          <a:lstStyle>
            <a:lvl1pPr>
              <a:defRPr>
                <a:solidFill>
                  <a:schemeClr val="bg1"/>
                </a:solidFill>
              </a:defRPr>
            </a:lvl1pPr>
          </a:lstStyle>
          <a:p>
            <a:r>
              <a:rPr lang="de-DE">
                <a:solidFill>
                  <a:srgbClr val="FFFFFF"/>
                </a:solidFill>
                <a:latin typeface="Calibri"/>
              </a:rPr>
              <a:t>© Cerulean Circle GmbH</a:t>
            </a:r>
          </a:p>
        </p:txBody>
      </p:sp>
      <p:sp>
        <p:nvSpPr>
          <p:cNvPr id="6" name="Foliennummernplatzhalter 5"/>
          <p:cNvSpPr>
            <a:spLocks noGrp="1"/>
          </p:cNvSpPr>
          <p:nvPr>
            <p:ph type="sldNum" sz="quarter" idx="11"/>
          </p:nvPr>
        </p:nvSpPr>
        <p:spPr>
          <a:xfrm>
            <a:off x="15465671" y="9298782"/>
            <a:ext cx="1808285" cy="276999"/>
          </a:xfrm>
        </p:spPr>
        <p:txBody>
          <a:bodyPr/>
          <a:lstStyle>
            <a:lvl1pPr>
              <a:defRPr>
                <a:solidFill>
                  <a:schemeClr val="bg1"/>
                </a:solidFill>
              </a:defRPr>
            </a:lvl1pPr>
          </a:lstStyle>
          <a:p>
            <a:fld id="{5F7A7D30-B8CA-4828-8D17-996B322C1780}"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DLI Content Flower">
    <p:spTree>
      <p:nvGrpSpPr>
        <p:cNvPr id="1" name=""/>
        <p:cNvGrpSpPr/>
        <p:nvPr/>
      </p:nvGrpSpPr>
      <p:grpSpPr>
        <a:xfrm>
          <a:off x="0" y="0"/>
          <a:ext cx="0" cy="0"/>
          <a:chOff x="0" y="0"/>
          <a:chExt cx="0" cy="0"/>
        </a:xfrm>
      </p:grpSpPr>
      <p:sp>
        <p:nvSpPr>
          <p:cNvPr id="13" name="Shape 13"/>
          <p:cNvSpPr/>
          <p:nvPr/>
        </p:nvSpPr>
        <p:spPr>
          <a:xfrm>
            <a:off x="1" y="9031369"/>
            <a:ext cx="18288005" cy="1288052"/>
          </a:xfrm>
          <a:prstGeom prst="rect">
            <a:avLst/>
          </a:prstGeom>
          <a:solidFill>
            <a:srgbClr val="1E4E5C">
              <a:alpha val="25000"/>
            </a:srgbClr>
          </a:solidFill>
          <a:ln w="12700">
            <a:miter lim="400000"/>
          </a:ln>
        </p:spPr>
        <p:txBody>
          <a:bodyPr lIns="27045" tIns="27045" rIns="27045" bIns="27045" anchor="ctr"/>
          <a:lstStyle/>
          <a:p>
            <a:pPr algn="r" defTabSz="236268">
              <a:defRPr sz="3500" spc="349">
                <a:solidFill>
                  <a:srgbClr val="FFFFFF"/>
                </a:solidFill>
                <a:latin typeface="Arial"/>
                <a:ea typeface="Arial"/>
                <a:cs typeface="Arial"/>
                <a:sym typeface="Arial"/>
              </a:defRPr>
            </a:pPr>
            <a:endParaRPr sz="1421" spc="524">
              <a:solidFill>
                <a:srgbClr val="FFFFFF"/>
              </a:solidFill>
              <a:latin typeface="Arial"/>
              <a:ea typeface="Arial"/>
              <a:cs typeface="Arial"/>
              <a:sym typeface="Arial"/>
            </a:endParaRPr>
          </a:p>
        </p:txBody>
      </p:sp>
      <p:sp>
        <p:nvSpPr>
          <p:cNvPr id="19" name="Shape 19"/>
          <p:cNvSpPr/>
          <p:nvPr/>
        </p:nvSpPr>
        <p:spPr>
          <a:xfrm>
            <a:off x="12231458" y="9390229"/>
            <a:ext cx="5427258" cy="570332"/>
          </a:xfrm>
          <a:prstGeom prst="rect">
            <a:avLst/>
          </a:prstGeom>
          <a:ln w="12700">
            <a:miter lim="400000"/>
          </a:ln>
          <a:extLst>
            <a:ext uri="{C572A759-6A51-4108-AA02-DFA0A04FC94B}">
              <ma14:wrappingTextBoxFlag xmlns:ma14="http://schemas.microsoft.com/office/mac/drawingml/2011/main" val="1"/>
            </a:ext>
          </a:extLst>
        </p:spPr>
        <p:txBody>
          <a:bodyPr lIns="19230" tIns="19230" rIns="19230" bIns="19230" anchor="ctr">
            <a:normAutofit/>
          </a:bodyPr>
          <a:lstStyle>
            <a:lvl1pPr algn="r">
              <a:defRPr sz="2400" cap="small" spc="239">
                <a:solidFill>
                  <a:srgbClr val="1E4E5C"/>
                </a:solidFill>
                <a:latin typeface="Lato"/>
                <a:ea typeface="Lato"/>
                <a:cs typeface="Lato"/>
                <a:sym typeface="Lato"/>
              </a:defRPr>
            </a:lvl1pPr>
          </a:lstStyle>
          <a:p>
            <a:pPr defTabSz="685800">
              <a:defRPr sz="1800" cap="none" spc="0">
                <a:solidFill>
                  <a:srgbClr val="000000"/>
                </a:solidFill>
              </a:defRPr>
            </a:pPr>
            <a:r>
              <a:rPr sz="1014" spc="98">
                <a:solidFill>
                  <a:srgbClr val="FFFFFF"/>
                </a:solidFill>
              </a:rPr>
              <a:t>© 2015 Digital Leaders initiative ⦿ All Rights Reserved</a:t>
            </a:r>
          </a:p>
        </p:txBody>
      </p:sp>
      <p:sp>
        <p:nvSpPr>
          <p:cNvPr id="20" name="Shape 20"/>
          <p:cNvSpPr/>
          <p:nvPr/>
        </p:nvSpPr>
        <p:spPr>
          <a:xfrm>
            <a:off x="617213" y="9390229"/>
            <a:ext cx="5427258" cy="570332"/>
          </a:xfrm>
          <a:prstGeom prst="rect">
            <a:avLst/>
          </a:prstGeom>
          <a:ln w="12700">
            <a:miter lim="400000"/>
          </a:ln>
          <a:extLst>
            <a:ext uri="{C572A759-6A51-4108-AA02-DFA0A04FC94B}">
              <ma14:wrappingTextBoxFlag xmlns:ma14="http://schemas.microsoft.com/office/mac/drawingml/2011/main" val="1"/>
            </a:ext>
          </a:extLst>
        </p:spPr>
        <p:txBody>
          <a:bodyPr lIns="19230" tIns="19230" rIns="19230" bIns="19230" anchor="ctr">
            <a:normAutofit/>
          </a:bodyPr>
          <a:lstStyle/>
          <a:p>
            <a:pPr defTabSz="685800">
              <a:defRPr sz="1800"/>
            </a:pPr>
            <a:r>
              <a:rPr sz="1014" cap="small" spc="98">
                <a:solidFill>
                  <a:srgbClr val="FFFFFF"/>
                </a:solidFill>
                <a:latin typeface="Lato"/>
                <a:ea typeface="Lato"/>
                <a:cs typeface="Lato"/>
                <a:sym typeface="Lato"/>
              </a:rPr>
              <a:t>Email 	</a:t>
            </a:r>
            <a:r>
              <a:rPr sz="1014" u="sng" cap="small" spc="98">
                <a:solidFill>
                  <a:srgbClr val="FFFFFF"/>
                </a:solidFill>
                <a:latin typeface="Lato"/>
                <a:ea typeface="Lato"/>
                <a:cs typeface="Lato"/>
                <a:sym typeface="Lato"/>
                <a:hlinkClick r:id="rId2"/>
              </a:rPr>
              <a:t>interest@digitalleadersinitiative.org</a:t>
            </a:r>
            <a:endParaRPr sz="1014" cap="small" spc="98">
              <a:solidFill>
                <a:srgbClr val="FFFFFF"/>
              </a:solidFill>
              <a:latin typeface="Lato"/>
              <a:ea typeface="Lato"/>
              <a:cs typeface="Lato"/>
              <a:sym typeface="Lato"/>
            </a:endParaRPr>
          </a:p>
          <a:p>
            <a:pPr defTabSz="685800">
              <a:defRPr sz="1800"/>
            </a:pPr>
            <a:r>
              <a:rPr sz="1014" cap="small" spc="98">
                <a:solidFill>
                  <a:srgbClr val="FFFFFF"/>
                </a:solidFill>
                <a:latin typeface="Lato"/>
                <a:ea typeface="Lato"/>
                <a:cs typeface="Lato"/>
                <a:sym typeface="Lato"/>
              </a:rPr>
              <a:t>Phone 	+49 152 538 440 85</a:t>
            </a:r>
          </a:p>
        </p:txBody>
      </p:sp>
    </p:spTree>
    <p:extLst/>
  </p:cSld>
  <p:clrMapOvr>
    <a:masterClrMapping/>
  </p:clrMapOvr>
  <p:transition spd="med"/>
</p:sldLayout>
</file>

<file path=ppt/slideLayouts/slideLayout182.xml><?xml version="1.0" encoding="utf-8"?>
<p:sldLayout xmlns:a="http://schemas.openxmlformats.org/drawingml/2006/main" xmlns:r="http://schemas.openxmlformats.org/officeDocument/2006/relationships" xmlns:p="http://schemas.openxmlformats.org/presentationml/2006/main" type="tx" preserve="1">
  <p:cSld name="1_DLI Content Flower">
    <p:spTree>
      <p:nvGrpSpPr>
        <p:cNvPr id="1" name=""/>
        <p:cNvGrpSpPr/>
        <p:nvPr/>
      </p:nvGrpSpPr>
      <p:grpSpPr>
        <a:xfrm>
          <a:off x="0" y="0"/>
          <a:ext cx="0" cy="0"/>
          <a:chOff x="0" y="0"/>
          <a:chExt cx="0" cy="0"/>
        </a:xfrm>
      </p:grpSpPr>
      <p:sp>
        <p:nvSpPr>
          <p:cNvPr id="12" name="Shape 12"/>
          <p:cNvSpPr/>
          <p:nvPr/>
        </p:nvSpPr>
        <p:spPr>
          <a:xfrm>
            <a:off x="1" y="-18116"/>
            <a:ext cx="18288005" cy="1288050"/>
          </a:xfrm>
          <a:prstGeom prst="rect">
            <a:avLst/>
          </a:prstGeom>
          <a:solidFill>
            <a:srgbClr val="1E4E5C"/>
          </a:solidFill>
          <a:ln w="12700">
            <a:miter lim="400000"/>
          </a:ln>
        </p:spPr>
        <p:txBody>
          <a:bodyPr lIns="27045" tIns="27045" rIns="27045" bIns="27045" anchor="ctr"/>
          <a:lstStyle/>
          <a:p>
            <a:pPr algn="r" defTabSz="221196">
              <a:defRPr sz="3500" spc="349">
                <a:solidFill>
                  <a:srgbClr val="FFFFFF"/>
                </a:solidFill>
                <a:latin typeface="Arial"/>
                <a:ea typeface="Arial"/>
                <a:cs typeface="Arial"/>
                <a:sym typeface="Arial"/>
              </a:defRPr>
            </a:pPr>
            <a:endParaRPr sz="1329" spc="524">
              <a:solidFill>
                <a:srgbClr val="FFFFFF"/>
              </a:solidFill>
              <a:latin typeface="Arial"/>
              <a:ea typeface="Arial"/>
              <a:cs typeface="Arial"/>
              <a:sym typeface="Arial"/>
            </a:endParaRPr>
          </a:p>
        </p:txBody>
      </p:sp>
      <p:sp>
        <p:nvSpPr>
          <p:cNvPr id="13" name="Shape 13"/>
          <p:cNvSpPr/>
          <p:nvPr/>
        </p:nvSpPr>
        <p:spPr>
          <a:xfrm>
            <a:off x="1" y="9031369"/>
            <a:ext cx="18288005" cy="1288052"/>
          </a:xfrm>
          <a:prstGeom prst="rect">
            <a:avLst/>
          </a:prstGeom>
          <a:solidFill>
            <a:srgbClr val="1E4E5C">
              <a:alpha val="25000"/>
            </a:srgbClr>
          </a:solidFill>
          <a:ln w="12700">
            <a:miter lim="400000"/>
          </a:ln>
        </p:spPr>
        <p:txBody>
          <a:bodyPr lIns="27045" tIns="27045" rIns="27045" bIns="27045" anchor="ctr"/>
          <a:lstStyle/>
          <a:p>
            <a:pPr algn="r" defTabSz="221196">
              <a:defRPr sz="3500" spc="349">
                <a:solidFill>
                  <a:srgbClr val="FFFFFF"/>
                </a:solidFill>
                <a:latin typeface="Arial"/>
                <a:ea typeface="Arial"/>
                <a:cs typeface="Arial"/>
                <a:sym typeface="Arial"/>
              </a:defRPr>
            </a:pPr>
            <a:endParaRPr sz="1329" spc="524">
              <a:solidFill>
                <a:srgbClr val="FFFFFF"/>
              </a:solidFill>
              <a:latin typeface="Arial"/>
              <a:ea typeface="Arial"/>
              <a:cs typeface="Arial"/>
              <a:sym typeface="Arial"/>
            </a:endParaRPr>
          </a:p>
        </p:txBody>
      </p:sp>
      <p:sp>
        <p:nvSpPr>
          <p:cNvPr id="14" name="Shape 14"/>
          <p:cNvSpPr>
            <a:spLocks noGrp="1"/>
          </p:cNvSpPr>
          <p:nvPr>
            <p:ph type="title"/>
          </p:nvPr>
        </p:nvSpPr>
        <p:spPr>
          <a:xfrm>
            <a:off x="1266830" y="2535134"/>
            <a:ext cx="15754355" cy="889826"/>
          </a:xfrm>
          <a:prstGeom prst="rect">
            <a:avLst/>
          </a:prstGeom>
        </p:spPr>
        <p:txBody>
          <a:bodyPr anchor="ctr"/>
          <a:lstStyle>
            <a:lvl1pPr>
              <a:defRPr sz="3684">
                <a:solidFill>
                  <a:srgbClr val="1E4E5C"/>
                </a:solidFill>
                <a:latin typeface="Lato"/>
                <a:ea typeface="Lato"/>
                <a:cs typeface="Lato"/>
                <a:sym typeface="Lato"/>
              </a:defRPr>
            </a:lvl1pPr>
          </a:lstStyle>
          <a:p>
            <a:pPr lvl="0">
              <a:defRPr sz="1800">
                <a:solidFill>
                  <a:srgbClr val="000000"/>
                </a:solidFill>
              </a:defRPr>
            </a:pPr>
            <a:r>
              <a:rPr sz="3684">
                <a:solidFill>
                  <a:srgbClr val="1E4E5C"/>
                </a:solidFill>
              </a:rPr>
              <a:t>Titeltext</a:t>
            </a:r>
          </a:p>
        </p:txBody>
      </p:sp>
      <p:grpSp>
        <p:nvGrpSpPr>
          <p:cNvPr id="18" name="Group 18"/>
          <p:cNvGrpSpPr/>
          <p:nvPr/>
        </p:nvGrpSpPr>
        <p:grpSpPr>
          <a:xfrm>
            <a:off x="5619918" y="193858"/>
            <a:ext cx="5732082" cy="861539"/>
            <a:chOff x="152400" y="0"/>
            <a:chExt cx="10190373" cy="1701801"/>
          </a:xfrm>
        </p:grpSpPr>
        <p:sp>
          <p:nvSpPr>
            <p:cNvPr id="15" name="Shape 15"/>
            <p:cNvSpPr/>
            <p:nvPr/>
          </p:nvSpPr>
          <p:spPr>
            <a:xfrm>
              <a:off x="2424476" y="123326"/>
              <a:ext cx="7918297" cy="146022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defTabSz="685800">
                <a:lnSpc>
                  <a:spcPct val="110000"/>
                </a:lnSpc>
                <a:defRPr sz="1800"/>
              </a:pPr>
              <a:r>
                <a:rPr sz="2621" b="1" cap="small" spc="53">
                  <a:solidFill>
                    <a:srgbClr val="FFFFFF"/>
                  </a:solidFill>
                  <a:latin typeface="Lato"/>
                  <a:ea typeface="Lato"/>
                  <a:cs typeface="Lato"/>
                  <a:sym typeface="Lato"/>
                </a:rPr>
                <a:t>Digital Leaders Initiative</a:t>
              </a:r>
            </a:p>
            <a:p>
              <a:pPr defTabSz="685800">
                <a:defRPr sz="1800"/>
              </a:pPr>
              <a:r>
                <a:rPr lang="de-DE" sz="1254" spc="207">
                  <a:solidFill>
                    <a:srgbClr val="FFFFFF"/>
                  </a:solidFill>
                  <a:latin typeface="Helvetica"/>
                  <a:ea typeface="Helvetica"/>
                  <a:cs typeface="Helvetica"/>
                  <a:sym typeface="Helvetica"/>
                </a:rPr>
                <a:t>ENABLING ECONOMIC VITALITY</a:t>
              </a:r>
            </a:p>
          </p:txBody>
        </p:sp>
        <p:pic>
          <p:nvPicPr>
            <p:cNvPr id="16" name="DLI Logo transparent white 1200x.png"/>
            <p:cNvPicPr/>
            <p:nvPr/>
          </p:nvPicPr>
          <p:blipFill>
            <a:blip r:embed="rId2">
              <a:extLst/>
            </a:blip>
            <a:srcRect/>
            <a:stretch>
              <a:fillRect/>
            </a:stretch>
          </p:blipFill>
          <p:spPr>
            <a:xfrm>
              <a:off x="152400" y="0"/>
              <a:ext cx="1701800" cy="1701801"/>
            </a:xfrm>
            <a:prstGeom prst="rect">
              <a:avLst/>
            </a:prstGeom>
            <a:ln w="12700" cap="flat">
              <a:noFill/>
              <a:miter lim="400000"/>
            </a:ln>
            <a:effectLst/>
          </p:spPr>
        </p:pic>
        <p:sp>
          <p:nvSpPr>
            <p:cNvPr id="17" name="Shape 17"/>
            <p:cNvSpPr/>
            <p:nvPr/>
          </p:nvSpPr>
          <p:spPr>
            <a:xfrm>
              <a:off x="746864" y="615002"/>
              <a:ext cx="512872" cy="4768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ctr">
              <a:noAutofit/>
            </a:bodyPr>
            <a:lstStyle/>
            <a:p>
              <a:pPr defTabSz="221196">
                <a:lnSpc>
                  <a:spcPct val="80000"/>
                </a:lnSpc>
                <a:defRPr sz="1800"/>
              </a:pPr>
              <a:r>
                <a:rPr sz="304">
                  <a:solidFill>
                    <a:srgbClr val="1E4E5C"/>
                  </a:solidFill>
                  <a:latin typeface="Lato Medium"/>
                  <a:ea typeface="Lato Medium"/>
                  <a:cs typeface="Lato Medium"/>
                  <a:sym typeface="Lato Medium"/>
                </a:rPr>
                <a:t>IM</a:t>
              </a:r>
            </a:p>
            <a:p>
              <a:pPr defTabSz="221196">
                <a:lnSpc>
                  <a:spcPct val="80000"/>
                </a:lnSpc>
                <a:defRPr sz="1800"/>
              </a:pPr>
              <a:r>
                <a:rPr sz="304">
                  <a:solidFill>
                    <a:srgbClr val="1E4E5C"/>
                  </a:solidFill>
                  <a:latin typeface="Lato Medium"/>
                  <a:ea typeface="Lato Medium"/>
                  <a:cs typeface="Lato Medium"/>
                  <a:sym typeface="Lato Medium"/>
                </a:rPr>
                <a:t>IM</a:t>
              </a:r>
            </a:p>
          </p:txBody>
        </p:sp>
      </p:grpSp>
      <p:sp>
        <p:nvSpPr>
          <p:cNvPr id="19" name="Shape 19"/>
          <p:cNvSpPr/>
          <p:nvPr/>
        </p:nvSpPr>
        <p:spPr>
          <a:xfrm>
            <a:off x="12231458" y="9390229"/>
            <a:ext cx="5427258" cy="570332"/>
          </a:xfrm>
          <a:prstGeom prst="rect">
            <a:avLst/>
          </a:prstGeom>
          <a:ln w="12700">
            <a:miter lim="400000"/>
          </a:ln>
          <a:extLst>
            <a:ext uri="{C572A759-6A51-4108-AA02-DFA0A04FC94B}">
              <ma14:wrappingTextBoxFlag xmlns:ma14="http://schemas.microsoft.com/office/mac/drawingml/2011/main" val="1"/>
            </a:ext>
          </a:extLst>
        </p:spPr>
        <p:txBody>
          <a:bodyPr lIns="19230" tIns="19230" rIns="19230" bIns="19230" anchor="ctr">
            <a:normAutofit/>
          </a:bodyPr>
          <a:lstStyle>
            <a:lvl1pPr algn="r">
              <a:defRPr sz="2400" cap="small" spc="239">
                <a:solidFill>
                  <a:srgbClr val="1E4E5C"/>
                </a:solidFill>
                <a:latin typeface="Lato"/>
                <a:ea typeface="Lato"/>
                <a:cs typeface="Lato"/>
                <a:sym typeface="Lato"/>
              </a:defRPr>
            </a:lvl1pPr>
          </a:lstStyle>
          <a:p>
            <a:pPr defTabSz="685800">
              <a:defRPr sz="1800" cap="none" spc="0">
                <a:solidFill>
                  <a:srgbClr val="000000"/>
                </a:solidFill>
              </a:defRPr>
            </a:pPr>
            <a:r>
              <a:rPr sz="949" spc="90">
                <a:solidFill>
                  <a:srgbClr val="FFFFFF"/>
                </a:solidFill>
              </a:rPr>
              <a:t>© 2015 Digital Leaders initiative ⦿ All Rights Reserved</a:t>
            </a:r>
          </a:p>
        </p:txBody>
      </p:sp>
      <p:sp>
        <p:nvSpPr>
          <p:cNvPr id="20" name="Shape 20"/>
          <p:cNvSpPr/>
          <p:nvPr/>
        </p:nvSpPr>
        <p:spPr>
          <a:xfrm>
            <a:off x="617213" y="9390229"/>
            <a:ext cx="5427258" cy="570332"/>
          </a:xfrm>
          <a:prstGeom prst="rect">
            <a:avLst/>
          </a:prstGeom>
          <a:ln w="12700">
            <a:miter lim="400000"/>
          </a:ln>
          <a:extLst>
            <a:ext uri="{C572A759-6A51-4108-AA02-DFA0A04FC94B}">
              <ma14:wrappingTextBoxFlag xmlns:ma14="http://schemas.microsoft.com/office/mac/drawingml/2011/main" val="1"/>
            </a:ext>
          </a:extLst>
        </p:spPr>
        <p:txBody>
          <a:bodyPr lIns="19230" tIns="19230" rIns="19230" bIns="19230" anchor="ctr">
            <a:normAutofit/>
          </a:bodyPr>
          <a:lstStyle/>
          <a:p>
            <a:pPr defTabSz="685800">
              <a:defRPr sz="1800"/>
            </a:pPr>
            <a:r>
              <a:rPr sz="949" cap="small" spc="90">
                <a:solidFill>
                  <a:srgbClr val="FFFFFF"/>
                </a:solidFill>
                <a:latin typeface="Lato"/>
                <a:ea typeface="Lato"/>
                <a:cs typeface="Lato"/>
                <a:sym typeface="Lato"/>
              </a:rPr>
              <a:t>Email 	</a:t>
            </a:r>
            <a:r>
              <a:rPr sz="949" u="sng" cap="small" spc="90">
                <a:solidFill>
                  <a:srgbClr val="FFFFFF"/>
                </a:solidFill>
                <a:latin typeface="Lato"/>
                <a:ea typeface="Lato"/>
                <a:cs typeface="Lato"/>
                <a:sym typeface="Lato"/>
                <a:hlinkClick r:id="rId3"/>
              </a:rPr>
              <a:t>interest@digitalleadersinitiative.org</a:t>
            </a:r>
            <a:endParaRPr sz="949" cap="small" spc="90">
              <a:solidFill>
                <a:srgbClr val="FFFFFF"/>
              </a:solidFill>
              <a:latin typeface="Lato"/>
              <a:ea typeface="Lato"/>
              <a:cs typeface="Lato"/>
              <a:sym typeface="Lato"/>
            </a:endParaRPr>
          </a:p>
          <a:p>
            <a:pPr defTabSz="685800">
              <a:defRPr sz="1800"/>
            </a:pPr>
            <a:r>
              <a:rPr sz="949" cap="small" spc="90">
                <a:solidFill>
                  <a:srgbClr val="FFFFFF"/>
                </a:solidFill>
                <a:latin typeface="Lato"/>
                <a:ea typeface="Lato"/>
                <a:cs typeface="Lato"/>
                <a:sym typeface="Lato"/>
              </a:rPr>
              <a:t>Phone 	+49 152 538 440 85</a:t>
            </a:r>
          </a:p>
        </p:txBody>
      </p:sp>
    </p:spTree>
    <p:extLst/>
  </p:cSld>
  <p:clrMapOvr>
    <a:masterClrMapping/>
  </p:clrMapOvr>
  <p:transition spd="med"/>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1_Vergleich">
    <p:spTree>
      <p:nvGrpSpPr>
        <p:cNvPr id="1" name=""/>
        <p:cNvGrpSpPr/>
        <p:nvPr/>
      </p:nvGrpSpPr>
      <p:grpSpPr>
        <a:xfrm>
          <a:off x="0" y="0"/>
          <a:ext cx="0" cy="0"/>
          <a:chOff x="0" y="0"/>
          <a:chExt cx="0" cy="0"/>
        </a:xfrm>
      </p:grpSpPr>
      <p:sp>
        <p:nvSpPr>
          <p:cNvPr id="10" name="Textplatzhalter 2"/>
          <p:cNvSpPr>
            <a:spLocks noGrp="1"/>
          </p:cNvSpPr>
          <p:nvPr>
            <p:ph type="body" idx="13"/>
          </p:nvPr>
        </p:nvSpPr>
        <p:spPr>
          <a:xfrm>
            <a:off x="10296133" y="2335188"/>
            <a:ext cx="7077473" cy="959643"/>
          </a:xfrm>
        </p:spPr>
        <p:txBody>
          <a:bodyPr anchor="b"/>
          <a:lstStyle>
            <a:lvl1pPr marL="0" indent="0">
              <a:buNone/>
              <a:defRPr sz="2735" b="1"/>
            </a:lvl1pPr>
            <a:lvl2pPr marL="571524" indent="0">
              <a:buNone/>
              <a:defRPr sz="2544" b="1"/>
            </a:lvl2pPr>
            <a:lvl3pPr marL="1143048" indent="0">
              <a:buNone/>
              <a:defRPr sz="2316" b="1"/>
            </a:lvl3pPr>
            <a:lvl4pPr marL="1714569" indent="0">
              <a:buNone/>
              <a:defRPr sz="2013" b="1"/>
            </a:lvl4pPr>
            <a:lvl5pPr marL="2286093" indent="0">
              <a:buNone/>
              <a:defRPr sz="2013" b="1"/>
            </a:lvl5pPr>
            <a:lvl6pPr marL="2857617" indent="0">
              <a:buNone/>
              <a:defRPr sz="2013" b="1"/>
            </a:lvl6pPr>
            <a:lvl7pPr marL="3429138" indent="0">
              <a:buNone/>
              <a:defRPr sz="2013" b="1"/>
            </a:lvl7pPr>
            <a:lvl8pPr marL="4000661" indent="0">
              <a:buNone/>
              <a:defRPr sz="2013" b="1"/>
            </a:lvl8pPr>
            <a:lvl9pPr marL="4572185" indent="0">
              <a:buNone/>
              <a:defRPr sz="2013" b="1"/>
            </a:lvl9pPr>
          </a:lstStyle>
          <a:p>
            <a:pPr lvl="0"/>
            <a:r>
              <a:rPr lang="de-DE" dirty="0"/>
              <a:t>Textmasterformat bearbeiten</a:t>
            </a:r>
          </a:p>
        </p:txBody>
      </p:sp>
      <p:sp>
        <p:nvSpPr>
          <p:cNvPr id="2" name="Titel 1"/>
          <p:cNvSpPr>
            <a:spLocks noGrp="1"/>
          </p:cNvSpPr>
          <p:nvPr>
            <p:ph type="title"/>
          </p:nvPr>
        </p:nvSpPr>
        <p:spPr/>
        <p:txBody>
          <a:bodyPr/>
          <a:lstStyle>
            <a:lvl1pPr>
              <a:defRPr/>
            </a:lvl1pPr>
          </a:lstStyle>
          <a:p>
            <a:r>
              <a:rPr lang="de-DE"/>
              <a:t>Titelmasterformat durch Klicken bearbeiten</a:t>
            </a:r>
          </a:p>
        </p:txBody>
      </p:sp>
      <p:sp>
        <p:nvSpPr>
          <p:cNvPr id="4" name="Inhaltsplatzhalter 3"/>
          <p:cNvSpPr>
            <a:spLocks noGrp="1"/>
          </p:cNvSpPr>
          <p:nvPr>
            <p:ph sz="half" idx="2"/>
          </p:nvPr>
        </p:nvSpPr>
        <p:spPr>
          <a:xfrm>
            <a:off x="914405" y="3415321"/>
            <a:ext cx="7077473" cy="5773937"/>
          </a:xfrm>
        </p:spPr>
        <p:txBody>
          <a:bodyPr vert="horz" lIns="301016" tIns="150510" rIns="301016" bIns="150510" rtlCol="0">
            <a:normAutofit/>
          </a:bodyPr>
          <a:lstStyle>
            <a:lvl1pPr>
              <a:defRPr kumimoji="0" lang="de-DE" b="0" i="0" u="none" strike="noStrike" cap="none" spc="0" normalizeH="0" baseline="0" smtClean="0">
                <a:ln>
                  <a:noFill/>
                </a:ln>
                <a:solidFill>
                  <a:prstClr val="black"/>
                </a:solidFill>
                <a:effectLst/>
                <a:uLnTx/>
                <a:uFillTx/>
              </a:defRPr>
            </a:lvl1pPr>
            <a:lvl2pPr>
              <a:defRPr kumimoji="0" lang="de-DE" b="0" i="0" u="none" strike="noStrike" cap="none" spc="0" normalizeH="0" baseline="0" smtClean="0">
                <a:ln>
                  <a:noFill/>
                </a:ln>
                <a:solidFill>
                  <a:prstClr val="black"/>
                </a:solidFill>
                <a:effectLst/>
                <a:uLnTx/>
                <a:uFillTx/>
              </a:defRPr>
            </a:lvl2pPr>
            <a:lvl3pPr>
              <a:defRPr kumimoji="0" lang="de-DE" b="0" i="0" u="none" strike="noStrike" cap="none" spc="0" normalizeH="0" baseline="0" smtClean="0">
                <a:ln>
                  <a:noFill/>
                </a:ln>
                <a:solidFill>
                  <a:prstClr val="black"/>
                </a:solidFill>
                <a:effectLst/>
                <a:uLnTx/>
                <a:uFillTx/>
              </a:defRPr>
            </a:lvl3pPr>
            <a:lvl4pPr>
              <a:defRPr kumimoji="0" lang="de-DE" b="0" i="0" u="none" strike="noStrike" cap="none" spc="0" normalizeH="0" baseline="0" smtClean="0">
                <a:ln>
                  <a:noFill/>
                </a:ln>
                <a:solidFill>
                  <a:prstClr val="black"/>
                </a:solidFill>
                <a:effectLst/>
                <a:uLnTx/>
                <a:uFillTx/>
              </a:defRPr>
            </a:lvl4pPr>
            <a:lvl5pPr>
              <a:defRPr kumimoji="0" lang="de-DE" b="0" i="0" u="none" strike="noStrike" cap="none" spc="0" normalizeH="0" baseline="0">
                <a:ln>
                  <a:noFill/>
                </a:ln>
                <a:solidFill>
                  <a:prstClr val="black"/>
                </a:solidFill>
                <a:effectLst/>
                <a:uLnTx/>
                <a:uFillTx/>
              </a:defRPr>
            </a:lvl5pPr>
          </a:lstStyle>
          <a:p>
            <a:pPr lvl="0">
              <a:buClr>
                <a:schemeClr val="accent1"/>
              </a:buClr>
              <a:buFont typeface="Lucida Grande"/>
              <a:buChar char="➲"/>
            </a:pPr>
            <a:r>
              <a:rPr lang="de-DE" dirty="0"/>
              <a:t>Textmasterformat bearbeiten</a:t>
            </a:r>
          </a:p>
          <a:p>
            <a:pPr lvl="1">
              <a:buClr>
                <a:schemeClr val="accent1"/>
              </a:buClr>
              <a:buFont typeface="Lucida Grande"/>
              <a:buChar char="◉"/>
            </a:pPr>
            <a:r>
              <a:rPr lang="de-DE" dirty="0"/>
              <a:t>Zweite Ebene</a:t>
            </a:r>
          </a:p>
          <a:p>
            <a:pPr lvl="2">
              <a:buClrTx/>
              <a:buFont typeface="Arial"/>
              <a:buChar char="•"/>
            </a:pPr>
            <a:r>
              <a:rPr lang="de-DE" dirty="0"/>
              <a:t>Dritte Ebene</a:t>
            </a:r>
          </a:p>
          <a:p>
            <a:pPr lvl="3">
              <a:buClrTx/>
              <a:buFont typeface="Symbol" charset="2"/>
              <a:buChar char="-"/>
            </a:pPr>
            <a:r>
              <a:rPr lang="de-DE" dirty="0"/>
              <a:t>Vierte Ebene</a:t>
            </a:r>
          </a:p>
          <a:p>
            <a:pPr lvl="4"/>
            <a:r>
              <a:rPr lang="de-DE" dirty="0"/>
              <a:t>Fünfte Ebene</a:t>
            </a:r>
          </a:p>
        </p:txBody>
      </p:sp>
      <p:sp>
        <p:nvSpPr>
          <p:cNvPr id="6" name="Inhaltsplatzhalter 5"/>
          <p:cNvSpPr>
            <a:spLocks noGrp="1"/>
          </p:cNvSpPr>
          <p:nvPr>
            <p:ph sz="quarter" idx="4"/>
          </p:nvPr>
        </p:nvSpPr>
        <p:spPr>
          <a:xfrm>
            <a:off x="10296132" y="3415321"/>
            <a:ext cx="7077480" cy="5773937"/>
          </a:xfrm>
        </p:spPr>
        <p:txBody>
          <a:bodyPr vert="horz" lIns="301016" tIns="150510" rIns="301016" bIns="150510" rtlCol="0">
            <a:normAutofit/>
          </a:bodyPr>
          <a:lstStyle>
            <a:lvl1pPr>
              <a:defRPr kumimoji="0" lang="de-DE" b="0" i="0" u="none" strike="noStrike" cap="none" spc="0" normalizeH="0" baseline="0" smtClean="0">
                <a:ln>
                  <a:noFill/>
                </a:ln>
                <a:solidFill>
                  <a:prstClr val="black"/>
                </a:solidFill>
                <a:effectLst/>
                <a:uLnTx/>
                <a:uFillTx/>
              </a:defRPr>
            </a:lvl1pPr>
            <a:lvl2pPr>
              <a:defRPr kumimoji="0" lang="de-DE" b="0" i="0" u="none" strike="noStrike" cap="none" spc="0" normalizeH="0" baseline="0" smtClean="0">
                <a:ln>
                  <a:noFill/>
                </a:ln>
                <a:solidFill>
                  <a:prstClr val="black"/>
                </a:solidFill>
                <a:effectLst/>
                <a:uLnTx/>
                <a:uFillTx/>
              </a:defRPr>
            </a:lvl2pPr>
            <a:lvl3pPr>
              <a:defRPr kumimoji="0" lang="de-DE" b="0" i="0" u="none" strike="noStrike" cap="none" spc="0" normalizeH="0" baseline="0" smtClean="0">
                <a:ln>
                  <a:noFill/>
                </a:ln>
                <a:solidFill>
                  <a:prstClr val="black"/>
                </a:solidFill>
                <a:effectLst/>
                <a:uLnTx/>
                <a:uFillTx/>
              </a:defRPr>
            </a:lvl3pPr>
            <a:lvl4pPr>
              <a:defRPr kumimoji="0" lang="de-DE" b="0" i="0" u="none" strike="noStrike" cap="none" spc="0" normalizeH="0" baseline="0" smtClean="0">
                <a:ln>
                  <a:noFill/>
                </a:ln>
                <a:solidFill>
                  <a:prstClr val="black"/>
                </a:solidFill>
                <a:effectLst/>
                <a:uLnTx/>
                <a:uFillTx/>
              </a:defRPr>
            </a:lvl4pPr>
            <a:lvl5pPr>
              <a:defRPr kumimoji="0" lang="de-DE" b="0" i="0" u="none" strike="noStrike" cap="none" spc="0" normalizeH="0" baseline="0">
                <a:ln>
                  <a:noFill/>
                </a:ln>
                <a:solidFill>
                  <a:prstClr val="black"/>
                </a:solidFill>
                <a:effectLst/>
                <a:uLnTx/>
                <a:uFillTx/>
              </a:defRPr>
            </a:lvl5pPr>
          </a:lstStyle>
          <a:p>
            <a:pPr lvl="0">
              <a:buClr>
                <a:schemeClr val="accent1"/>
              </a:buClr>
              <a:buFont typeface="Lucida Grande"/>
              <a:buChar char="➲"/>
            </a:pPr>
            <a:r>
              <a:rPr lang="de-DE"/>
              <a:t>Textmasterformat bearbeiten</a:t>
            </a:r>
          </a:p>
          <a:p>
            <a:pPr lvl="1">
              <a:buClr>
                <a:schemeClr val="accent1"/>
              </a:buClr>
              <a:buFont typeface="Lucida Grande"/>
              <a:buChar char="◉"/>
            </a:pPr>
            <a:r>
              <a:rPr lang="de-DE"/>
              <a:t>Zweite Ebene</a:t>
            </a:r>
          </a:p>
          <a:p>
            <a:pPr lvl="2">
              <a:buClrTx/>
              <a:buFont typeface="Arial"/>
              <a:buChar char="•"/>
            </a:pPr>
            <a:r>
              <a:rPr lang="de-DE"/>
              <a:t>Dritte Ebene</a:t>
            </a:r>
          </a:p>
          <a:p>
            <a:pPr lvl="3">
              <a:buClrTx/>
              <a:buFont typeface="Symbol" charset="2"/>
              <a:buChar char="-"/>
            </a:pPr>
            <a:r>
              <a:rPr lang="de-DE"/>
              <a:t>Vierte Ebene</a:t>
            </a:r>
          </a:p>
          <a:p>
            <a:pPr lvl="4"/>
            <a:r>
              <a:rPr lang="de-DE"/>
              <a:t>Fünfte Ebene</a:t>
            </a:r>
          </a:p>
        </p:txBody>
      </p:sp>
      <p:sp>
        <p:nvSpPr>
          <p:cNvPr id="7" name="Datumsplatzhalter 6"/>
          <p:cNvSpPr>
            <a:spLocks noGrp="1"/>
          </p:cNvSpPr>
          <p:nvPr>
            <p:ph type="dt" sz="half" idx="10"/>
          </p:nvPr>
        </p:nvSpPr>
        <p:spPr/>
        <p:txBody>
          <a:bodyPr/>
          <a:lstStyle>
            <a:lvl1pPr>
              <a:defRPr>
                <a:solidFill>
                  <a:schemeClr val="bg1"/>
                </a:solidFill>
              </a:defRPr>
            </a:lvl1pPr>
          </a:lstStyle>
          <a:p>
            <a:fld id="{9BDFEF93-0003-44B6-BD9C-70E59BACBCA4}" type="datetime1">
              <a:rPr lang="de-DE" smtClean="0">
                <a:solidFill>
                  <a:srgbClr val="FFFFFF"/>
                </a:solidFill>
              </a:rPr>
              <a:pPr/>
              <a:t>07.10.18</a:t>
            </a:fld>
            <a:endParaRPr lang="de-DE">
              <a:solidFill>
                <a:srgbClr val="FFFFFF"/>
              </a:solidFill>
            </a:endParaRPr>
          </a:p>
        </p:txBody>
      </p:sp>
      <p:sp>
        <p:nvSpPr>
          <p:cNvPr id="8" name="Fußzeilenplatzhalter 7"/>
          <p:cNvSpPr>
            <a:spLocks noGrp="1"/>
          </p:cNvSpPr>
          <p:nvPr>
            <p:ph type="ftr" sz="quarter" idx="11"/>
          </p:nvPr>
        </p:nvSpPr>
        <p:spPr/>
        <p:txBody>
          <a:bodyPr/>
          <a:lstStyle>
            <a:lvl1pPr>
              <a:defRPr>
                <a:solidFill>
                  <a:schemeClr val="bg1"/>
                </a:solidFill>
              </a:defRPr>
            </a:lvl1pPr>
          </a:lstStyle>
          <a:p>
            <a:r>
              <a:rPr lang="de-DE">
                <a:solidFill>
                  <a:srgbClr val="FFFFFF"/>
                </a:solidFill>
              </a:rPr>
              <a:t>© Cerulean Circle GmbH</a:t>
            </a:r>
          </a:p>
        </p:txBody>
      </p:sp>
      <p:sp>
        <p:nvSpPr>
          <p:cNvPr id="9" name="Foliennummernplatzhalter 8"/>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rPr>
              <a:pPr/>
              <a:t>‹Nr.›</a:t>
            </a:fld>
            <a:endParaRPr lang="de-DE">
              <a:solidFill>
                <a:srgbClr val="FFFFFF"/>
              </a:solidFill>
            </a:endParaRPr>
          </a:p>
        </p:txBody>
      </p:sp>
      <p:sp>
        <p:nvSpPr>
          <p:cNvPr id="11" name="Gleichschenkliges Dreieck 10"/>
          <p:cNvSpPr/>
          <p:nvPr userDrawn="1"/>
        </p:nvSpPr>
        <p:spPr>
          <a:xfrm rot="5400000">
            <a:off x="6985919" y="5829734"/>
            <a:ext cx="4532187" cy="792089"/>
          </a:xfrm>
          <a:prstGeom prst="triangl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114293" tIns="57147" rIns="114293" bIns="57147" rtlCol="0" anchor="ctr"/>
          <a:lstStyle/>
          <a:p>
            <a:pPr algn="ctr" defTabSz="1143048"/>
            <a:endParaRPr lang="de-DE" sz="2316">
              <a:solidFill>
                <a:prstClr val="white"/>
              </a:solidFill>
              <a:sym typeface="Helvetica Light"/>
            </a:endParaRPr>
          </a:p>
        </p:txBody>
      </p:sp>
      <p:sp>
        <p:nvSpPr>
          <p:cNvPr id="12" name="Rechteck 11"/>
          <p:cNvSpPr/>
          <p:nvPr userDrawn="1"/>
        </p:nvSpPr>
        <p:spPr>
          <a:xfrm>
            <a:off x="935093" y="2278206"/>
            <a:ext cx="7056786" cy="972108"/>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14293" tIns="57147" rIns="114293" bIns="57147" rtlCol="0" anchor="ctr"/>
          <a:lstStyle/>
          <a:p>
            <a:pPr algn="ctr" defTabSz="1143048"/>
            <a:endParaRPr lang="de-DE" sz="2316">
              <a:solidFill>
                <a:prstClr val="white"/>
              </a:solidFill>
              <a:sym typeface="Helvetica Light"/>
            </a:endParaRPr>
          </a:p>
        </p:txBody>
      </p:sp>
      <p:sp>
        <p:nvSpPr>
          <p:cNvPr id="3" name="Textplatzhalter 2"/>
          <p:cNvSpPr>
            <a:spLocks noGrp="1"/>
          </p:cNvSpPr>
          <p:nvPr>
            <p:ph type="body" idx="1"/>
          </p:nvPr>
        </p:nvSpPr>
        <p:spPr>
          <a:xfrm>
            <a:off x="914405" y="2307681"/>
            <a:ext cx="7077473" cy="959643"/>
          </a:xfrm>
        </p:spPr>
        <p:txBody>
          <a:bodyPr anchor="b"/>
          <a:lstStyle>
            <a:lvl1pPr marL="0" indent="0">
              <a:buNone/>
              <a:defRPr sz="2735" b="1"/>
            </a:lvl1pPr>
            <a:lvl2pPr marL="571524" indent="0">
              <a:buNone/>
              <a:defRPr sz="2544" b="1"/>
            </a:lvl2pPr>
            <a:lvl3pPr marL="1143048" indent="0">
              <a:buNone/>
              <a:defRPr sz="2316" b="1"/>
            </a:lvl3pPr>
            <a:lvl4pPr marL="1714569" indent="0">
              <a:buNone/>
              <a:defRPr sz="2013" b="1"/>
            </a:lvl4pPr>
            <a:lvl5pPr marL="2286093" indent="0">
              <a:buNone/>
              <a:defRPr sz="2013" b="1"/>
            </a:lvl5pPr>
            <a:lvl6pPr marL="2857617" indent="0">
              <a:buNone/>
              <a:defRPr sz="2013" b="1"/>
            </a:lvl6pPr>
            <a:lvl7pPr marL="3429138" indent="0">
              <a:buNone/>
              <a:defRPr sz="2013" b="1"/>
            </a:lvl7pPr>
            <a:lvl8pPr marL="4000661" indent="0">
              <a:buNone/>
              <a:defRPr sz="2013" b="1"/>
            </a:lvl8pPr>
            <a:lvl9pPr marL="4572185" indent="0">
              <a:buNone/>
              <a:defRPr sz="2013" b="1"/>
            </a:lvl9pPr>
          </a:lstStyle>
          <a:p>
            <a:pPr lvl="0"/>
            <a:r>
              <a:rPr lang="de-DE"/>
              <a:t>Textmasterformat bearbeiten</a:t>
            </a:r>
          </a:p>
        </p:txBody>
      </p:sp>
      <p:sp>
        <p:nvSpPr>
          <p:cNvPr id="13" name="Rechteck 12"/>
          <p:cNvSpPr/>
          <p:nvPr userDrawn="1"/>
        </p:nvSpPr>
        <p:spPr>
          <a:xfrm>
            <a:off x="10318814" y="2295216"/>
            <a:ext cx="7056786" cy="972108"/>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14293" tIns="57147" rIns="114293" bIns="57147" rtlCol="0" anchor="ctr"/>
          <a:lstStyle/>
          <a:p>
            <a:pPr algn="ctr" defTabSz="1143048"/>
            <a:endParaRPr lang="de-DE" sz="2316">
              <a:solidFill>
                <a:prstClr val="white"/>
              </a:solidFill>
              <a:sym typeface="Helvetica Light"/>
            </a:endParaRPr>
          </a:p>
        </p:txBody>
      </p:sp>
      <p:sp>
        <p:nvSpPr>
          <p:cNvPr id="20" name="Rechteck 19"/>
          <p:cNvSpPr/>
          <p:nvPr userDrawn="1"/>
        </p:nvSpPr>
        <p:spPr>
          <a:xfrm>
            <a:off x="935093" y="3415308"/>
            <a:ext cx="7056786" cy="5724636"/>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14293" tIns="57147" rIns="114293" bIns="57147" rtlCol="0" anchor="ctr"/>
          <a:lstStyle/>
          <a:p>
            <a:pPr algn="ctr" defTabSz="1143048"/>
            <a:endParaRPr lang="de-DE" sz="2316">
              <a:solidFill>
                <a:prstClr val="white"/>
              </a:solidFill>
              <a:sym typeface="Helvetica Light"/>
            </a:endParaRPr>
          </a:p>
        </p:txBody>
      </p:sp>
      <p:sp>
        <p:nvSpPr>
          <p:cNvPr id="21" name="Rechteck 20"/>
          <p:cNvSpPr/>
          <p:nvPr userDrawn="1"/>
        </p:nvSpPr>
        <p:spPr>
          <a:xfrm>
            <a:off x="10318814" y="3432318"/>
            <a:ext cx="7056786" cy="5724636"/>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14293" tIns="57147" rIns="114293" bIns="57147" rtlCol="0" anchor="ctr"/>
          <a:lstStyle/>
          <a:p>
            <a:pPr algn="ctr" defTabSz="1143048"/>
            <a:endParaRPr lang="de-DE" sz="2316">
              <a:solidFill>
                <a:prstClr val="white"/>
              </a:solidFill>
              <a:sym typeface="Helvetica Light"/>
            </a:endParaRPr>
          </a:p>
        </p:txBody>
      </p:sp>
    </p:spTree>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2_DLI Content Flower">
    <p:spTree>
      <p:nvGrpSpPr>
        <p:cNvPr id="1" name=""/>
        <p:cNvGrpSpPr/>
        <p:nvPr/>
      </p:nvGrpSpPr>
      <p:grpSpPr>
        <a:xfrm>
          <a:off x="0" y="0"/>
          <a:ext cx="0" cy="0"/>
          <a:chOff x="0" y="0"/>
          <a:chExt cx="0" cy="0"/>
        </a:xfrm>
      </p:grpSpPr>
      <p:sp>
        <p:nvSpPr>
          <p:cNvPr id="13" name="Shape 13"/>
          <p:cNvSpPr/>
          <p:nvPr/>
        </p:nvSpPr>
        <p:spPr>
          <a:xfrm>
            <a:off x="1" y="9031369"/>
            <a:ext cx="18288005" cy="1288052"/>
          </a:xfrm>
          <a:prstGeom prst="rect">
            <a:avLst/>
          </a:prstGeom>
          <a:solidFill>
            <a:srgbClr val="1E4E5C">
              <a:alpha val="25000"/>
            </a:srgbClr>
          </a:solidFill>
          <a:ln w="12700">
            <a:miter lim="400000"/>
          </a:ln>
        </p:spPr>
        <p:txBody>
          <a:bodyPr lIns="27045" tIns="27045" rIns="27045" bIns="27045" anchor="ctr"/>
          <a:lstStyle/>
          <a:p>
            <a:pPr algn="r" defTabSz="236268">
              <a:defRPr sz="3500" spc="349">
                <a:solidFill>
                  <a:srgbClr val="FFFFFF"/>
                </a:solidFill>
                <a:latin typeface="Arial"/>
                <a:ea typeface="Arial"/>
                <a:cs typeface="Arial"/>
                <a:sym typeface="Arial"/>
              </a:defRPr>
            </a:pPr>
            <a:endParaRPr sz="1421" spc="524">
              <a:solidFill>
                <a:srgbClr val="FFFFFF"/>
              </a:solidFill>
              <a:latin typeface="Arial"/>
              <a:ea typeface="Arial"/>
              <a:cs typeface="Arial"/>
              <a:sym typeface="Arial"/>
            </a:endParaRPr>
          </a:p>
        </p:txBody>
      </p:sp>
      <p:sp>
        <p:nvSpPr>
          <p:cNvPr id="19" name="Shape 19"/>
          <p:cNvSpPr/>
          <p:nvPr/>
        </p:nvSpPr>
        <p:spPr>
          <a:xfrm>
            <a:off x="12231458" y="9390229"/>
            <a:ext cx="5427258" cy="570332"/>
          </a:xfrm>
          <a:prstGeom prst="rect">
            <a:avLst/>
          </a:prstGeom>
          <a:ln w="12700">
            <a:miter lim="400000"/>
          </a:ln>
          <a:extLst>
            <a:ext uri="{C572A759-6A51-4108-AA02-DFA0A04FC94B}">
              <ma14:wrappingTextBoxFlag xmlns:ma14="http://schemas.microsoft.com/office/mac/drawingml/2011/main" val="1"/>
            </a:ext>
          </a:extLst>
        </p:spPr>
        <p:txBody>
          <a:bodyPr lIns="19230" tIns="19230" rIns="19230" bIns="19230" anchor="ctr">
            <a:normAutofit/>
          </a:bodyPr>
          <a:lstStyle>
            <a:lvl1pPr algn="r">
              <a:defRPr sz="2400" cap="small" spc="239">
                <a:solidFill>
                  <a:srgbClr val="1E4E5C"/>
                </a:solidFill>
                <a:latin typeface="Lato"/>
                <a:ea typeface="Lato"/>
                <a:cs typeface="Lato"/>
                <a:sym typeface="Lato"/>
              </a:defRPr>
            </a:lvl1pPr>
          </a:lstStyle>
          <a:p>
            <a:pPr defTabSz="685800">
              <a:defRPr sz="1800" cap="none" spc="0">
                <a:solidFill>
                  <a:srgbClr val="000000"/>
                </a:solidFill>
              </a:defRPr>
            </a:pPr>
            <a:r>
              <a:rPr sz="1014" spc="98">
                <a:solidFill>
                  <a:srgbClr val="FFFFFF"/>
                </a:solidFill>
              </a:rPr>
              <a:t>© 2015 Digital Leaders initiative ⦿ All Rights Reserved</a:t>
            </a:r>
          </a:p>
        </p:txBody>
      </p:sp>
      <p:sp>
        <p:nvSpPr>
          <p:cNvPr id="20" name="Shape 20"/>
          <p:cNvSpPr/>
          <p:nvPr/>
        </p:nvSpPr>
        <p:spPr>
          <a:xfrm>
            <a:off x="617213" y="9390229"/>
            <a:ext cx="5427258" cy="570332"/>
          </a:xfrm>
          <a:prstGeom prst="rect">
            <a:avLst/>
          </a:prstGeom>
          <a:ln w="12700">
            <a:miter lim="400000"/>
          </a:ln>
          <a:extLst>
            <a:ext uri="{C572A759-6A51-4108-AA02-DFA0A04FC94B}">
              <ma14:wrappingTextBoxFlag xmlns:ma14="http://schemas.microsoft.com/office/mac/drawingml/2011/main" val="1"/>
            </a:ext>
          </a:extLst>
        </p:spPr>
        <p:txBody>
          <a:bodyPr lIns="19230" tIns="19230" rIns="19230" bIns="19230" anchor="ctr">
            <a:normAutofit/>
          </a:bodyPr>
          <a:lstStyle/>
          <a:p>
            <a:pPr defTabSz="685800">
              <a:defRPr sz="1800"/>
            </a:pPr>
            <a:r>
              <a:rPr sz="1014" cap="small" spc="98">
                <a:solidFill>
                  <a:srgbClr val="FFFFFF"/>
                </a:solidFill>
                <a:latin typeface="Lato"/>
                <a:ea typeface="Lato"/>
                <a:cs typeface="Lato"/>
                <a:sym typeface="Lato"/>
              </a:rPr>
              <a:t>Email 	</a:t>
            </a:r>
            <a:r>
              <a:rPr sz="1014" u="sng" cap="small" spc="98">
                <a:solidFill>
                  <a:srgbClr val="FFFFFF"/>
                </a:solidFill>
                <a:latin typeface="Lato"/>
                <a:ea typeface="Lato"/>
                <a:cs typeface="Lato"/>
                <a:sym typeface="Lato"/>
                <a:hlinkClick r:id="rId2"/>
              </a:rPr>
              <a:t>interest@digitalleadersinitiative.org</a:t>
            </a:r>
            <a:endParaRPr sz="1014" cap="small" spc="98">
              <a:solidFill>
                <a:srgbClr val="FFFFFF"/>
              </a:solidFill>
              <a:latin typeface="Lato"/>
              <a:ea typeface="Lato"/>
              <a:cs typeface="Lato"/>
              <a:sym typeface="Lato"/>
            </a:endParaRPr>
          </a:p>
          <a:p>
            <a:pPr defTabSz="685800">
              <a:defRPr sz="1800"/>
            </a:pPr>
            <a:r>
              <a:rPr sz="1014" cap="small" spc="98">
                <a:solidFill>
                  <a:srgbClr val="FFFFFF"/>
                </a:solidFill>
                <a:latin typeface="Lato"/>
                <a:ea typeface="Lato"/>
                <a:cs typeface="Lato"/>
                <a:sym typeface="Lato"/>
              </a:rPr>
              <a:t>Phone 	+49 152 538 440 85</a:t>
            </a:r>
          </a:p>
        </p:txBody>
      </p:sp>
    </p:spTree>
    <p:extLst/>
  </p:cSld>
  <p:clrMapOvr>
    <a:masterClrMapping/>
  </p:clrMapOvr>
  <p:transition spd="med"/>
</p:sldLayout>
</file>

<file path=ppt/slideLayouts/slideLayout185.xml><?xml version="1.0" encoding="utf-8"?>
<p:sldLayout xmlns:a="http://schemas.openxmlformats.org/drawingml/2006/main" xmlns:r="http://schemas.openxmlformats.org/officeDocument/2006/relationships" xmlns:p="http://schemas.openxmlformats.org/presentationml/2006/main" userDrawn="1">
  <p:cSld name="Benutzerdefiniertes Layout">
    <p:bg>
      <p:bgRef idx="1001">
        <a:schemeClr val="bg1"/>
      </p:bgRef>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Datumsplatzhalter 2"/>
          <p:cNvSpPr>
            <a:spLocks noGrp="1"/>
          </p:cNvSpPr>
          <p:nvPr>
            <p:ph type="dt" sz="half" idx="10"/>
          </p:nvPr>
        </p:nvSpPr>
        <p:spPr/>
        <p:txBody>
          <a:bodyPr/>
          <a:lstStyle/>
          <a:p>
            <a:fld id="{1998BFB7-EFEF-A540-A0EB-E304391A1989}" type="datetime1">
              <a:rPr lang="de-DE" smtClean="0">
                <a:solidFill>
                  <a:prstClr val="black">
                    <a:tint val="75000"/>
                  </a:prstClr>
                </a:solidFill>
              </a:rPr>
              <a:pPr/>
              <a:t>07.10.18</a:t>
            </a:fld>
            <a:endParaRPr lang="en-US">
              <a:solidFill>
                <a:prstClr val="black">
                  <a:tint val="75000"/>
                </a:prstClr>
              </a:solidFill>
            </a:endParaRPr>
          </a:p>
        </p:txBody>
      </p:sp>
      <p:sp>
        <p:nvSpPr>
          <p:cNvPr id="4" name="Fußzeilenplatzhalter 3"/>
          <p:cNvSpPr>
            <a:spLocks noGrp="1"/>
          </p:cNvSpPr>
          <p:nvPr>
            <p:ph type="ftr" sz="quarter" idx="11"/>
          </p:nvPr>
        </p:nvSpPr>
        <p:spPr/>
        <p:txBody>
          <a:bodyPr/>
          <a:lstStyle/>
          <a:p>
            <a:r>
              <a:rPr lang="en-US">
                <a:solidFill>
                  <a:prstClr val="black">
                    <a:tint val="75000"/>
                  </a:prstClr>
                </a:solidFill>
              </a:rPr>
              <a:t>© Cerulean Circle GmbH</a:t>
            </a:r>
          </a:p>
        </p:txBody>
      </p:sp>
      <p:sp>
        <p:nvSpPr>
          <p:cNvPr id="5" name="Foliennummernplatzhalter 4"/>
          <p:cNvSpPr>
            <a:spLocks noGrp="1"/>
          </p:cNvSpPr>
          <p:nvPr>
            <p:ph type="sldNum" sz="quarter" idx="12"/>
          </p:nvPr>
        </p:nvSpPr>
        <p:spPr/>
        <p:txBody>
          <a:bodyPr/>
          <a:lstStyle/>
          <a:p>
            <a:fld id="{C4FB3287-924D-476C-A86E-8BB8B69384F9}" type="slidenum">
              <a:rPr lang="en-US" smtClean="0">
                <a:solidFill>
                  <a:prstClr val="black">
                    <a:tint val="75000"/>
                  </a:prstClr>
                </a:solidFill>
              </a:rPr>
              <a:pPr/>
              <a:t>‹Nr.›</a:t>
            </a:fld>
            <a:endParaRPr lang="en-US">
              <a:solidFill>
                <a:prstClr val="black">
                  <a:tint val="75000"/>
                </a:prstClr>
              </a:solidFill>
            </a:endParaRPr>
          </a:p>
        </p:txBody>
      </p:sp>
      <p:sp>
        <p:nvSpPr>
          <p:cNvPr id="7" name="Bildplatzhalter 6"/>
          <p:cNvSpPr>
            <a:spLocks noGrp="1"/>
          </p:cNvSpPr>
          <p:nvPr>
            <p:ph type="pic" sz="quarter" idx="13"/>
          </p:nvPr>
        </p:nvSpPr>
        <p:spPr>
          <a:xfrm>
            <a:off x="935104" y="2227176"/>
            <a:ext cx="8092814" cy="3279153"/>
          </a:xfrm>
        </p:spPr>
        <p:txBody>
          <a:bodyPr vert="horz" lIns="301016" tIns="150510" rIns="301016" bIns="150510" rtlCol="0">
            <a:normAutofit/>
          </a:bodyPr>
          <a:lstStyle>
            <a:lvl1pPr>
              <a:defRPr kumimoji="0" lang="de-DE" b="0" i="0" u="none" strike="noStrike" cap="none" spc="0" normalizeH="0" baseline="0">
                <a:ln>
                  <a:noFill/>
                </a:ln>
                <a:solidFill>
                  <a:prstClr val="black"/>
                </a:solidFill>
                <a:effectLst/>
                <a:uLnTx/>
                <a:uFillTx/>
              </a:defRPr>
            </a:lvl1pPr>
          </a:lstStyle>
          <a:p>
            <a:pPr lvl="0">
              <a:buClr>
                <a:schemeClr val="accent1"/>
              </a:buClr>
              <a:buFont typeface="Lucida Grande"/>
              <a:buChar char="➲"/>
            </a:pPr>
            <a:endParaRPr lang="de-DE"/>
          </a:p>
        </p:txBody>
      </p:sp>
      <p:sp>
        <p:nvSpPr>
          <p:cNvPr id="13" name="Bildplatzhalter 6"/>
          <p:cNvSpPr>
            <a:spLocks noGrp="1"/>
          </p:cNvSpPr>
          <p:nvPr>
            <p:ph type="pic" sz="quarter" idx="14"/>
          </p:nvPr>
        </p:nvSpPr>
        <p:spPr>
          <a:xfrm>
            <a:off x="9288032" y="2227176"/>
            <a:ext cx="8092814" cy="3279153"/>
          </a:xfrm>
        </p:spPr>
        <p:txBody>
          <a:bodyPr vert="horz" lIns="301016" tIns="150510" rIns="301016" bIns="150510" rtlCol="0">
            <a:normAutofit/>
          </a:bodyPr>
          <a:lstStyle>
            <a:lvl1pPr>
              <a:defRPr kumimoji="0" lang="de-DE" b="0" i="0" u="none" strike="noStrike" cap="none" spc="0" normalizeH="0" baseline="0">
                <a:ln>
                  <a:noFill/>
                </a:ln>
                <a:solidFill>
                  <a:prstClr val="black"/>
                </a:solidFill>
                <a:effectLst/>
                <a:uLnTx/>
                <a:uFillTx/>
              </a:defRPr>
            </a:lvl1pPr>
          </a:lstStyle>
          <a:p>
            <a:pPr lvl="0">
              <a:buClr>
                <a:schemeClr val="accent1"/>
              </a:buClr>
              <a:buFont typeface="Lucida Grande"/>
              <a:buChar char="➲"/>
            </a:pPr>
            <a:endParaRPr lang="de-DE"/>
          </a:p>
        </p:txBody>
      </p:sp>
      <p:sp>
        <p:nvSpPr>
          <p:cNvPr id="14" name="Bildplatzhalter 6"/>
          <p:cNvSpPr>
            <a:spLocks noGrp="1"/>
          </p:cNvSpPr>
          <p:nvPr>
            <p:ph type="pic" sz="quarter" idx="15"/>
          </p:nvPr>
        </p:nvSpPr>
        <p:spPr>
          <a:xfrm>
            <a:off x="935104" y="5899584"/>
            <a:ext cx="8092814" cy="3279153"/>
          </a:xfrm>
        </p:spPr>
        <p:txBody>
          <a:bodyPr vert="horz" lIns="301016" tIns="150510" rIns="301016" bIns="150510" rtlCol="0">
            <a:normAutofit/>
          </a:bodyPr>
          <a:lstStyle>
            <a:lvl1pPr>
              <a:defRPr kumimoji="0" lang="de-DE" b="0" i="0" u="none" strike="noStrike" cap="none" spc="0" normalizeH="0" baseline="0">
                <a:ln>
                  <a:noFill/>
                </a:ln>
                <a:solidFill>
                  <a:prstClr val="black"/>
                </a:solidFill>
                <a:effectLst/>
                <a:uLnTx/>
                <a:uFillTx/>
              </a:defRPr>
            </a:lvl1pPr>
          </a:lstStyle>
          <a:p>
            <a:pPr lvl="0">
              <a:buClr>
                <a:schemeClr val="accent1"/>
              </a:buClr>
              <a:buFont typeface="Lucida Grande"/>
              <a:buChar char="➲"/>
            </a:pPr>
            <a:endParaRPr lang="de-DE"/>
          </a:p>
        </p:txBody>
      </p:sp>
      <p:sp>
        <p:nvSpPr>
          <p:cNvPr id="15" name="Bildplatzhalter 6"/>
          <p:cNvSpPr>
            <a:spLocks noGrp="1"/>
          </p:cNvSpPr>
          <p:nvPr>
            <p:ph type="pic" sz="quarter" idx="16"/>
          </p:nvPr>
        </p:nvSpPr>
        <p:spPr>
          <a:xfrm>
            <a:off x="9288032" y="5899584"/>
            <a:ext cx="8092814" cy="3279153"/>
          </a:xfrm>
        </p:spPr>
        <p:txBody>
          <a:bodyPr vert="horz" lIns="301016" tIns="150510" rIns="301016" bIns="150510" rtlCol="0">
            <a:normAutofit/>
          </a:bodyPr>
          <a:lstStyle>
            <a:lvl1pPr>
              <a:defRPr kumimoji="0" lang="de-DE" b="0" i="0" u="none" strike="noStrike" cap="none" spc="0" normalizeH="0" baseline="0">
                <a:ln>
                  <a:noFill/>
                </a:ln>
                <a:solidFill>
                  <a:prstClr val="black"/>
                </a:solidFill>
                <a:effectLst/>
                <a:uLnTx/>
                <a:uFillTx/>
              </a:defRPr>
            </a:lvl1pPr>
          </a:lstStyle>
          <a:p>
            <a:pPr lvl="0">
              <a:buClr>
                <a:schemeClr val="accent1"/>
              </a:buClr>
              <a:buFont typeface="Lucida Grande"/>
              <a:buChar char="➲"/>
            </a:pPr>
            <a:endParaRPr lang="de-DE"/>
          </a:p>
        </p:txBody>
      </p:sp>
    </p:spTree>
    <p:extLst/>
  </p:cSld>
  <p:clrMapOvr>
    <a:overrideClrMapping bg1="lt1" tx1="dk1" bg2="lt2" tx2="dk2" accent1="accent1" accent2="accent2" accent3="accent3" accent4="accent4" accent5="accent5" accent6="accent6" hlink="hlink" folHlink="folHlink"/>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20" name="Bild 19"/>
          <p:cNvPicPr>
            <a:picLocks noChangeAspect="1"/>
          </p:cNvPicPr>
          <p:nvPr userDrawn="1"/>
        </p:nvPicPr>
        <p:blipFill>
          <a:blip r:embed="rId2"/>
          <a:stretch>
            <a:fillRect/>
          </a:stretch>
        </p:blipFill>
        <p:spPr>
          <a:xfrm>
            <a:off x="2" y="3719"/>
            <a:ext cx="18312815" cy="10323872"/>
          </a:xfrm>
          <a:prstGeom prst="rect">
            <a:avLst/>
          </a:prstGeom>
        </p:spPr>
      </p:pic>
      <p:sp>
        <p:nvSpPr>
          <p:cNvPr id="3" name="Untertitel 2"/>
          <p:cNvSpPr>
            <a:spLocks noGrp="1"/>
          </p:cNvSpPr>
          <p:nvPr>
            <p:ph type="subTitle" idx="1"/>
          </p:nvPr>
        </p:nvSpPr>
        <p:spPr>
          <a:xfrm>
            <a:off x="2743592" y="4805636"/>
            <a:ext cx="12801600" cy="2628900"/>
          </a:xfrm>
        </p:spPr>
        <p:txBody>
          <a:bodyPr/>
          <a:lstStyle>
            <a:lvl1pPr marL="0" indent="0" algn="ctr">
              <a:buNone/>
              <a:defRPr>
                <a:solidFill>
                  <a:schemeClr val="bg1"/>
                </a:solidFill>
                <a:latin typeface="Helvetica" charset="0"/>
                <a:ea typeface="Helvetica" charset="0"/>
                <a:cs typeface="Helvetica" charset="0"/>
              </a:defRPr>
            </a:lvl1pPr>
            <a:lvl2pPr marL="612312" indent="0" algn="ctr">
              <a:buNone/>
              <a:defRPr>
                <a:solidFill>
                  <a:schemeClr val="tx1">
                    <a:tint val="75000"/>
                  </a:schemeClr>
                </a:solidFill>
              </a:defRPr>
            </a:lvl2pPr>
            <a:lvl3pPr marL="1224624" indent="0" algn="ctr">
              <a:buNone/>
              <a:defRPr>
                <a:solidFill>
                  <a:schemeClr val="tx1">
                    <a:tint val="75000"/>
                  </a:schemeClr>
                </a:solidFill>
              </a:defRPr>
            </a:lvl3pPr>
            <a:lvl4pPr marL="1836935" indent="0" algn="ctr">
              <a:buNone/>
              <a:defRPr>
                <a:solidFill>
                  <a:schemeClr val="tx1">
                    <a:tint val="75000"/>
                  </a:schemeClr>
                </a:solidFill>
              </a:defRPr>
            </a:lvl4pPr>
            <a:lvl5pPr marL="2449247" indent="0" algn="ctr">
              <a:buNone/>
              <a:defRPr>
                <a:solidFill>
                  <a:schemeClr val="tx1">
                    <a:tint val="75000"/>
                  </a:schemeClr>
                </a:solidFill>
              </a:defRPr>
            </a:lvl5pPr>
            <a:lvl6pPr marL="3061559" indent="0" algn="ctr">
              <a:buNone/>
              <a:defRPr>
                <a:solidFill>
                  <a:schemeClr val="tx1">
                    <a:tint val="75000"/>
                  </a:schemeClr>
                </a:solidFill>
              </a:defRPr>
            </a:lvl6pPr>
            <a:lvl7pPr marL="3673871" indent="0" algn="ctr">
              <a:buNone/>
              <a:defRPr>
                <a:solidFill>
                  <a:schemeClr val="tx1">
                    <a:tint val="75000"/>
                  </a:schemeClr>
                </a:solidFill>
              </a:defRPr>
            </a:lvl7pPr>
            <a:lvl8pPr marL="4286181" indent="0" algn="ctr">
              <a:buNone/>
              <a:defRPr>
                <a:solidFill>
                  <a:schemeClr val="tx1">
                    <a:tint val="75000"/>
                  </a:schemeClr>
                </a:solidFill>
              </a:defRPr>
            </a:lvl8pPr>
            <a:lvl9pPr marL="4898495" indent="0" algn="ctr">
              <a:buNone/>
              <a:defRPr>
                <a:solidFill>
                  <a:schemeClr val="tx1">
                    <a:tint val="75000"/>
                  </a:schemeClr>
                </a:solidFill>
              </a:defRPr>
            </a:lvl9pPr>
          </a:lstStyle>
          <a:p>
            <a:r>
              <a:rPr lang="de-DE" dirty="0"/>
              <a:t>Formatvorlage des Untertitelmasters durch Klicken bearbeiten</a:t>
            </a:r>
          </a:p>
        </p:txBody>
      </p:sp>
      <p:sp>
        <p:nvSpPr>
          <p:cNvPr id="17" name="Rechteck 16"/>
          <p:cNvSpPr/>
          <p:nvPr userDrawn="1"/>
        </p:nvSpPr>
        <p:spPr>
          <a:xfrm>
            <a:off x="4755740" y="275890"/>
            <a:ext cx="3308919" cy="1015663"/>
          </a:xfrm>
          <a:prstGeom prst="rect">
            <a:avLst/>
          </a:prstGeom>
        </p:spPr>
        <p:txBody>
          <a:bodyPr wrap="none">
            <a:spAutoFit/>
          </a:bodyPr>
          <a:lstStyle/>
          <a:p>
            <a:pPr defTabSz="685800"/>
            <a:r>
              <a:rPr lang="en-US" sz="6000" dirty="0">
                <a:solidFill>
                  <a:srgbClr val="FFFFFF"/>
                </a:solidFill>
                <a:latin typeface="Helvetica" charset="0"/>
                <a:ea typeface="Helvetica" charset="0"/>
                <a:cs typeface="Helvetica" charset="0"/>
              </a:rPr>
              <a:t>Cerulean</a:t>
            </a:r>
            <a:endParaRPr lang="de-DE" sz="4950" dirty="0">
              <a:solidFill>
                <a:srgbClr val="FFFFFF"/>
              </a:solidFill>
              <a:latin typeface="Helvetica" charset="0"/>
              <a:ea typeface="Helvetica" charset="0"/>
              <a:cs typeface="Helvetica" charset="0"/>
            </a:endParaRPr>
          </a:p>
        </p:txBody>
      </p:sp>
      <p:sp>
        <p:nvSpPr>
          <p:cNvPr id="19" name="Rechteck 18"/>
          <p:cNvSpPr/>
          <p:nvPr userDrawn="1"/>
        </p:nvSpPr>
        <p:spPr>
          <a:xfrm>
            <a:off x="10305068" y="275890"/>
            <a:ext cx="2153154" cy="1015663"/>
          </a:xfrm>
          <a:prstGeom prst="rect">
            <a:avLst/>
          </a:prstGeom>
        </p:spPr>
        <p:txBody>
          <a:bodyPr wrap="none">
            <a:spAutoFit/>
          </a:bodyPr>
          <a:lstStyle/>
          <a:p>
            <a:pPr defTabSz="685800"/>
            <a:r>
              <a:rPr lang="en-US" sz="6000" dirty="0">
                <a:solidFill>
                  <a:srgbClr val="FFFFFF"/>
                </a:solidFill>
                <a:latin typeface="Helvetica" charset="0"/>
                <a:ea typeface="Helvetica" charset="0"/>
                <a:cs typeface="Helvetica" charset="0"/>
              </a:rPr>
              <a:t>Circle</a:t>
            </a:r>
            <a:endParaRPr lang="de-DE" sz="4950" dirty="0">
              <a:solidFill>
                <a:srgbClr val="FFFFFF"/>
              </a:solidFill>
              <a:latin typeface="Helvetica" charset="0"/>
              <a:ea typeface="Helvetica" charset="0"/>
              <a:cs typeface="Helvetica" charset="0"/>
            </a:endParaRPr>
          </a:p>
        </p:txBody>
      </p:sp>
      <p:grpSp>
        <p:nvGrpSpPr>
          <p:cNvPr id="34" name="Gruppierung 33"/>
          <p:cNvGrpSpPr/>
          <p:nvPr userDrawn="1"/>
        </p:nvGrpSpPr>
        <p:grpSpPr>
          <a:xfrm>
            <a:off x="8421629" y="158220"/>
            <a:ext cx="1572720" cy="1558776"/>
            <a:chOff x="10439400" y="3062460"/>
            <a:chExt cx="5065992" cy="5021078"/>
          </a:xfrm>
        </p:grpSpPr>
        <p:grpSp>
          <p:nvGrpSpPr>
            <p:cNvPr id="35" name="Gruppierung 34"/>
            <p:cNvGrpSpPr/>
            <p:nvPr/>
          </p:nvGrpSpPr>
          <p:grpSpPr>
            <a:xfrm>
              <a:off x="11549216" y="4554698"/>
              <a:ext cx="2509684" cy="2036602"/>
              <a:chOff x="3352800" y="4818990"/>
              <a:chExt cx="1858316" cy="1508018"/>
            </a:xfrm>
          </p:grpSpPr>
          <p:sp>
            <p:nvSpPr>
              <p:cNvPr id="37" name="Rechteck 36"/>
              <p:cNvSpPr/>
              <p:nvPr userDrawn="1"/>
            </p:nvSpPr>
            <p:spPr>
              <a:xfrm>
                <a:off x="3352800" y="6009531"/>
                <a:ext cx="307360" cy="317477"/>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38" name="Rechteck 37"/>
              <p:cNvSpPr/>
              <p:nvPr userDrawn="1"/>
            </p:nvSpPr>
            <p:spPr>
              <a:xfrm>
                <a:off x="3740539" y="5771422"/>
                <a:ext cx="307360" cy="555586"/>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39" name="Rechteck 38"/>
              <p:cNvSpPr/>
              <p:nvPr userDrawn="1"/>
            </p:nvSpPr>
            <p:spPr>
              <a:xfrm>
                <a:off x="4128278" y="5453945"/>
                <a:ext cx="307360" cy="873063"/>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40" name="Rechteck 39"/>
              <p:cNvSpPr/>
              <p:nvPr userDrawn="1"/>
            </p:nvSpPr>
            <p:spPr>
              <a:xfrm>
                <a:off x="4516017" y="5136467"/>
                <a:ext cx="307360" cy="1190541"/>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41" name="Rechteck 40"/>
              <p:cNvSpPr/>
              <p:nvPr userDrawn="1"/>
            </p:nvSpPr>
            <p:spPr>
              <a:xfrm>
                <a:off x="4903756" y="4818990"/>
                <a:ext cx="307360" cy="1508018"/>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grpSp>
        <p:sp>
          <p:nvSpPr>
            <p:cNvPr id="36" name="Rad 14"/>
            <p:cNvSpPr/>
            <p:nvPr/>
          </p:nvSpPr>
          <p:spPr>
            <a:xfrm>
              <a:off x="10439400" y="3062460"/>
              <a:ext cx="5065992" cy="5021078"/>
            </a:xfrm>
            <a:prstGeom prst="donut">
              <a:avLst>
                <a:gd name="adj" fmla="val 5862"/>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grpSp>
      <p:sp>
        <p:nvSpPr>
          <p:cNvPr id="8" name="Datumsplatzhalter 7"/>
          <p:cNvSpPr>
            <a:spLocks noGrp="1"/>
          </p:cNvSpPr>
          <p:nvPr>
            <p:ph type="dt" sz="half" idx="10"/>
          </p:nvPr>
        </p:nvSpPr>
        <p:spPr/>
        <p:txBody>
          <a:bodyPr/>
          <a:lstStyle/>
          <a:p>
            <a:pPr defTabSz="1224624"/>
            <a:fld id="{88AAA420-174B-4CF3-AE68-4DB1F36E5DBB}" type="datetime1">
              <a:rPr lang="de-DE" smtClean="0">
                <a:solidFill>
                  <a:srgbClr val="FFFFFF"/>
                </a:solidFill>
              </a:rPr>
              <a:pPr defTabSz="1224624"/>
              <a:t>07.10.18</a:t>
            </a:fld>
            <a:endParaRPr lang="de-DE" dirty="0">
              <a:solidFill>
                <a:srgbClr val="FFFFFF"/>
              </a:solidFill>
            </a:endParaRPr>
          </a:p>
        </p:txBody>
      </p:sp>
      <p:sp>
        <p:nvSpPr>
          <p:cNvPr id="9" name="Fußzeilenplatzhalter 8"/>
          <p:cNvSpPr>
            <a:spLocks noGrp="1"/>
          </p:cNvSpPr>
          <p:nvPr>
            <p:ph type="ftr" sz="quarter" idx="11"/>
          </p:nvPr>
        </p:nvSpPr>
        <p:spPr/>
        <p:txBody>
          <a:bodyPr/>
          <a:lstStyle/>
          <a:p>
            <a:pPr defTabSz="1224624"/>
            <a:r>
              <a:rPr lang="de-DE">
                <a:solidFill>
                  <a:srgbClr val="FFFFFF"/>
                </a:solidFill>
              </a:rPr>
              <a:t>© Cerulean Circle GmbH</a:t>
            </a:r>
            <a:endParaRPr lang="de-DE" dirty="0">
              <a:solidFill>
                <a:srgbClr val="FFFFFF"/>
              </a:solidFill>
            </a:endParaRPr>
          </a:p>
        </p:txBody>
      </p:sp>
      <p:sp>
        <p:nvSpPr>
          <p:cNvPr id="10" name="Foliennummernplatzhalter 9"/>
          <p:cNvSpPr>
            <a:spLocks noGrp="1"/>
          </p:cNvSpPr>
          <p:nvPr>
            <p:ph type="sldNum" sz="quarter" idx="12"/>
          </p:nvPr>
        </p:nvSpPr>
        <p:spPr/>
        <p:txBody>
          <a:bodyPr/>
          <a:lstStyle/>
          <a:p>
            <a:pPr defTabSz="1224624"/>
            <a:fld id="{C4FB3287-924D-476C-A86E-8BB8B69384F9}" type="slidenum">
              <a:rPr lang="de-DE" smtClean="0">
                <a:solidFill>
                  <a:srgbClr val="FFFFFF"/>
                </a:solidFill>
              </a:rPr>
              <a:pPr defTabSz="1224624"/>
              <a:t>‹Nr.›</a:t>
            </a:fld>
            <a:endParaRPr lang="de-DE" dirty="0">
              <a:solidFill>
                <a:srgbClr val="FFFFFF"/>
              </a:solidFill>
            </a:endParaRPr>
          </a:p>
        </p:txBody>
      </p:sp>
      <p:sp>
        <p:nvSpPr>
          <p:cNvPr id="15" name="Titel 14"/>
          <p:cNvSpPr>
            <a:spLocks noGrp="1"/>
          </p:cNvSpPr>
          <p:nvPr>
            <p:ph type="title"/>
          </p:nvPr>
        </p:nvSpPr>
        <p:spPr>
          <a:xfrm>
            <a:off x="1954955" y="2605754"/>
            <a:ext cx="14401547" cy="1558776"/>
          </a:xfrm>
        </p:spPr>
        <p:txBody>
          <a:bodyPr/>
          <a:lstStyle>
            <a:lvl1pPr algn="ctr">
              <a:defRPr/>
            </a:lvl1pPr>
          </a:lstStyle>
          <a:p>
            <a:r>
              <a:rPr lang="de-DE"/>
              <a:t>Titelmasterformat durch Klicken bearbeiten</a:t>
            </a:r>
          </a:p>
        </p:txBody>
      </p:sp>
    </p:spTree>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atin typeface="Helvetica" charset="0"/>
                <a:ea typeface="Helvetica" charset="0"/>
                <a:cs typeface="Helvetica" charset="0"/>
              </a:defRPr>
            </a:lvl1pPr>
          </a:lstStyle>
          <a:p>
            <a:r>
              <a:rPr lang="de-DE" noProof="0" dirty="0"/>
              <a:t>Titelmasterformat durch Klicken bearbeiten</a:t>
            </a:r>
          </a:p>
        </p:txBody>
      </p:sp>
      <p:sp>
        <p:nvSpPr>
          <p:cNvPr id="3" name="Inhaltsplatzhalter 2"/>
          <p:cNvSpPr>
            <a:spLocks noGrp="1"/>
          </p:cNvSpPr>
          <p:nvPr>
            <p:ph idx="1"/>
          </p:nvPr>
        </p:nvSpPr>
        <p:spPr/>
        <p:txBody>
          <a:bodyPr/>
          <a:lstStyle>
            <a:lvl1pPr>
              <a:defRPr>
                <a:latin typeface="Helvetica" charset="0"/>
                <a:ea typeface="Helvetica" charset="0"/>
                <a:cs typeface="Helvetica" charset="0"/>
              </a:defRPr>
            </a:lvl1pPr>
            <a:lvl2pPr>
              <a:defRPr>
                <a:latin typeface="Helvetica" charset="0"/>
                <a:ea typeface="Helvetica" charset="0"/>
                <a:cs typeface="Helvetica" charset="0"/>
              </a:defRPr>
            </a:lvl2pPr>
            <a:lvl3pPr>
              <a:defRPr>
                <a:latin typeface="Helvetica" charset="0"/>
                <a:ea typeface="Helvetica" charset="0"/>
                <a:cs typeface="Helvetica" charset="0"/>
              </a:defRPr>
            </a:lvl3pPr>
            <a:lvl4pPr>
              <a:defRPr>
                <a:latin typeface="Helvetica" charset="0"/>
                <a:ea typeface="Helvetica" charset="0"/>
                <a:cs typeface="Helvetica" charset="0"/>
              </a:defRPr>
            </a:lvl4pPr>
            <a:lvl5pPr>
              <a:defRPr>
                <a:latin typeface="Helvetica" charset="0"/>
                <a:ea typeface="Helvetica" charset="0"/>
                <a:cs typeface="Helvetica" charset="0"/>
              </a:defRPr>
            </a:lvl5pPr>
          </a:lstStyle>
          <a:p>
            <a:pPr lvl="0"/>
            <a:r>
              <a:rPr lang="de-DE" noProof="0" dirty="0"/>
              <a:t>Textmasterformat bearbeiten</a:t>
            </a:r>
          </a:p>
          <a:p>
            <a:pPr lvl="1"/>
            <a:r>
              <a:rPr lang="de-DE" noProof="0" dirty="0"/>
              <a:t>Zweite Ebene</a:t>
            </a:r>
          </a:p>
          <a:p>
            <a:pPr lvl="2"/>
            <a:r>
              <a:rPr lang="de-DE" noProof="0" dirty="0"/>
              <a:t>Dritte Ebene</a:t>
            </a:r>
          </a:p>
          <a:p>
            <a:pPr lvl="3"/>
            <a:r>
              <a:rPr lang="de-DE" noProof="0" dirty="0"/>
              <a:t>Vierte Ebene</a:t>
            </a:r>
          </a:p>
          <a:p>
            <a:pPr lvl="4"/>
            <a:r>
              <a:rPr lang="de-DE" noProof="0" dirty="0"/>
              <a:t>Fünfte Ebene</a:t>
            </a:r>
          </a:p>
        </p:txBody>
      </p:sp>
      <p:sp>
        <p:nvSpPr>
          <p:cNvPr id="4" name="Datumsplatzhalter 3"/>
          <p:cNvSpPr>
            <a:spLocks noGrp="1"/>
          </p:cNvSpPr>
          <p:nvPr>
            <p:ph type="dt" sz="half" idx="10"/>
          </p:nvPr>
        </p:nvSpPr>
        <p:spPr/>
        <p:txBody>
          <a:bodyPr/>
          <a:lstStyle>
            <a:lvl1pPr>
              <a:defRPr>
                <a:solidFill>
                  <a:schemeClr val="bg1"/>
                </a:solidFill>
                <a:latin typeface="Helvetica" charset="0"/>
                <a:ea typeface="Helvetica" charset="0"/>
                <a:cs typeface="Helvetica" charset="0"/>
              </a:defRPr>
            </a:lvl1pPr>
          </a:lstStyle>
          <a:p>
            <a:fld id="{0B935C5A-4B3A-427B-9869-DC69DA87330E}" type="datetime1">
              <a:rPr lang="de-DE" smtClean="0">
                <a:solidFill>
                  <a:srgbClr val="FFFFFF"/>
                </a:solidFill>
              </a:rPr>
              <a:pPr/>
              <a:t>07.10.18</a:t>
            </a:fld>
            <a:endParaRPr lang="de-DE" dirty="0">
              <a:solidFill>
                <a:srgbClr val="FFFFFF"/>
              </a:solidFill>
            </a:endParaRPr>
          </a:p>
        </p:txBody>
      </p:sp>
      <p:sp>
        <p:nvSpPr>
          <p:cNvPr id="5" name="Fußzeilenplatzhalter 4"/>
          <p:cNvSpPr>
            <a:spLocks noGrp="1"/>
          </p:cNvSpPr>
          <p:nvPr>
            <p:ph type="ftr" sz="quarter" idx="11"/>
          </p:nvPr>
        </p:nvSpPr>
        <p:spPr/>
        <p:txBody>
          <a:bodyPr/>
          <a:lstStyle>
            <a:lvl1pPr>
              <a:defRPr>
                <a:solidFill>
                  <a:schemeClr val="bg1"/>
                </a:solidFill>
                <a:latin typeface="Helvetica" charset="0"/>
                <a:ea typeface="Helvetica" charset="0"/>
                <a:cs typeface="Helvetica" charset="0"/>
              </a:defRPr>
            </a:lvl1pPr>
          </a:lstStyle>
          <a:p>
            <a:r>
              <a:rPr lang="de-DE">
                <a:solidFill>
                  <a:srgbClr val="FFFFFF"/>
                </a:solidFill>
              </a:rPr>
              <a:t>© Cerulean Circle GmbH</a:t>
            </a:r>
          </a:p>
        </p:txBody>
      </p:sp>
      <p:sp>
        <p:nvSpPr>
          <p:cNvPr id="6" name="Foliennummernplatzhalter 5"/>
          <p:cNvSpPr>
            <a:spLocks noGrp="1"/>
          </p:cNvSpPr>
          <p:nvPr>
            <p:ph type="sldNum" sz="quarter" idx="12"/>
          </p:nvPr>
        </p:nvSpPr>
        <p:spPr/>
        <p:txBody>
          <a:bodyPr/>
          <a:lstStyle>
            <a:lvl1pPr>
              <a:defRPr>
                <a:solidFill>
                  <a:schemeClr val="bg1"/>
                </a:solidFill>
                <a:latin typeface="Helvetica" charset="0"/>
                <a:ea typeface="Helvetica" charset="0"/>
                <a:cs typeface="Helvetica" charset="0"/>
              </a:defRPr>
            </a:lvl1pPr>
          </a:lstStyle>
          <a:p>
            <a:fld id="{C4FB3287-924D-476C-A86E-8BB8B69384F9}" type="slidenum">
              <a:rPr lang="de-DE" smtClean="0">
                <a:solidFill>
                  <a:srgbClr val="FFFFFF"/>
                </a:solidFill>
              </a:rPr>
              <a:pPr/>
              <a:t>‹Nr.›</a:t>
            </a:fld>
            <a:endParaRPr lang="de-DE">
              <a:solidFill>
                <a:srgbClr val="FFFFFF"/>
              </a:solidFill>
            </a:endParaRPr>
          </a:p>
        </p:txBody>
      </p:sp>
      <p:sp>
        <p:nvSpPr>
          <p:cNvPr id="7" name="Textfeld 6"/>
          <p:cNvSpPr txBox="1"/>
          <p:nvPr userDrawn="1"/>
        </p:nvSpPr>
        <p:spPr>
          <a:xfrm>
            <a:off x="16901654" y="471948"/>
            <a:ext cx="184731" cy="300082"/>
          </a:xfrm>
          <a:prstGeom prst="rect">
            <a:avLst/>
          </a:prstGeom>
          <a:noFill/>
        </p:spPr>
        <p:txBody>
          <a:bodyPr wrap="none" rtlCol="0">
            <a:spAutoFit/>
          </a:bodyPr>
          <a:lstStyle/>
          <a:p>
            <a:pPr defTabSz="685800"/>
            <a:endParaRPr lang="en-US" sz="1350">
              <a:solidFill>
                <a:srgbClr val="000000"/>
              </a:solidFill>
            </a:endParaRPr>
          </a:p>
        </p:txBody>
      </p:sp>
    </p:spTree>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444626" y="6610733"/>
            <a:ext cx="15544800" cy="2043113"/>
          </a:xfrm>
        </p:spPr>
        <p:txBody>
          <a:bodyPr anchor="t"/>
          <a:lstStyle>
            <a:lvl1pPr algn="l">
              <a:defRPr sz="5325" b="1" cap="all"/>
            </a:lvl1pPr>
          </a:lstStyle>
          <a:p>
            <a:r>
              <a:rPr lang="de-DE"/>
              <a:t>Titelmasterformat durch Klicken bearbeiten</a:t>
            </a:r>
          </a:p>
        </p:txBody>
      </p:sp>
      <p:sp>
        <p:nvSpPr>
          <p:cNvPr id="3" name="Textplatzhalter 2"/>
          <p:cNvSpPr>
            <a:spLocks noGrp="1"/>
          </p:cNvSpPr>
          <p:nvPr>
            <p:ph type="body" idx="1"/>
          </p:nvPr>
        </p:nvSpPr>
        <p:spPr>
          <a:xfrm>
            <a:off x="1444626" y="4360075"/>
            <a:ext cx="15544800" cy="2250281"/>
          </a:xfrm>
        </p:spPr>
        <p:txBody>
          <a:bodyPr anchor="b"/>
          <a:lstStyle>
            <a:lvl1pPr marL="0" indent="0">
              <a:buNone/>
              <a:defRPr sz="2700">
                <a:solidFill>
                  <a:schemeClr val="tx1">
                    <a:tint val="75000"/>
                  </a:schemeClr>
                </a:solidFill>
              </a:defRPr>
            </a:lvl1pPr>
            <a:lvl2pPr marL="612312" indent="0">
              <a:buNone/>
              <a:defRPr sz="2400">
                <a:solidFill>
                  <a:schemeClr val="tx1">
                    <a:tint val="75000"/>
                  </a:schemeClr>
                </a:solidFill>
              </a:defRPr>
            </a:lvl2pPr>
            <a:lvl3pPr marL="1224624" indent="0">
              <a:buNone/>
              <a:defRPr sz="2175">
                <a:solidFill>
                  <a:schemeClr val="tx1">
                    <a:tint val="75000"/>
                  </a:schemeClr>
                </a:solidFill>
              </a:defRPr>
            </a:lvl3pPr>
            <a:lvl4pPr marL="1836935" indent="0">
              <a:buNone/>
              <a:defRPr sz="1875">
                <a:solidFill>
                  <a:schemeClr val="tx1">
                    <a:tint val="75000"/>
                  </a:schemeClr>
                </a:solidFill>
              </a:defRPr>
            </a:lvl4pPr>
            <a:lvl5pPr marL="2449247" indent="0">
              <a:buNone/>
              <a:defRPr sz="1875">
                <a:solidFill>
                  <a:schemeClr val="tx1">
                    <a:tint val="75000"/>
                  </a:schemeClr>
                </a:solidFill>
              </a:defRPr>
            </a:lvl5pPr>
            <a:lvl6pPr marL="3061559" indent="0">
              <a:buNone/>
              <a:defRPr sz="1875">
                <a:solidFill>
                  <a:schemeClr val="tx1">
                    <a:tint val="75000"/>
                  </a:schemeClr>
                </a:solidFill>
              </a:defRPr>
            </a:lvl6pPr>
            <a:lvl7pPr marL="3673871" indent="0">
              <a:buNone/>
              <a:defRPr sz="1875">
                <a:solidFill>
                  <a:schemeClr val="tx1">
                    <a:tint val="75000"/>
                  </a:schemeClr>
                </a:solidFill>
              </a:defRPr>
            </a:lvl7pPr>
            <a:lvl8pPr marL="4286181" indent="0">
              <a:buNone/>
              <a:defRPr sz="1875">
                <a:solidFill>
                  <a:schemeClr val="tx1">
                    <a:tint val="75000"/>
                  </a:schemeClr>
                </a:solidFill>
              </a:defRPr>
            </a:lvl8pPr>
            <a:lvl9pPr marL="4898495" indent="0">
              <a:buNone/>
              <a:defRPr sz="1875">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lvl1pPr>
              <a:defRPr>
                <a:solidFill>
                  <a:schemeClr val="bg1"/>
                </a:solidFill>
              </a:defRPr>
            </a:lvl1pPr>
          </a:lstStyle>
          <a:p>
            <a:fld id="{16976F2D-2F9A-48B3-B4A5-04D90ABA455D}" type="datetime1">
              <a:rPr lang="de-DE" smtClean="0">
                <a:solidFill>
                  <a:srgbClr val="FFFFFF"/>
                </a:solidFill>
                <a:latin typeface="Calibri"/>
              </a:rPr>
              <a:pPr/>
              <a:t>07.10.18</a:t>
            </a:fld>
            <a:endParaRPr lang="de-DE">
              <a:solidFill>
                <a:srgbClr val="FFFFFF"/>
              </a:solidFill>
              <a:latin typeface="Calibri"/>
            </a:endParaRPr>
          </a:p>
        </p:txBody>
      </p:sp>
      <p:sp>
        <p:nvSpPr>
          <p:cNvPr id="5" name="Fußzeilenplatzhalter 4"/>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6" name="Foliennummernplatzhalter 5"/>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914400" y="2400314"/>
            <a:ext cx="8077200" cy="6788945"/>
          </a:xfrm>
        </p:spPr>
        <p:txBody>
          <a:bodyPr/>
          <a:lstStyle>
            <a:lvl1pPr>
              <a:defRPr sz="3750"/>
            </a:lvl1pPr>
            <a:lvl2pPr marL="1208486" indent="-596504">
              <a:defRPr sz="3225"/>
            </a:lvl2pPr>
            <a:lvl3pPr marL="1610916" indent="-386954">
              <a:defRPr sz="2700"/>
            </a:lvl3pPr>
            <a:lvl4pPr>
              <a:defRPr sz="2400"/>
            </a:lvl4pPr>
            <a:lvl5pPr>
              <a:defRPr sz="2400"/>
            </a:lvl5pPr>
            <a:lvl6pPr>
              <a:defRPr sz="2400"/>
            </a:lvl6pPr>
            <a:lvl7pPr>
              <a:defRPr sz="2400"/>
            </a:lvl7pPr>
            <a:lvl8pPr>
              <a:defRPr sz="2400"/>
            </a:lvl8pPr>
            <a:lvl9pPr>
              <a:defRPr sz="2400"/>
            </a:lvl9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Inhaltsplatzhalter 3"/>
          <p:cNvSpPr>
            <a:spLocks noGrp="1"/>
          </p:cNvSpPr>
          <p:nvPr>
            <p:ph sz="half" idx="2"/>
          </p:nvPr>
        </p:nvSpPr>
        <p:spPr>
          <a:xfrm>
            <a:off x="9296400" y="2400314"/>
            <a:ext cx="8077200" cy="6788945"/>
          </a:xfrm>
        </p:spPr>
        <p:txBody>
          <a:bodyPr/>
          <a:lstStyle>
            <a:lvl1pPr>
              <a:defRPr sz="3750"/>
            </a:lvl1pPr>
            <a:lvl2pPr>
              <a:defRPr sz="3225"/>
            </a:lvl2pPr>
            <a:lvl3pPr>
              <a:defRPr sz="2700"/>
            </a:lvl3pPr>
            <a:lvl4pPr>
              <a:defRPr sz="2400"/>
            </a:lvl4pPr>
            <a:lvl5pPr>
              <a:defRPr sz="2400"/>
            </a:lvl5pPr>
            <a:lvl6pPr>
              <a:defRPr sz="2400"/>
            </a:lvl6pPr>
            <a:lvl7pPr>
              <a:defRPr sz="2400"/>
            </a:lvl7pPr>
            <a:lvl8pPr>
              <a:defRPr sz="2400"/>
            </a:lvl8pPr>
            <a:lvl9pPr>
              <a:defRPr sz="24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lvl1pPr>
              <a:defRPr>
                <a:solidFill>
                  <a:schemeClr val="bg1"/>
                </a:solidFill>
              </a:defRPr>
            </a:lvl1pPr>
          </a:lstStyle>
          <a:p>
            <a:fld id="{CAEFF873-B358-483F-8931-BA7768CE5FE9}" type="datetime1">
              <a:rPr lang="de-DE" smtClean="0">
                <a:solidFill>
                  <a:srgbClr val="FFFFFF"/>
                </a:solidFill>
                <a:latin typeface="Calibri"/>
              </a:rPr>
              <a:pPr/>
              <a:t>07.10.18</a:t>
            </a:fld>
            <a:endParaRPr lang="de-DE" dirty="0">
              <a:solidFill>
                <a:srgbClr val="FFFFFF"/>
              </a:solidFill>
              <a:latin typeface="Calibri"/>
            </a:endParaRPr>
          </a:p>
        </p:txBody>
      </p:sp>
      <p:sp>
        <p:nvSpPr>
          <p:cNvPr id="6" name="Fußzeilenplatzhalter 5"/>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7" name="Foliennummernplatzhalter 6"/>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EVICES OPT-1">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6" name="Picture Placeholder 5"/>
          <p:cNvSpPr>
            <a:spLocks noGrp="1"/>
          </p:cNvSpPr>
          <p:nvPr>
            <p:ph type="pic" sz="quarter" idx="11"/>
          </p:nvPr>
        </p:nvSpPr>
        <p:spPr>
          <a:xfrm>
            <a:off x="2606040" y="3255264"/>
            <a:ext cx="2542032" cy="4526280"/>
          </a:xfrm>
          <a:prstGeom prst="rect">
            <a:avLst/>
          </a:prstGeom>
        </p:spPr>
        <p:txBody>
          <a:bodyPr lIns="91439" tIns="45719" rIns="91439" bIns="45719"/>
          <a:lstStyle/>
          <a:p>
            <a:endParaRPr lang="uk-UA"/>
          </a:p>
        </p:txBody>
      </p:sp>
    </p:spTree>
    <p:extLst>
      <p:ext uri="{BB962C8B-B14F-4D97-AF65-F5344CB8AC3E}">
        <p14:creationId xmlns:p14="http://schemas.microsoft.com/office/powerpoint/2010/main" val="3205711653"/>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914401" y="2302671"/>
            <a:ext cx="8080376" cy="959643"/>
          </a:xfrm>
        </p:spPr>
        <p:txBody>
          <a:bodyPr anchor="b"/>
          <a:lstStyle>
            <a:lvl1pPr marL="0" indent="0">
              <a:buNone/>
              <a:defRPr sz="2925" b="1"/>
            </a:lvl1pPr>
            <a:lvl2pPr marL="612312" indent="0">
              <a:buNone/>
              <a:defRPr sz="2700" b="1"/>
            </a:lvl2pPr>
            <a:lvl3pPr marL="1224624" indent="0">
              <a:buNone/>
              <a:defRPr sz="2400" b="1"/>
            </a:lvl3pPr>
            <a:lvl4pPr marL="1836935" indent="0">
              <a:buNone/>
              <a:defRPr sz="2175" b="1"/>
            </a:lvl4pPr>
            <a:lvl5pPr marL="2449247" indent="0">
              <a:buNone/>
              <a:defRPr sz="2175" b="1"/>
            </a:lvl5pPr>
            <a:lvl6pPr marL="3061559" indent="0">
              <a:buNone/>
              <a:defRPr sz="2175" b="1"/>
            </a:lvl6pPr>
            <a:lvl7pPr marL="3673871" indent="0">
              <a:buNone/>
              <a:defRPr sz="2175" b="1"/>
            </a:lvl7pPr>
            <a:lvl8pPr marL="4286181" indent="0">
              <a:buNone/>
              <a:defRPr sz="2175" b="1"/>
            </a:lvl8pPr>
            <a:lvl9pPr marL="4898495" indent="0">
              <a:buNone/>
              <a:defRPr sz="2175" b="1"/>
            </a:lvl9pPr>
          </a:lstStyle>
          <a:p>
            <a:pPr lvl="0"/>
            <a:r>
              <a:rPr lang="de-DE"/>
              <a:t>Textmasterformat bearbeiten</a:t>
            </a:r>
          </a:p>
        </p:txBody>
      </p:sp>
      <p:sp>
        <p:nvSpPr>
          <p:cNvPr id="4" name="Inhaltsplatzhalter 3"/>
          <p:cNvSpPr>
            <a:spLocks noGrp="1"/>
          </p:cNvSpPr>
          <p:nvPr>
            <p:ph sz="half" idx="2"/>
          </p:nvPr>
        </p:nvSpPr>
        <p:spPr>
          <a:xfrm>
            <a:off x="914401" y="3262313"/>
            <a:ext cx="8080376" cy="5926932"/>
          </a:xfrm>
        </p:spPr>
        <p:txBody>
          <a:bodyPr/>
          <a:lstStyle>
            <a:lvl1pPr>
              <a:defRPr sz="3225"/>
            </a:lvl1pPr>
            <a:lvl2pPr>
              <a:defRPr sz="2700"/>
            </a:lvl2pPr>
            <a:lvl3pPr>
              <a:defRPr sz="2400"/>
            </a:lvl3pPr>
            <a:lvl4pPr>
              <a:defRPr sz="2175"/>
            </a:lvl4pPr>
            <a:lvl5pPr>
              <a:defRPr sz="2175"/>
            </a:lvl5pPr>
            <a:lvl6pPr>
              <a:defRPr sz="2175"/>
            </a:lvl6pPr>
            <a:lvl7pPr>
              <a:defRPr sz="2175"/>
            </a:lvl7pPr>
            <a:lvl8pPr>
              <a:defRPr sz="2175"/>
            </a:lvl8pPr>
            <a:lvl9pPr>
              <a:defRPr sz="2175"/>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9290065" y="2302671"/>
            <a:ext cx="8083550" cy="959643"/>
          </a:xfrm>
        </p:spPr>
        <p:txBody>
          <a:bodyPr anchor="b">
            <a:noAutofit/>
          </a:bodyPr>
          <a:lstStyle>
            <a:lvl1pPr marL="0" indent="0">
              <a:buNone/>
              <a:defRPr sz="2925" b="1"/>
            </a:lvl1pPr>
            <a:lvl2pPr marL="612312" indent="0">
              <a:buNone/>
              <a:defRPr sz="2700" b="1"/>
            </a:lvl2pPr>
            <a:lvl3pPr marL="1224624" indent="0">
              <a:buNone/>
              <a:defRPr sz="2400" b="1"/>
            </a:lvl3pPr>
            <a:lvl4pPr marL="1836935" indent="0">
              <a:buNone/>
              <a:defRPr sz="2175" b="1"/>
            </a:lvl4pPr>
            <a:lvl5pPr marL="2449247" indent="0">
              <a:buNone/>
              <a:defRPr sz="2175" b="1"/>
            </a:lvl5pPr>
            <a:lvl6pPr marL="3061559" indent="0">
              <a:buNone/>
              <a:defRPr sz="2175" b="1"/>
            </a:lvl6pPr>
            <a:lvl7pPr marL="3673871" indent="0">
              <a:buNone/>
              <a:defRPr sz="2175" b="1"/>
            </a:lvl7pPr>
            <a:lvl8pPr marL="4286181" indent="0">
              <a:buNone/>
              <a:defRPr sz="2175" b="1"/>
            </a:lvl8pPr>
            <a:lvl9pPr marL="4898495" indent="0">
              <a:buNone/>
              <a:defRPr sz="2175" b="1"/>
            </a:lvl9pPr>
          </a:lstStyle>
          <a:p>
            <a:pPr lvl="0"/>
            <a:r>
              <a:rPr lang="de-DE"/>
              <a:t>Textmasterformat bearbeiten</a:t>
            </a:r>
          </a:p>
        </p:txBody>
      </p:sp>
      <p:sp>
        <p:nvSpPr>
          <p:cNvPr id="6" name="Inhaltsplatzhalter 5"/>
          <p:cNvSpPr>
            <a:spLocks noGrp="1"/>
          </p:cNvSpPr>
          <p:nvPr>
            <p:ph sz="quarter" idx="4"/>
          </p:nvPr>
        </p:nvSpPr>
        <p:spPr>
          <a:xfrm>
            <a:off x="9290065" y="3262313"/>
            <a:ext cx="8083550" cy="5926932"/>
          </a:xfrm>
        </p:spPr>
        <p:txBody>
          <a:bodyPr/>
          <a:lstStyle>
            <a:lvl1pPr>
              <a:defRPr sz="3225"/>
            </a:lvl1pPr>
            <a:lvl2pPr>
              <a:defRPr sz="2700"/>
            </a:lvl2pPr>
            <a:lvl3pPr>
              <a:defRPr sz="2400"/>
            </a:lvl3pPr>
            <a:lvl4pPr>
              <a:defRPr sz="2175"/>
            </a:lvl4pPr>
            <a:lvl5pPr>
              <a:defRPr sz="2175"/>
            </a:lvl5pPr>
            <a:lvl6pPr>
              <a:defRPr sz="2175"/>
            </a:lvl6pPr>
            <a:lvl7pPr>
              <a:defRPr sz="2175"/>
            </a:lvl7pPr>
            <a:lvl8pPr>
              <a:defRPr sz="2175"/>
            </a:lvl8pPr>
            <a:lvl9pPr>
              <a:defRPr sz="2175"/>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lvl1pPr>
              <a:defRPr>
                <a:solidFill>
                  <a:schemeClr val="bg1"/>
                </a:solidFill>
              </a:defRPr>
            </a:lvl1pPr>
          </a:lstStyle>
          <a:p>
            <a:fld id="{DB5D36AC-826B-442E-B299-386EB72CE512}" type="datetime1">
              <a:rPr lang="de-DE" smtClean="0">
                <a:solidFill>
                  <a:srgbClr val="FFFFFF"/>
                </a:solidFill>
                <a:latin typeface="Calibri"/>
              </a:rPr>
              <a:pPr/>
              <a:t>07.10.18</a:t>
            </a:fld>
            <a:endParaRPr lang="de-DE">
              <a:solidFill>
                <a:srgbClr val="FFFFFF"/>
              </a:solidFill>
              <a:latin typeface="Calibri"/>
            </a:endParaRPr>
          </a:p>
        </p:txBody>
      </p:sp>
      <p:sp>
        <p:nvSpPr>
          <p:cNvPr id="8" name="Fußzeilenplatzhalter 7"/>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9" name="Foliennummernplatzhalter 8"/>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sz="4275">
                <a:solidFill>
                  <a:schemeClr val="bg1"/>
                </a:solidFill>
              </a:defRPr>
            </a:lvl1pPr>
          </a:lstStyle>
          <a:p>
            <a:r>
              <a:rPr lang="de-DE" dirty="0"/>
              <a:t>Titelmasterformat durch Klicken bearbeiten</a:t>
            </a:r>
          </a:p>
        </p:txBody>
      </p:sp>
      <p:sp>
        <p:nvSpPr>
          <p:cNvPr id="3" name="Datumsplatzhalter 2"/>
          <p:cNvSpPr>
            <a:spLocks noGrp="1"/>
          </p:cNvSpPr>
          <p:nvPr>
            <p:ph type="dt" sz="half" idx="10"/>
          </p:nvPr>
        </p:nvSpPr>
        <p:spPr/>
        <p:txBody>
          <a:bodyPr/>
          <a:lstStyle>
            <a:lvl1pPr>
              <a:defRPr>
                <a:solidFill>
                  <a:schemeClr val="bg1"/>
                </a:solidFill>
                <a:latin typeface="Helvetica Neue" panose="02000503000000020004" pitchFamily="2"/>
              </a:defRPr>
            </a:lvl1pPr>
          </a:lstStyle>
          <a:p>
            <a:fld id="{A077B032-B872-4113-86DD-100E892CBC12}" type="datetime1">
              <a:rPr lang="de-DE" smtClean="0">
                <a:solidFill>
                  <a:srgbClr val="FFFFFF"/>
                </a:solidFill>
              </a:rPr>
              <a:pPr/>
              <a:t>07.10.18</a:t>
            </a:fld>
            <a:endParaRPr lang="de-DE" dirty="0">
              <a:solidFill>
                <a:srgbClr val="FFFFFF"/>
              </a:solidFill>
            </a:endParaRPr>
          </a:p>
        </p:txBody>
      </p:sp>
      <p:sp>
        <p:nvSpPr>
          <p:cNvPr id="4" name="Fußzeilenplatzhalter 3"/>
          <p:cNvSpPr>
            <a:spLocks noGrp="1"/>
          </p:cNvSpPr>
          <p:nvPr>
            <p:ph type="ftr" sz="quarter" idx="11"/>
          </p:nvPr>
        </p:nvSpPr>
        <p:spPr/>
        <p:txBody>
          <a:bodyPr/>
          <a:lstStyle>
            <a:lvl1pPr>
              <a:defRPr>
                <a:solidFill>
                  <a:schemeClr val="bg1"/>
                </a:solidFill>
                <a:latin typeface="Helvetica Neue" panose="02000503000000020004" pitchFamily="2"/>
              </a:defRPr>
            </a:lvl1pPr>
          </a:lstStyle>
          <a:p>
            <a:r>
              <a:rPr lang="de-DE">
                <a:solidFill>
                  <a:srgbClr val="FFFFFF"/>
                </a:solidFill>
              </a:rPr>
              <a:t>© Cerulean Circle GmbH</a:t>
            </a:r>
            <a:endParaRPr lang="de-DE" dirty="0">
              <a:solidFill>
                <a:srgbClr val="FFFFFF"/>
              </a:solidFill>
            </a:endParaRPr>
          </a:p>
        </p:txBody>
      </p:sp>
      <p:sp>
        <p:nvSpPr>
          <p:cNvPr id="5" name="Foliennummernplatzhalter 4"/>
          <p:cNvSpPr>
            <a:spLocks noGrp="1"/>
          </p:cNvSpPr>
          <p:nvPr>
            <p:ph type="sldNum" sz="quarter" idx="12"/>
          </p:nvPr>
        </p:nvSpPr>
        <p:spPr/>
        <p:txBody>
          <a:bodyPr/>
          <a:lstStyle>
            <a:lvl1pPr>
              <a:defRPr>
                <a:solidFill>
                  <a:schemeClr val="bg1"/>
                </a:solidFill>
                <a:latin typeface="Helvetica Neue" panose="02000503000000020004" pitchFamily="2"/>
              </a:defRPr>
            </a:lvl1pPr>
          </a:lstStyle>
          <a:p>
            <a:fld id="{C4FB3287-924D-476C-A86E-8BB8B69384F9}" type="slidenum">
              <a:rPr lang="de-DE" smtClean="0">
                <a:solidFill>
                  <a:srgbClr val="FFFFFF"/>
                </a:solidFill>
              </a:rPr>
              <a:pPr/>
              <a:t>‹Nr.›</a:t>
            </a:fld>
            <a:endParaRPr lang="de-DE">
              <a:solidFill>
                <a:srgbClr val="FFFFFF"/>
              </a:solidFill>
            </a:endParaRPr>
          </a:p>
        </p:txBody>
      </p:sp>
    </p:spTree>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solidFill>
                  <a:schemeClr val="bg1"/>
                </a:solidFill>
              </a:defRPr>
            </a:lvl1pPr>
          </a:lstStyle>
          <a:p>
            <a:fld id="{F574E0CD-9B45-45E0-92E2-16FF8DE70719}" type="datetime1">
              <a:rPr lang="de-DE" smtClean="0">
                <a:solidFill>
                  <a:srgbClr val="FFFFFF"/>
                </a:solidFill>
                <a:latin typeface="Calibri"/>
              </a:rPr>
              <a:pPr/>
              <a:t>07.10.18</a:t>
            </a:fld>
            <a:endParaRPr lang="de-DE">
              <a:solidFill>
                <a:srgbClr val="FFFFFF"/>
              </a:solidFill>
              <a:latin typeface="Calibri"/>
            </a:endParaRPr>
          </a:p>
        </p:txBody>
      </p:sp>
      <p:sp>
        <p:nvSpPr>
          <p:cNvPr id="3" name="Fußzeilenplatzhalter 2"/>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4" name="Foliennummernplatzhalter 3"/>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914405" y="409575"/>
            <a:ext cx="6016626" cy="1743075"/>
          </a:xfrm>
        </p:spPr>
        <p:txBody>
          <a:bodyPr anchor="b"/>
          <a:lstStyle>
            <a:lvl1pPr algn="l">
              <a:defRPr sz="2700" b="1"/>
            </a:lvl1pPr>
          </a:lstStyle>
          <a:p>
            <a:r>
              <a:rPr lang="de-DE"/>
              <a:t>Titelmasterformat durch Klicken bearbeiten</a:t>
            </a:r>
          </a:p>
        </p:txBody>
      </p:sp>
      <p:sp>
        <p:nvSpPr>
          <p:cNvPr id="3" name="Inhaltsplatzhalter 2"/>
          <p:cNvSpPr>
            <a:spLocks noGrp="1"/>
          </p:cNvSpPr>
          <p:nvPr>
            <p:ph idx="1"/>
          </p:nvPr>
        </p:nvSpPr>
        <p:spPr>
          <a:xfrm>
            <a:off x="7150103" y="409958"/>
            <a:ext cx="10223501" cy="8779670"/>
          </a:xfrm>
        </p:spPr>
        <p:txBody>
          <a:bodyPr/>
          <a:lstStyle>
            <a:lvl1pPr>
              <a:defRPr sz="4275"/>
            </a:lvl1pPr>
            <a:lvl2pPr>
              <a:defRPr sz="3750"/>
            </a:lvl2pPr>
            <a:lvl3pPr>
              <a:defRPr sz="3225"/>
            </a:lvl3pPr>
            <a:lvl4pPr>
              <a:defRPr sz="2700"/>
            </a:lvl4pPr>
            <a:lvl5pPr>
              <a:defRPr sz="2700"/>
            </a:lvl5pPr>
            <a:lvl6pPr>
              <a:defRPr sz="2700"/>
            </a:lvl6pPr>
            <a:lvl7pPr>
              <a:defRPr sz="2700"/>
            </a:lvl7pPr>
            <a:lvl8pPr>
              <a:defRPr sz="2700"/>
            </a:lvl8pPr>
            <a:lvl9pPr>
              <a:defRPr sz="27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914405" y="2152656"/>
            <a:ext cx="6016626" cy="7036595"/>
          </a:xfrm>
        </p:spPr>
        <p:txBody>
          <a:bodyPr/>
          <a:lstStyle>
            <a:lvl1pPr marL="0" indent="0">
              <a:buNone/>
              <a:defRPr sz="1875"/>
            </a:lvl1pPr>
            <a:lvl2pPr marL="612312" indent="0">
              <a:buNone/>
              <a:defRPr sz="1575"/>
            </a:lvl2pPr>
            <a:lvl3pPr marL="1224624" indent="0">
              <a:buNone/>
              <a:defRPr sz="1350"/>
            </a:lvl3pPr>
            <a:lvl4pPr marL="1836935" indent="0">
              <a:buNone/>
              <a:defRPr sz="1200"/>
            </a:lvl4pPr>
            <a:lvl5pPr marL="2449247" indent="0">
              <a:buNone/>
              <a:defRPr sz="1200"/>
            </a:lvl5pPr>
            <a:lvl6pPr marL="3061559" indent="0">
              <a:buNone/>
              <a:defRPr sz="1200"/>
            </a:lvl6pPr>
            <a:lvl7pPr marL="3673871" indent="0">
              <a:buNone/>
              <a:defRPr sz="1200"/>
            </a:lvl7pPr>
            <a:lvl8pPr marL="4286181" indent="0">
              <a:buNone/>
              <a:defRPr sz="1200"/>
            </a:lvl8pPr>
            <a:lvl9pPr marL="4898495" indent="0">
              <a:buNone/>
              <a:defRPr sz="1200"/>
            </a:lvl9pPr>
          </a:lstStyle>
          <a:p>
            <a:pPr lvl="0"/>
            <a:r>
              <a:rPr lang="de-DE"/>
              <a:t>Textmasterformat bearbeiten</a:t>
            </a:r>
          </a:p>
        </p:txBody>
      </p:sp>
      <p:sp>
        <p:nvSpPr>
          <p:cNvPr id="5" name="Datumsplatzhalter 4"/>
          <p:cNvSpPr>
            <a:spLocks noGrp="1"/>
          </p:cNvSpPr>
          <p:nvPr>
            <p:ph type="dt" sz="half" idx="10"/>
          </p:nvPr>
        </p:nvSpPr>
        <p:spPr/>
        <p:txBody>
          <a:bodyPr/>
          <a:lstStyle>
            <a:lvl1pPr>
              <a:defRPr>
                <a:solidFill>
                  <a:schemeClr val="bg1"/>
                </a:solidFill>
              </a:defRPr>
            </a:lvl1pPr>
          </a:lstStyle>
          <a:p>
            <a:fld id="{72D0330C-DA12-48A0-9678-FCBEFC1EE6C7}" type="datetime1">
              <a:rPr lang="de-DE" smtClean="0">
                <a:solidFill>
                  <a:srgbClr val="FFFFFF"/>
                </a:solidFill>
                <a:latin typeface="Calibri"/>
              </a:rPr>
              <a:pPr/>
              <a:t>07.10.18</a:t>
            </a:fld>
            <a:endParaRPr lang="de-DE">
              <a:solidFill>
                <a:srgbClr val="FFFFFF"/>
              </a:solidFill>
              <a:latin typeface="Calibri"/>
            </a:endParaRPr>
          </a:p>
        </p:txBody>
      </p:sp>
      <p:sp>
        <p:nvSpPr>
          <p:cNvPr id="6" name="Fußzeilenplatzhalter 5"/>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7" name="Foliennummernplatzhalter 6"/>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3584576" y="7200900"/>
            <a:ext cx="10972800" cy="850107"/>
          </a:xfrm>
        </p:spPr>
        <p:txBody>
          <a:bodyPr anchor="b"/>
          <a:lstStyle>
            <a:lvl1pPr algn="l">
              <a:defRPr sz="2700" b="1"/>
            </a:lvl1pPr>
          </a:lstStyle>
          <a:p>
            <a:r>
              <a:rPr lang="de-DE"/>
              <a:t>Titelmasterformat durch Klicken bearbeiten</a:t>
            </a:r>
          </a:p>
        </p:txBody>
      </p:sp>
      <p:sp>
        <p:nvSpPr>
          <p:cNvPr id="3" name="Bildplatzhalter 2"/>
          <p:cNvSpPr>
            <a:spLocks noGrp="1"/>
          </p:cNvSpPr>
          <p:nvPr>
            <p:ph type="pic" idx="1"/>
          </p:nvPr>
        </p:nvSpPr>
        <p:spPr>
          <a:xfrm>
            <a:off x="3584576" y="919163"/>
            <a:ext cx="10972800" cy="6172200"/>
          </a:xfrm>
        </p:spPr>
        <p:txBody>
          <a:bodyPr/>
          <a:lstStyle>
            <a:lvl1pPr marL="0" indent="0">
              <a:buNone/>
              <a:defRPr sz="4275"/>
            </a:lvl1pPr>
            <a:lvl2pPr marL="612312" indent="0">
              <a:buNone/>
              <a:defRPr sz="3750"/>
            </a:lvl2pPr>
            <a:lvl3pPr marL="1224624" indent="0">
              <a:buNone/>
              <a:defRPr sz="3225"/>
            </a:lvl3pPr>
            <a:lvl4pPr marL="1836935" indent="0">
              <a:buNone/>
              <a:defRPr sz="2700"/>
            </a:lvl4pPr>
            <a:lvl5pPr marL="2449247" indent="0">
              <a:buNone/>
              <a:defRPr sz="2700"/>
            </a:lvl5pPr>
            <a:lvl6pPr marL="3061559" indent="0">
              <a:buNone/>
              <a:defRPr sz="2700"/>
            </a:lvl6pPr>
            <a:lvl7pPr marL="3673871" indent="0">
              <a:buNone/>
              <a:defRPr sz="2700"/>
            </a:lvl7pPr>
            <a:lvl8pPr marL="4286181" indent="0">
              <a:buNone/>
              <a:defRPr sz="2700"/>
            </a:lvl8pPr>
            <a:lvl9pPr marL="4898495" indent="0">
              <a:buNone/>
              <a:defRPr sz="2700"/>
            </a:lvl9pPr>
          </a:lstStyle>
          <a:p>
            <a:r>
              <a:rPr lang="de-DE"/>
              <a:t>Bild durch Klicken auf Symbol hinzufügen</a:t>
            </a:r>
          </a:p>
        </p:txBody>
      </p:sp>
      <p:sp>
        <p:nvSpPr>
          <p:cNvPr id="4" name="Textplatzhalter 3"/>
          <p:cNvSpPr>
            <a:spLocks noGrp="1"/>
          </p:cNvSpPr>
          <p:nvPr>
            <p:ph type="body" sz="half" idx="2"/>
          </p:nvPr>
        </p:nvSpPr>
        <p:spPr>
          <a:xfrm>
            <a:off x="3584576" y="8051007"/>
            <a:ext cx="10972800" cy="1207293"/>
          </a:xfrm>
        </p:spPr>
        <p:txBody>
          <a:bodyPr/>
          <a:lstStyle>
            <a:lvl1pPr marL="0" indent="0">
              <a:buNone/>
              <a:defRPr sz="1875"/>
            </a:lvl1pPr>
            <a:lvl2pPr marL="612312" indent="0">
              <a:buNone/>
              <a:defRPr sz="1575"/>
            </a:lvl2pPr>
            <a:lvl3pPr marL="1224624" indent="0">
              <a:buNone/>
              <a:defRPr sz="1350"/>
            </a:lvl3pPr>
            <a:lvl4pPr marL="1836935" indent="0">
              <a:buNone/>
              <a:defRPr sz="1200"/>
            </a:lvl4pPr>
            <a:lvl5pPr marL="2449247" indent="0">
              <a:buNone/>
              <a:defRPr sz="1200"/>
            </a:lvl5pPr>
            <a:lvl6pPr marL="3061559" indent="0">
              <a:buNone/>
              <a:defRPr sz="1200"/>
            </a:lvl6pPr>
            <a:lvl7pPr marL="3673871" indent="0">
              <a:buNone/>
              <a:defRPr sz="1200"/>
            </a:lvl7pPr>
            <a:lvl8pPr marL="4286181" indent="0">
              <a:buNone/>
              <a:defRPr sz="1200"/>
            </a:lvl8pPr>
            <a:lvl9pPr marL="4898495" indent="0">
              <a:buNone/>
              <a:defRPr sz="1200"/>
            </a:lvl9pPr>
          </a:lstStyle>
          <a:p>
            <a:pPr lvl="0"/>
            <a:r>
              <a:rPr lang="de-DE"/>
              <a:t>Textmasterformat bearbeiten</a:t>
            </a:r>
          </a:p>
        </p:txBody>
      </p:sp>
      <p:sp>
        <p:nvSpPr>
          <p:cNvPr id="5" name="Datumsplatzhalter 4"/>
          <p:cNvSpPr>
            <a:spLocks noGrp="1"/>
          </p:cNvSpPr>
          <p:nvPr>
            <p:ph type="dt" sz="half" idx="10"/>
          </p:nvPr>
        </p:nvSpPr>
        <p:spPr/>
        <p:txBody>
          <a:bodyPr/>
          <a:lstStyle>
            <a:lvl1pPr>
              <a:defRPr>
                <a:solidFill>
                  <a:schemeClr val="bg1"/>
                </a:solidFill>
              </a:defRPr>
            </a:lvl1pPr>
          </a:lstStyle>
          <a:p>
            <a:fld id="{C24434C1-C746-417B-9037-1E963424DB4E}" type="datetime1">
              <a:rPr lang="de-DE" smtClean="0">
                <a:solidFill>
                  <a:srgbClr val="FFFFFF"/>
                </a:solidFill>
                <a:latin typeface="Calibri"/>
              </a:rPr>
              <a:pPr/>
              <a:t>07.10.18</a:t>
            </a:fld>
            <a:endParaRPr lang="de-DE">
              <a:solidFill>
                <a:srgbClr val="FFFFFF"/>
              </a:solidFill>
              <a:latin typeface="Calibri"/>
            </a:endParaRPr>
          </a:p>
        </p:txBody>
      </p:sp>
      <p:sp>
        <p:nvSpPr>
          <p:cNvPr id="6" name="Fußzeilenplatzhalter 5"/>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7" name="Foliennummernplatzhalter 6"/>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solidFill>
                  <a:schemeClr val="bg1"/>
                </a:solidFill>
              </a:defRPr>
            </a:lvl1pPr>
          </a:lstStyle>
          <a:p>
            <a:fld id="{44102E28-F85F-4DD9-BCD0-E7E85A8D36B9}" type="datetime1">
              <a:rPr lang="de-DE" smtClean="0">
                <a:solidFill>
                  <a:srgbClr val="FFFFFF"/>
                </a:solidFill>
                <a:latin typeface="Calibri"/>
              </a:rPr>
              <a:pPr/>
              <a:t>07.10.18</a:t>
            </a:fld>
            <a:endParaRPr lang="de-DE">
              <a:solidFill>
                <a:srgbClr val="FFFFFF"/>
              </a:solidFill>
              <a:latin typeface="Calibri"/>
            </a:endParaRPr>
          </a:p>
        </p:txBody>
      </p:sp>
      <p:sp>
        <p:nvSpPr>
          <p:cNvPr id="5" name="Fußzeilenplatzhalter 4"/>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6" name="Foliennummernplatzhalter 5"/>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13258800" y="412340"/>
            <a:ext cx="4114800" cy="877728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914400" y="412340"/>
            <a:ext cx="12039600" cy="877728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solidFill>
                  <a:schemeClr val="bg1"/>
                </a:solidFill>
              </a:defRPr>
            </a:lvl1pPr>
          </a:lstStyle>
          <a:p>
            <a:fld id="{A1894302-13C0-445A-838A-7464F794919E}" type="datetime1">
              <a:rPr lang="de-DE" smtClean="0">
                <a:solidFill>
                  <a:srgbClr val="FFFFFF"/>
                </a:solidFill>
                <a:latin typeface="Calibri"/>
              </a:rPr>
              <a:pPr/>
              <a:t>07.10.18</a:t>
            </a:fld>
            <a:endParaRPr lang="de-DE">
              <a:solidFill>
                <a:srgbClr val="FFFFFF"/>
              </a:solidFill>
              <a:latin typeface="Calibri"/>
            </a:endParaRPr>
          </a:p>
        </p:txBody>
      </p:sp>
      <p:sp>
        <p:nvSpPr>
          <p:cNvPr id="5" name="Fußzeilenplatzhalter 4"/>
          <p:cNvSpPr>
            <a:spLocks noGrp="1"/>
          </p:cNvSpPr>
          <p:nvPr>
            <p:ph type="ftr" sz="quarter" idx="11"/>
          </p:nvPr>
        </p:nvSpPr>
        <p:spPr/>
        <p:txBody>
          <a:bodyPr/>
          <a:lstStyle>
            <a:lvl1pPr>
              <a:defRPr>
                <a:solidFill>
                  <a:schemeClr val="bg1"/>
                </a:solidFill>
              </a:defRPr>
            </a:lvl1pPr>
          </a:lstStyle>
          <a:p>
            <a:r>
              <a:rPr lang="de-DE">
                <a:solidFill>
                  <a:srgbClr val="FFFFFF"/>
                </a:solidFill>
                <a:latin typeface="Calibri"/>
              </a:rPr>
              <a:t>© Cerulean Circle GmbH</a:t>
            </a:r>
          </a:p>
        </p:txBody>
      </p:sp>
      <p:sp>
        <p:nvSpPr>
          <p:cNvPr id="6" name="Foliennummernplatzhalter 5"/>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txAndClipArt" preserve="1">
  <p:cSld name="Titel, Text und ClipArt">
    <p:spTree>
      <p:nvGrpSpPr>
        <p:cNvPr id="1" name=""/>
        <p:cNvGrpSpPr/>
        <p:nvPr/>
      </p:nvGrpSpPr>
      <p:grpSpPr>
        <a:xfrm>
          <a:off x="0" y="0"/>
          <a:ext cx="0" cy="0"/>
          <a:chOff x="0" y="0"/>
          <a:chExt cx="0" cy="0"/>
        </a:xfrm>
      </p:grpSpPr>
      <p:sp>
        <p:nvSpPr>
          <p:cNvPr id="2" name="Titel 1"/>
          <p:cNvSpPr>
            <a:spLocks noGrp="1"/>
          </p:cNvSpPr>
          <p:nvPr>
            <p:ph type="title"/>
          </p:nvPr>
        </p:nvSpPr>
        <p:spPr>
          <a:xfrm>
            <a:off x="1401183" y="1413958"/>
            <a:ext cx="13314486" cy="498599"/>
          </a:xfrm>
        </p:spPr>
        <p:txBody>
          <a:bodyPr/>
          <a:lstStyle/>
          <a:p>
            <a:r>
              <a:rPr lang="de-DE"/>
              <a:t>Titelmasterformat durch Klicken bearbeiten</a:t>
            </a:r>
          </a:p>
        </p:txBody>
      </p:sp>
      <p:sp>
        <p:nvSpPr>
          <p:cNvPr id="3" name="Textplatzhalter 2"/>
          <p:cNvSpPr>
            <a:spLocks noGrp="1"/>
          </p:cNvSpPr>
          <p:nvPr>
            <p:ph type="body" sz="half" idx="1"/>
          </p:nvPr>
        </p:nvSpPr>
        <p:spPr>
          <a:xfrm>
            <a:off x="1400923" y="2807906"/>
            <a:ext cx="7798778" cy="3767186"/>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ClipArt-Platzhalter 3"/>
          <p:cNvSpPr>
            <a:spLocks noGrp="1"/>
          </p:cNvSpPr>
          <p:nvPr>
            <p:ph type="clipArt" sz="half" idx="2"/>
          </p:nvPr>
        </p:nvSpPr>
        <p:spPr>
          <a:xfrm>
            <a:off x="9481040" y="2807496"/>
            <a:ext cx="7801709" cy="553998"/>
          </a:xfrm>
        </p:spPr>
        <p:txBody>
          <a:bodyPr/>
          <a:lstStyle/>
          <a:p>
            <a:endParaRPr lang="de-DE"/>
          </a:p>
        </p:txBody>
      </p:sp>
      <p:sp>
        <p:nvSpPr>
          <p:cNvPr id="5" name="Fußzeilenplatzhalter 4"/>
          <p:cNvSpPr>
            <a:spLocks noGrp="1"/>
          </p:cNvSpPr>
          <p:nvPr>
            <p:ph type="ftr" sz="quarter" idx="10"/>
          </p:nvPr>
        </p:nvSpPr>
        <p:spPr>
          <a:xfrm>
            <a:off x="3344014" y="9298782"/>
            <a:ext cx="11605847" cy="276999"/>
          </a:xfrm>
        </p:spPr>
        <p:txBody>
          <a:bodyPr/>
          <a:lstStyle>
            <a:lvl1pPr>
              <a:defRPr>
                <a:solidFill>
                  <a:schemeClr val="bg1"/>
                </a:solidFill>
              </a:defRPr>
            </a:lvl1pPr>
          </a:lstStyle>
          <a:p>
            <a:r>
              <a:rPr lang="de-DE">
                <a:solidFill>
                  <a:srgbClr val="FFFFFF"/>
                </a:solidFill>
                <a:latin typeface="Calibri"/>
              </a:rPr>
              <a:t>© Cerulean Circle GmbH</a:t>
            </a:r>
          </a:p>
        </p:txBody>
      </p:sp>
      <p:sp>
        <p:nvSpPr>
          <p:cNvPr id="6" name="Foliennummernplatzhalter 5"/>
          <p:cNvSpPr>
            <a:spLocks noGrp="1"/>
          </p:cNvSpPr>
          <p:nvPr>
            <p:ph type="sldNum" sz="quarter" idx="11"/>
          </p:nvPr>
        </p:nvSpPr>
        <p:spPr>
          <a:xfrm>
            <a:off x="15465671" y="9298782"/>
            <a:ext cx="1808285" cy="276999"/>
          </a:xfrm>
        </p:spPr>
        <p:txBody>
          <a:bodyPr/>
          <a:lstStyle>
            <a:lvl1pPr>
              <a:defRPr>
                <a:solidFill>
                  <a:schemeClr val="bg1"/>
                </a:solidFill>
              </a:defRPr>
            </a:lvl1pPr>
          </a:lstStyle>
          <a:p>
            <a:fld id="{5F7A7D30-B8CA-4828-8D17-996B322C1780}" type="slidenum">
              <a:rPr lang="de-DE" smtClean="0">
                <a:solidFill>
                  <a:srgbClr val="FFFFFF"/>
                </a:solidFill>
                <a:latin typeface="Calibri"/>
              </a:rPr>
              <a:pPr/>
              <a:t>‹Nr.›</a:t>
            </a:fld>
            <a:endParaRPr lang="de-DE">
              <a:solidFill>
                <a:srgbClr val="FFFFFF"/>
              </a:solidFill>
              <a:latin typeface="Calibri"/>
            </a:endParaRPr>
          </a:p>
        </p:txBody>
      </p:sp>
    </p:spTree>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DLI Content Flower">
    <p:spTree>
      <p:nvGrpSpPr>
        <p:cNvPr id="1" name=""/>
        <p:cNvGrpSpPr/>
        <p:nvPr/>
      </p:nvGrpSpPr>
      <p:grpSpPr>
        <a:xfrm>
          <a:off x="0" y="0"/>
          <a:ext cx="0" cy="0"/>
          <a:chOff x="0" y="0"/>
          <a:chExt cx="0" cy="0"/>
        </a:xfrm>
      </p:grpSpPr>
      <p:sp>
        <p:nvSpPr>
          <p:cNvPr id="13" name="Shape 13"/>
          <p:cNvSpPr/>
          <p:nvPr/>
        </p:nvSpPr>
        <p:spPr>
          <a:xfrm>
            <a:off x="1" y="9031369"/>
            <a:ext cx="18288005" cy="1288052"/>
          </a:xfrm>
          <a:prstGeom prst="rect">
            <a:avLst/>
          </a:prstGeom>
          <a:solidFill>
            <a:srgbClr val="1E4E5C">
              <a:alpha val="25000"/>
            </a:srgbClr>
          </a:solidFill>
          <a:ln w="12700">
            <a:miter lim="400000"/>
          </a:ln>
        </p:spPr>
        <p:txBody>
          <a:bodyPr lIns="27045" tIns="27045" rIns="27045" bIns="27045" anchor="ctr"/>
          <a:lstStyle/>
          <a:p>
            <a:pPr algn="r" defTabSz="236268">
              <a:defRPr sz="3500" spc="349">
                <a:solidFill>
                  <a:srgbClr val="FFFFFF"/>
                </a:solidFill>
                <a:latin typeface="Arial"/>
                <a:ea typeface="Arial"/>
                <a:cs typeface="Arial"/>
                <a:sym typeface="Arial"/>
              </a:defRPr>
            </a:pPr>
            <a:endParaRPr sz="1421" spc="524">
              <a:solidFill>
                <a:srgbClr val="FFFFFF"/>
              </a:solidFill>
              <a:latin typeface="Arial"/>
              <a:ea typeface="Arial"/>
              <a:cs typeface="Arial"/>
              <a:sym typeface="Arial"/>
            </a:endParaRPr>
          </a:p>
        </p:txBody>
      </p:sp>
      <p:sp>
        <p:nvSpPr>
          <p:cNvPr id="19" name="Shape 19"/>
          <p:cNvSpPr/>
          <p:nvPr/>
        </p:nvSpPr>
        <p:spPr>
          <a:xfrm>
            <a:off x="12231458" y="9390229"/>
            <a:ext cx="5427258" cy="570332"/>
          </a:xfrm>
          <a:prstGeom prst="rect">
            <a:avLst/>
          </a:prstGeom>
          <a:ln w="12700">
            <a:miter lim="400000"/>
          </a:ln>
          <a:extLst>
            <a:ext uri="{C572A759-6A51-4108-AA02-DFA0A04FC94B}">
              <ma14:wrappingTextBoxFlag xmlns:ma14="http://schemas.microsoft.com/office/mac/drawingml/2011/main" val="1"/>
            </a:ext>
          </a:extLst>
        </p:spPr>
        <p:txBody>
          <a:bodyPr lIns="19230" tIns="19230" rIns="19230" bIns="19230" anchor="ctr">
            <a:normAutofit/>
          </a:bodyPr>
          <a:lstStyle>
            <a:lvl1pPr algn="r">
              <a:defRPr sz="2400" cap="small" spc="239">
                <a:solidFill>
                  <a:srgbClr val="1E4E5C"/>
                </a:solidFill>
                <a:latin typeface="Lato"/>
                <a:ea typeface="Lato"/>
                <a:cs typeface="Lato"/>
                <a:sym typeface="Lato"/>
              </a:defRPr>
            </a:lvl1pPr>
          </a:lstStyle>
          <a:p>
            <a:pPr defTabSz="685800">
              <a:defRPr sz="1800" cap="none" spc="0">
                <a:solidFill>
                  <a:srgbClr val="000000"/>
                </a:solidFill>
              </a:defRPr>
            </a:pPr>
            <a:r>
              <a:rPr sz="1014" spc="98">
                <a:solidFill>
                  <a:srgbClr val="FFFFFF"/>
                </a:solidFill>
              </a:rPr>
              <a:t>© 2015 Digital Leaders initiative ⦿ All Rights Reserved</a:t>
            </a:r>
          </a:p>
        </p:txBody>
      </p:sp>
      <p:sp>
        <p:nvSpPr>
          <p:cNvPr id="20" name="Shape 20"/>
          <p:cNvSpPr/>
          <p:nvPr/>
        </p:nvSpPr>
        <p:spPr>
          <a:xfrm>
            <a:off x="617213" y="9390229"/>
            <a:ext cx="5427258" cy="570332"/>
          </a:xfrm>
          <a:prstGeom prst="rect">
            <a:avLst/>
          </a:prstGeom>
          <a:ln w="12700">
            <a:miter lim="400000"/>
          </a:ln>
          <a:extLst>
            <a:ext uri="{C572A759-6A51-4108-AA02-DFA0A04FC94B}">
              <ma14:wrappingTextBoxFlag xmlns:ma14="http://schemas.microsoft.com/office/mac/drawingml/2011/main" val="1"/>
            </a:ext>
          </a:extLst>
        </p:spPr>
        <p:txBody>
          <a:bodyPr lIns="19230" tIns="19230" rIns="19230" bIns="19230" anchor="ctr">
            <a:normAutofit/>
          </a:bodyPr>
          <a:lstStyle/>
          <a:p>
            <a:pPr defTabSz="685800">
              <a:defRPr sz="1800"/>
            </a:pPr>
            <a:r>
              <a:rPr sz="1014" cap="small" spc="98">
                <a:solidFill>
                  <a:srgbClr val="FFFFFF"/>
                </a:solidFill>
                <a:latin typeface="Lato"/>
                <a:ea typeface="Lato"/>
                <a:cs typeface="Lato"/>
                <a:sym typeface="Lato"/>
              </a:rPr>
              <a:t>Email 	</a:t>
            </a:r>
            <a:r>
              <a:rPr sz="1014" u="sng" cap="small" spc="98">
                <a:solidFill>
                  <a:srgbClr val="FFFFFF"/>
                </a:solidFill>
                <a:latin typeface="Lato"/>
                <a:ea typeface="Lato"/>
                <a:cs typeface="Lato"/>
                <a:sym typeface="Lato"/>
                <a:hlinkClick r:id="rId2"/>
              </a:rPr>
              <a:t>interest@digitalleadersinitiative.org</a:t>
            </a:r>
            <a:endParaRPr sz="1014" cap="small" spc="98">
              <a:solidFill>
                <a:srgbClr val="FFFFFF"/>
              </a:solidFill>
              <a:latin typeface="Lato"/>
              <a:ea typeface="Lato"/>
              <a:cs typeface="Lato"/>
              <a:sym typeface="Lato"/>
            </a:endParaRPr>
          </a:p>
          <a:p>
            <a:pPr defTabSz="685800">
              <a:defRPr sz="1800"/>
            </a:pPr>
            <a:r>
              <a:rPr sz="1014" cap="small" spc="98">
                <a:solidFill>
                  <a:srgbClr val="FFFFFF"/>
                </a:solidFill>
                <a:latin typeface="Lato"/>
                <a:ea typeface="Lato"/>
                <a:cs typeface="Lato"/>
                <a:sym typeface="Lato"/>
              </a:rPr>
              <a:t>Phone 	+49 152 538 440 85</a:t>
            </a:r>
          </a:p>
        </p:txBody>
      </p:sp>
    </p:spTree>
    <p:extLst/>
  </p:cSld>
  <p:clrMapOvr>
    <a:masterClrMapping/>
  </p:clrMapOvr>
  <p:transition spd="med"/>
</p:sldLayout>
</file>

<file path=ppt/slideLayouts/slideLayout199.xml><?xml version="1.0" encoding="utf-8"?>
<p:sldLayout xmlns:a="http://schemas.openxmlformats.org/drawingml/2006/main" xmlns:r="http://schemas.openxmlformats.org/officeDocument/2006/relationships" xmlns:p="http://schemas.openxmlformats.org/presentationml/2006/main" type="tx" preserve="1">
  <p:cSld name="1_DLI Content Flower">
    <p:spTree>
      <p:nvGrpSpPr>
        <p:cNvPr id="1" name=""/>
        <p:cNvGrpSpPr/>
        <p:nvPr/>
      </p:nvGrpSpPr>
      <p:grpSpPr>
        <a:xfrm>
          <a:off x="0" y="0"/>
          <a:ext cx="0" cy="0"/>
          <a:chOff x="0" y="0"/>
          <a:chExt cx="0" cy="0"/>
        </a:xfrm>
      </p:grpSpPr>
      <p:sp>
        <p:nvSpPr>
          <p:cNvPr id="12" name="Shape 12"/>
          <p:cNvSpPr/>
          <p:nvPr/>
        </p:nvSpPr>
        <p:spPr>
          <a:xfrm>
            <a:off x="1" y="-18116"/>
            <a:ext cx="18288005" cy="1288050"/>
          </a:xfrm>
          <a:prstGeom prst="rect">
            <a:avLst/>
          </a:prstGeom>
          <a:solidFill>
            <a:srgbClr val="1E4E5C"/>
          </a:solidFill>
          <a:ln w="12700">
            <a:miter lim="400000"/>
          </a:ln>
        </p:spPr>
        <p:txBody>
          <a:bodyPr lIns="27045" tIns="27045" rIns="27045" bIns="27045" anchor="ctr"/>
          <a:lstStyle/>
          <a:p>
            <a:pPr algn="r" defTabSz="221196">
              <a:defRPr sz="3500" spc="349">
                <a:solidFill>
                  <a:srgbClr val="FFFFFF"/>
                </a:solidFill>
                <a:latin typeface="Arial"/>
                <a:ea typeface="Arial"/>
                <a:cs typeface="Arial"/>
                <a:sym typeface="Arial"/>
              </a:defRPr>
            </a:pPr>
            <a:endParaRPr sz="1329" spc="524">
              <a:solidFill>
                <a:srgbClr val="FFFFFF"/>
              </a:solidFill>
              <a:latin typeface="Arial"/>
              <a:ea typeface="Arial"/>
              <a:cs typeface="Arial"/>
              <a:sym typeface="Arial"/>
            </a:endParaRPr>
          </a:p>
        </p:txBody>
      </p:sp>
      <p:sp>
        <p:nvSpPr>
          <p:cNvPr id="13" name="Shape 13"/>
          <p:cNvSpPr/>
          <p:nvPr/>
        </p:nvSpPr>
        <p:spPr>
          <a:xfrm>
            <a:off x="1" y="9031369"/>
            <a:ext cx="18288005" cy="1288052"/>
          </a:xfrm>
          <a:prstGeom prst="rect">
            <a:avLst/>
          </a:prstGeom>
          <a:solidFill>
            <a:srgbClr val="1E4E5C">
              <a:alpha val="25000"/>
            </a:srgbClr>
          </a:solidFill>
          <a:ln w="12700">
            <a:miter lim="400000"/>
          </a:ln>
        </p:spPr>
        <p:txBody>
          <a:bodyPr lIns="27045" tIns="27045" rIns="27045" bIns="27045" anchor="ctr"/>
          <a:lstStyle/>
          <a:p>
            <a:pPr algn="r" defTabSz="221196">
              <a:defRPr sz="3500" spc="349">
                <a:solidFill>
                  <a:srgbClr val="FFFFFF"/>
                </a:solidFill>
                <a:latin typeface="Arial"/>
                <a:ea typeface="Arial"/>
                <a:cs typeface="Arial"/>
                <a:sym typeface="Arial"/>
              </a:defRPr>
            </a:pPr>
            <a:endParaRPr sz="1329" spc="524">
              <a:solidFill>
                <a:srgbClr val="FFFFFF"/>
              </a:solidFill>
              <a:latin typeface="Arial"/>
              <a:ea typeface="Arial"/>
              <a:cs typeface="Arial"/>
              <a:sym typeface="Arial"/>
            </a:endParaRPr>
          </a:p>
        </p:txBody>
      </p:sp>
      <p:sp>
        <p:nvSpPr>
          <p:cNvPr id="14" name="Shape 14"/>
          <p:cNvSpPr>
            <a:spLocks noGrp="1"/>
          </p:cNvSpPr>
          <p:nvPr>
            <p:ph type="title"/>
          </p:nvPr>
        </p:nvSpPr>
        <p:spPr>
          <a:xfrm>
            <a:off x="1266830" y="2535134"/>
            <a:ext cx="15754355" cy="889826"/>
          </a:xfrm>
          <a:prstGeom prst="rect">
            <a:avLst/>
          </a:prstGeom>
        </p:spPr>
        <p:txBody>
          <a:bodyPr anchor="ctr"/>
          <a:lstStyle>
            <a:lvl1pPr>
              <a:defRPr sz="3684">
                <a:solidFill>
                  <a:srgbClr val="1E4E5C"/>
                </a:solidFill>
                <a:latin typeface="Lato"/>
                <a:ea typeface="Lato"/>
                <a:cs typeface="Lato"/>
                <a:sym typeface="Lato"/>
              </a:defRPr>
            </a:lvl1pPr>
          </a:lstStyle>
          <a:p>
            <a:pPr lvl="0">
              <a:defRPr sz="1800">
                <a:solidFill>
                  <a:srgbClr val="000000"/>
                </a:solidFill>
              </a:defRPr>
            </a:pPr>
            <a:r>
              <a:rPr sz="3684">
                <a:solidFill>
                  <a:srgbClr val="1E4E5C"/>
                </a:solidFill>
              </a:rPr>
              <a:t>Titeltext</a:t>
            </a:r>
          </a:p>
        </p:txBody>
      </p:sp>
      <p:grpSp>
        <p:nvGrpSpPr>
          <p:cNvPr id="18" name="Group 18"/>
          <p:cNvGrpSpPr/>
          <p:nvPr/>
        </p:nvGrpSpPr>
        <p:grpSpPr>
          <a:xfrm>
            <a:off x="5619918" y="193858"/>
            <a:ext cx="5732082" cy="861539"/>
            <a:chOff x="152400" y="0"/>
            <a:chExt cx="10190373" cy="1701801"/>
          </a:xfrm>
        </p:grpSpPr>
        <p:sp>
          <p:nvSpPr>
            <p:cNvPr id="15" name="Shape 15"/>
            <p:cNvSpPr/>
            <p:nvPr/>
          </p:nvSpPr>
          <p:spPr>
            <a:xfrm>
              <a:off x="2424476" y="123326"/>
              <a:ext cx="7918297" cy="146022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defTabSz="685800">
                <a:lnSpc>
                  <a:spcPct val="110000"/>
                </a:lnSpc>
                <a:defRPr sz="1800"/>
              </a:pPr>
              <a:r>
                <a:rPr sz="2621" b="1" cap="small" spc="53">
                  <a:solidFill>
                    <a:srgbClr val="FFFFFF"/>
                  </a:solidFill>
                  <a:latin typeface="Lato"/>
                  <a:ea typeface="Lato"/>
                  <a:cs typeface="Lato"/>
                  <a:sym typeface="Lato"/>
                </a:rPr>
                <a:t>Digital Leaders Initiative</a:t>
              </a:r>
            </a:p>
            <a:p>
              <a:pPr defTabSz="685800">
                <a:defRPr sz="1800"/>
              </a:pPr>
              <a:r>
                <a:rPr lang="de-DE" sz="1254" spc="207">
                  <a:solidFill>
                    <a:srgbClr val="FFFFFF"/>
                  </a:solidFill>
                  <a:latin typeface="Helvetica"/>
                  <a:ea typeface="Helvetica"/>
                  <a:cs typeface="Helvetica"/>
                  <a:sym typeface="Helvetica"/>
                </a:rPr>
                <a:t>ENABLING ECONOMIC VITALITY</a:t>
              </a:r>
            </a:p>
          </p:txBody>
        </p:sp>
        <p:pic>
          <p:nvPicPr>
            <p:cNvPr id="16" name="DLI Logo transparent white 1200x.png"/>
            <p:cNvPicPr/>
            <p:nvPr/>
          </p:nvPicPr>
          <p:blipFill>
            <a:blip r:embed="rId2">
              <a:extLst/>
            </a:blip>
            <a:srcRect/>
            <a:stretch>
              <a:fillRect/>
            </a:stretch>
          </p:blipFill>
          <p:spPr>
            <a:xfrm>
              <a:off x="152400" y="0"/>
              <a:ext cx="1701800" cy="1701801"/>
            </a:xfrm>
            <a:prstGeom prst="rect">
              <a:avLst/>
            </a:prstGeom>
            <a:ln w="12700" cap="flat">
              <a:noFill/>
              <a:miter lim="400000"/>
            </a:ln>
            <a:effectLst/>
          </p:spPr>
        </p:pic>
        <p:sp>
          <p:nvSpPr>
            <p:cNvPr id="17" name="Shape 17"/>
            <p:cNvSpPr/>
            <p:nvPr/>
          </p:nvSpPr>
          <p:spPr>
            <a:xfrm>
              <a:off x="746864" y="615002"/>
              <a:ext cx="512872" cy="4768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ctr">
              <a:noAutofit/>
            </a:bodyPr>
            <a:lstStyle/>
            <a:p>
              <a:pPr defTabSz="221196">
                <a:lnSpc>
                  <a:spcPct val="80000"/>
                </a:lnSpc>
                <a:defRPr sz="1800"/>
              </a:pPr>
              <a:r>
                <a:rPr sz="304">
                  <a:solidFill>
                    <a:srgbClr val="1E4E5C"/>
                  </a:solidFill>
                  <a:latin typeface="Lato Medium"/>
                  <a:ea typeface="Lato Medium"/>
                  <a:cs typeface="Lato Medium"/>
                  <a:sym typeface="Lato Medium"/>
                </a:rPr>
                <a:t>IM</a:t>
              </a:r>
            </a:p>
            <a:p>
              <a:pPr defTabSz="221196">
                <a:lnSpc>
                  <a:spcPct val="80000"/>
                </a:lnSpc>
                <a:defRPr sz="1800"/>
              </a:pPr>
              <a:r>
                <a:rPr sz="304">
                  <a:solidFill>
                    <a:srgbClr val="1E4E5C"/>
                  </a:solidFill>
                  <a:latin typeface="Lato Medium"/>
                  <a:ea typeface="Lato Medium"/>
                  <a:cs typeface="Lato Medium"/>
                  <a:sym typeface="Lato Medium"/>
                </a:rPr>
                <a:t>IM</a:t>
              </a:r>
            </a:p>
          </p:txBody>
        </p:sp>
      </p:grpSp>
      <p:sp>
        <p:nvSpPr>
          <p:cNvPr id="19" name="Shape 19"/>
          <p:cNvSpPr/>
          <p:nvPr/>
        </p:nvSpPr>
        <p:spPr>
          <a:xfrm>
            <a:off x="12231458" y="9390229"/>
            <a:ext cx="5427258" cy="570332"/>
          </a:xfrm>
          <a:prstGeom prst="rect">
            <a:avLst/>
          </a:prstGeom>
          <a:ln w="12700">
            <a:miter lim="400000"/>
          </a:ln>
          <a:extLst>
            <a:ext uri="{C572A759-6A51-4108-AA02-DFA0A04FC94B}">
              <ma14:wrappingTextBoxFlag xmlns:ma14="http://schemas.microsoft.com/office/mac/drawingml/2011/main" val="1"/>
            </a:ext>
          </a:extLst>
        </p:spPr>
        <p:txBody>
          <a:bodyPr lIns="19230" tIns="19230" rIns="19230" bIns="19230" anchor="ctr">
            <a:normAutofit/>
          </a:bodyPr>
          <a:lstStyle>
            <a:lvl1pPr algn="r">
              <a:defRPr sz="2400" cap="small" spc="239">
                <a:solidFill>
                  <a:srgbClr val="1E4E5C"/>
                </a:solidFill>
                <a:latin typeface="Lato"/>
                <a:ea typeface="Lato"/>
                <a:cs typeface="Lato"/>
                <a:sym typeface="Lato"/>
              </a:defRPr>
            </a:lvl1pPr>
          </a:lstStyle>
          <a:p>
            <a:pPr defTabSz="685800">
              <a:defRPr sz="1800" cap="none" spc="0">
                <a:solidFill>
                  <a:srgbClr val="000000"/>
                </a:solidFill>
              </a:defRPr>
            </a:pPr>
            <a:r>
              <a:rPr sz="949" spc="90">
                <a:solidFill>
                  <a:srgbClr val="FFFFFF"/>
                </a:solidFill>
              </a:rPr>
              <a:t>© 2015 Digital Leaders initiative ⦿ All Rights Reserved</a:t>
            </a:r>
          </a:p>
        </p:txBody>
      </p:sp>
      <p:sp>
        <p:nvSpPr>
          <p:cNvPr id="20" name="Shape 20"/>
          <p:cNvSpPr/>
          <p:nvPr/>
        </p:nvSpPr>
        <p:spPr>
          <a:xfrm>
            <a:off x="617213" y="9390229"/>
            <a:ext cx="5427258" cy="570332"/>
          </a:xfrm>
          <a:prstGeom prst="rect">
            <a:avLst/>
          </a:prstGeom>
          <a:ln w="12700">
            <a:miter lim="400000"/>
          </a:ln>
          <a:extLst>
            <a:ext uri="{C572A759-6A51-4108-AA02-DFA0A04FC94B}">
              <ma14:wrappingTextBoxFlag xmlns:ma14="http://schemas.microsoft.com/office/mac/drawingml/2011/main" val="1"/>
            </a:ext>
          </a:extLst>
        </p:spPr>
        <p:txBody>
          <a:bodyPr lIns="19230" tIns="19230" rIns="19230" bIns="19230" anchor="ctr">
            <a:normAutofit/>
          </a:bodyPr>
          <a:lstStyle/>
          <a:p>
            <a:pPr defTabSz="685800">
              <a:defRPr sz="1800"/>
            </a:pPr>
            <a:r>
              <a:rPr sz="949" cap="small" spc="90">
                <a:solidFill>
                  <a:srgbClr val="FFFFFF"/>
                </a:solidFill>
                <a:latin typeface="Lato"/>
                <a:ea typeface="Lato"/>
                <a:cs typeface="Lato"/>
                <a:sym typeface="Lato"/>
              </a:rPr>
              <a:t>Email 	</a:t>
            </a:r>
            <a:r>
              <a:rPr sz="949" u="sng" cap="small" spc="90">
                <a:solidFill>
                  <a:srgbClr val="FFFFFF"/>
                </a:solidFill>
                <a:latin typeface="Lato"/>
                <a:ea typeface="Lato"/>
                <a:cs typeface="Lato"/>
                <a:sym typeface="Lato"/>
                <a:hlinkClick r:id="rId3"/>
              </a:rPr>
              <a:t>interest@digitalleadersinitiative.org</a:t>
            </a:r>
            <a:endParaRPr sz="949" cap="small" spc="90">
              <a:solidFill>
                <a:srgbClr val="FFFFFF"/>
              </a:solidFill>
              <a:latin typeface="Lato"/>
              <a:ea typeface="Lato"/>
              <a:cs typeface="Lato"/>
              <a:sym typeface="Lato"/>
            </a:endParaRPr>
          </a:p>
          <a:p>
            <a:pPr defTabSz="685800">
              <a:defRPr sz="1800"/>
            </a:pPr>
            <a:r>
              <a:rPr sz="949" cap="small" spc="90">
                <a:solidFill>
                  <a:srgbClr val="FFFFFF"/>
                </a:solidFill>
                <a:latin typeface="Lato"/>
                <a:ea typeface="Lato"/>
                <a:cs typeface="Lato"/>
                <a:sym typeface="Lato"/>
              </a:rPr>
              <a:t>Phone 	+49 152 538 440 85</a:t>
            </a:r>
          </a:p>
        </p:txBody>
      </p:sp>
    </p:spTree>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AM OPT-2">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11" name="Picture Placeholder 12"/>
          <p:cNvSpPr>
            <a:spLocks noGrp="1"/>
          </p:cNvSpPr>
          <p:nvPr>
            <p:ph type="pic" sz="quarter" idx="11"/>
          </p:nvPr>
        </p:nvSpPr>
        <p:spPr>
          <a:xfrm>
            <a:off x="3502152" y="2587752"/>
            <a:ext cx="2706624" cy="2706624"/>
          </a:xfrm>
          <a:prstGeom prst="ellipse">
            <a:avLst/>
          </a:prstGeom>
          <a:ln w="25400">
            <a:solidFill>
              <a:schemeClr val="accent1"/>
            </a:solidFill>
          </a:ln>
        </p:spPr>
        <p:txBody>
          <a:bodyPr lIns="91439" tIns="45719" rIns="91439" bIns="45719"/>
          <a:lstStyle>
            <a:lvl1pPr>
              <a:defRPr sz="2000"/>
            </a:lvl1pPr>
          </a:lstStyle>
          <a:p>
            <a:endParaRPr lang="uk-UA"/>
          </a:p>
        </p:txBody>
      </p:sp>
    </p:spTree>
    <p:extLst>
      <p:ext uri="{BB962C8B-B14F-4D97-AF65-F5344CB8AC3E}">
        <p14:creationId xmlns:p14="http://schemas.microsoft.com/office/powerpoint/2010/main" val="3300222143"/>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EVICES OPT-2">
    <p:spTree>
      <p:nvGrpSpPr>
        <p:cNvPr id="1" name=""/>
        <p:cNvGrpSpPr/>
        <p:nvPr/>
      </p:nvGrpSpPr>
      <p:grpSpPr>
        <a:xfrm>
          <a:off x="0" y="0"/>
          <a:ext cx="0" cy="0"/>
          <a:chOff x="0" y="0"/>
          <a:chExt cx="0" cy="0"/>
        </a:xfrm>
      </p:grpSpPr>
      <p:sp>
        <p:nvSpPr>
          <p:cNvPr id="12" name="Picture Placeholder 5"/>
          <p:cNvSpPr>
            <a:spLocks noGrp="1"/>
          </p:cNvSpPr>
          <p:nvPr>
            <p:ph type="pic" sz="quarter" idx="13"/>
          </p:nvPr>
        </p:nvSpPr>
        <p:spPr>
          <a:xfrm>
            <a:off x="5138928" y="3648456"/>
            <a:ext cx="2075688" cy="3758184"/>
          </a:xfrm>
          <a:prstGeom prst="rect">
            <a:avLst/>
          </a:prstGeom>
        </p:spPr>
        <p:txBody>
          <a:bodyPr lIns="91439" tIns="45719" rIns="91439" bIns="45719"/>
          <a:lstStyle/>
          <a:p>
            <a:endParaRPr lang="uk-UA"/>
          </a:p>
        </p:txBody>
      </p:sp>
      <p:sp>
        <p:nvSpPr>
          <p:cNvPr id="10" name="Picture Placeholder 5"/>
          <p:cNvSpPr>
            <a:spLocks noGrp="1"/>
          </p:cNvSpPr>
          <p:nvPr>
            <p:ph type="pic" sz="quarter" idx="12"/>
          </p:nvPr>
        </p:nvSpPr>
        <p:spPr>
          <a:xfrm>
            <a:off x="1563624" y="3648456"/>
            <a:ext cx="2075688" cy="3758184"/>
          </a:xfrm>
          <a:prstGeom prst="rect">
            <a:avLst/>
          </a:prstGeom>
        </p:spPr>
        <p:txBody>
          <a:bodyPr lIns="91439" tIns="45719" rIns="91439" bIns="45719"/>
          <a:lstStyle/>
          <a:p>
            <a:endParaRPr lang="uk-UA"/>
          </a:p>
        </p:txBody>
      </p:sp>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6" name="Picture Placeholder 5"/>
          <p:cNvSpPr>
            <a:spLocks noGrp="1"/>
          </p:cNvSpPr>
          <p:nvPr>
            <p:ph type="pic" sz="quarter" idx="11"/>
          </p:nvPr>
        </p:nvSpPr>
        <p:spPr>
          <a:xfrm>
            <a:off x="3163824" y="3355848"/>
            <a:ext cx="2423160" cy="4315968"/>
          </a:xfrm>
          <a:prstGeom prst="rect">
            <a:avLst/>
          </a:prstGeom>
        </p:spPr>
        <p:txBody>
          <a:bodyPr lIns="91439" tIns="45719" rIns="91439" bIns="45719"/>
          <a:lstStyle/>
          <a:p>
            <a:endParaRPr lang="uk-UA"/>
          </a:p>
        </p:txBody>
      </p:sp>
    </p:spTree>
    <p:extLst>
      <p:ext uri="{BB962C8B-B14F-4D97-AF65-F5344CB8AC3E}">
        <p14:creationId xmlns:p14="http://schemas.microsoft.com/office/powerpoint/2010/main" val="2813172478"/>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1_Vergleich">
    <p:spTree>
      <p:nvGrpSpPr>
        <p:cNvPr id="1" name=""/>
        <p:cNvGrpSpPr/>
        <p:nvPr/>
      </p:nvGrpSpPr>
      <p:grpSpPr>
        <a:xfrm>
          <a:off x="0" y="0"/>
          <a:ext cx="0" cy="0"/>
          <a:chOff x="0" y="0"/>
          <a:chExt cx="0" cy="0"/>
        </a:xfrm>
      </p:grpSpPr>
      <p:sp>
        <p:nvSpPr>
          <p:cNvPr id="10" name="Textplatzhalter 2"/>
          <p:cNvSpPr>
            <a:spLocks noGrp="1"/>
          </p:cNvSpPr>
          <p:nvPr>
            <p:ph type="body" idx="13"/>
          </p:nvPr>
        </p:nvSpPr>
        <p:spPr>
          <a:xfrm>
            <a:off x="10296133" y="2335188"/>
            <a:ext cx="7077473" cy="959643"/>
          </a:xfrm>
        </p:spPr>
        <p:txBody>
          <a:bodyPr anchor="b"/>
          <a:lstStyle>
            <a:lvl1pPr marL="0" indent="0">
              <a:buNone/>
              <a:defRPr sz="2735" b="1"/>
            </a:lvl1pPr>
            <a:lvl2pPr marL="571524" indent="0">
              <a:buNone/>
              <a:defRPr sz="2544" b="1"/>
            </a:lvl2pPr>
            <a:lvl3pPr marL="1143048" indent="0">
              <a:buNone/>
              <a:defRPr sz="2316" b="1"/>
            </a:lvl3pPr>
            <a:lvl4pPr marL="1714569" indent="0">
              <a:buNone/>
              <a:defRPr sz="2013" b="1"/>
            </a:lvl4pPr>
            <a:lvl5pPr marL="2286093" indent="0">
              <a:buNone/>
              <a:defRPr sz="2013" b="1"/>
            </a:lvl5pPr>
            <a:lvl6pPr marL="2857617" indent="0">
              <a:buNone/>
              <a:defRPr sz="2013" b="1"/>
            </a:lvl6pPr>
            <a:lvl7pPr marL="3429138" indent="0">
              <a:buNone/>
              <a:defRPr sz="2013" b="1"/>
            </a:lvl7pPr>
            <a:lvl8pPr marL="4000661" indent="0">
              <a:buNone/>
              <a:defRPr sz="2013" b="1"/>
            </a:lvl8pPr>
            <a:lvl9pPr marL="4572185" indent="0">
              <a:buNone/>
              <a:defRPr sz="2013" b="1"/>
            </a:lvl9pPr>
          </a:lstStyle>
          <a:p>
            <a:pPr lvl="0"/>
            <a:r>
              <a:rPr lang="de-DE" dirty="0"/>
              <a:t>Textmasterformat bearbeiten</a:t>
            </a:r>
          </a:p>
        </p:txBody>
      </p:sp>
      <p:sp>
        <p:nvSpPr>
          <p:cNvPr id="2" name="Titel 1"/>
          <p:cNvSpPr>
            <a:spLocks noGrp="1"/>
          </p:cNvSpPr>
          <p:nvPr>
            <p:ph type="title"/>
          </p:nvPr>
        </p:nvSpPr>
        <p:spPr/>
        <p:txBody>
          <a:bodyPr/>
          <a:lstStyle>
            <a:lvl1pPr>
              <a:defRPr/>
            </a:lvl1pPr>
          </a:lstStyle>
          <a:p>
            <a:r>
              <a:rPr lang="de-DE"/>
              <a:t>Titelmasterformat durch Klicken bearbeiten</a:t>
            </a:r>
          </a:p>
        </p:txBody>
      </p:sp>
      <p:sp>
        <p:nvSpPr>
          <p:cNvPr id="4" name="Inhaltsplatzhalter 3"/>
          <p:cNvSpPr>
            <a:spLocks noGrp="1"/>
          </p:cNvSpPr>
          <p:nvPr>
            <p:ph sz="half" idx="2"/>
          </p:nvPr>
        </p:nvSpPr>
        <p:spPr>
          <a:xfrm>
            <a:off x="914405" y="3415321"/>
            <a:ext cx="7077473" cy="5773937"/>
          </a:xfrm>
        </p:spPr>
        <p:txBody>
          <a:bodyPr vert="horz" lIns="301016" tIns="150510" rIns="301016" bIns="150510" rtlCol="0">
            <a:normAutofit/>
          </a:bodyPr>
          <a:lstStyle>
            <a:lvl1pPr>
              <a:defRPr kumimoji="0" lang="de-DE" b="0" i="0" u="none" strike="noStrike" cap="none" spc="0" normalizeH="0" baseline="0" smtClean="0">
                <a:ln>
                  <a:noFill/>
                </a:ln>
                <a:solidFill>
                  <a:prstClr val="black"/>
                </a:solidFill>
                <a:effectLst/>
                <a:uLnTx/>
                <a:uFillTx/>
              </a:defRPr>
            </a:lvl1pPr>
            <a:lvl2pPr>
              <a:defRPr kumimoji="0" lang="de-DE" b="0" i="0" u="none" strike="noStrike" cap="none" spc="0" normalizeH="0" baseline="0" smtClean="0">
                <a:ln>
                  <a:noFill/>
                </a:ln>
                <a:solidFill>
                  <a:prstClr val="black"/>
                </a:solidFill>
                <a:effectLst/>
                <a:uLnTx/>
                <a:uFillTx/>
              </a:defRPr>
            </a:lvl2pPr>
            <a:lvl3pPr>
              <a:defRPr kumimoji="0" lang="de-DE" b="0" i="0" u="none" strike="noStrike" cap="none" spc="0" normalizeH="0" baseline="0" smtClean="0">
                <a:ln>
                  <a:noFill/>
                </a:ln>
                <a:solidFill>
                  <a:prstClr val="black"/>
                </a:solidFill>
                <a:effectLst/>
                <a:uLnTx/>
                <a:uFillTx/>
              </a:defRPr>
            </a:lvl3pPr>
            <a:lvl4pPr>
              <a:defRPr kumimoji="0" lang="de-DE" b="0" i="0" u="none" strike="noStrike" cap="none" spc="0" normalizeH="0" baseline="0" smtClean="0">
                <a:ln>
                  <a:noFill/>
                </a:ln>
                <a:solidFill>
                  <a:prstClr val="black"/>
                </a:solidFill>
                <a:effectLst/>
                <a:uLnTx/>
                <a:uFillTx/>
              </a:defRPr>
            </a:lvl4pPr>
            <a:lvl5pPr>
              <a:defRPr kumimoji="0" lang="de-DE" b="0" i="0" u="none" strike="noStrike" cap="none" spc="0" normalizeH="0" baseline="0">
                <a:ln>
                  <a:noFill/>
                </a:ln>
                <a:solidFill>
                  <a:prstClr val="black"/>
                </a:solidFill>
                <a:effectLst/>
                <a:uLnTx/>
                <a:uFillTx/>
              </a:defRPr>
            </a:lvl5pPr>
          </a:lstStyle>
          <a:p>
            <a:pPr lvl="0">
              <a:buClr>
                <a:schemeClr val="accent1"/>
              </a:buClr>
              <a:buFont typeface="Lucida Grande"/>
              <a:buChar char="➲"/>
            </a:pPr>
            <a:r>
              <a:rPr lang="de-DE" dirty="0"/>
              <a:t>Textmasterformat bearbeiten</a:t>
            </a:r>
          </a:p>
          <a:p>
            <a:pPr lvl="1">
              <a:buClr>
                <a:schemeClr val="accent1"/>
              </a:buClr>
              <a:buFont typeface="Lucida Grande"/>
              <a:buChar char="◉"/>
            </a:pPr>
            <a:r>
              <a:rPr lang="de-DE" dirty="0"/>
              <a:t>Zweite Ebene</a:t>
            </a:r>
          </a:p>
          <a:p>
            <a:pPr lvl="2">
              <a:buClrTx/>
              <a:buFont typeface="Arial"/>
              <a:buChar char="•"/>
            </a:pPr>
            <a:r>
              <a:rPr lang="de-DE" dirty="0"/>
              <a:t>Dritte Ebene</a:t>
            </a:r>
          </a:p>
          <a:p>
            <a:pPr lvl="3">
              <a:buClrTx/>
              <a:buFont typeface="Symbol" charset="2"/>
              <a:buChar char="-"/>
            </a:pPr>
            <a:r>
              <a:rPr lang="de-DE" dirty="0"/>
              <a:t>Vierte Ebene</a:t>
            </a:r>
          </a:p>
          <a:p>
            <a:pPr lvl="4"/>
            <a:r>
              <a:rPr lang="de-DE" dirty="0"/>
              <a:t>Fünfte Ebene</a:t>
            </a:r>
          </a:p>
        </p:txBody>
      </p:sp>
      <p:sp>
        <p:nvSpPr>
          <p:cNvPr id="6" name="Inhaltsplatzhalter 5"/>
          <p:cNvSpPr>
            <a:spLocks noGrp="1"/>
          </p:cNvSpPr>
          <p:nvPr>
            <p:ph sz="quarter" idx="4"/>
          </p:nvPr>
        </p:nvSpPr>
        <p:spPr>
          <a:xfrm>
            <a:off x="10296132" y="3415321"/>
            <a:ext cx="7077480" cy="5773937"/>
          </a:xfrm>
        </p:spPr>
        <p:txBody>
          <a:bodyPr vert="horz" lIns="301016" tIns="150510" rIns="301016" bIns="150510" rtlCol="0">
            <a:normAutofit/>
          </a:bodyPr>
          <a:lstStyle>
            <a:lvl1pPr>
              <a:defRPr kumimoji="0" lang="de-DE" b="0" i="0" u="none" strike="noStrike" cap="none" spc="0" normalizeH="0" baseline="0" smtClean="0">
                <a:ln>
                  <a:noFill/>
                </a:ln>
                <a:solidFill>
                  <a:prstClr val="black"/>
                </a:solidFill>
                <a:effectLst/>
                <a:uLnTx/>
                <a:uFillTx/>
              </a:defRPr>
            </a:lvl1pPr>
            <a:lvl2pPr>
              <a:defRPr kumimoji="0" lang="de-DE" b="0" i="0" u="none" strike="noStrike" cap="none" spc="0" normalizeH="0" baseline="0" smtClean="0">
                <a:ln>
                  <a:noFill/>
                </a:ln>
                <a:solidFill>
                  <a:prstClr val="black"/>
                </a:solidFill>
                <a:effectLst/>
                <a:uLnTx/>
                <a:uFillTx/>
              </a:defRPr>
            </a:lvl2pPr>
            <a:lvl3pPr>
              <a:defRPr kumimoji="0" lang="de-DE" b="0" i="0" u="none" strike="noStrike" cap="none" spc="0" normalizeH="0" baseline="0" smtClean="0">
                <a:ln>
                  <a:noFill/>
                </a:ln>
                <a:solidFill>
                  <a:prstClr val="black"/>
                </a:solidFill>
                <a:effectLst/>
                <a:uLnTx/>
                <a:uFillTx/>
              </a:defRPr>
            </a:lvl3pPr>
            <a:lvl4pPr>
              <a:defRPr kumimoji="0" lang="de-DE" b="0" i="0" u="none" strike="noStrike" cap="none" spc="0" normalizeH="0" baseline="0" smtClean="0">
                <a:ln>
                  <a:noFill/>
                </a:ln>
                <a:solidFill>
                  <a:prstClr val="black"/>
                </a:solidFill>
                <a:effectLst/>
                <a:uLnTx/>
                <a:uFillTx/>
              </a:defRPr>
            </a:lvl4pPr>
            <a:lvl5pPr>
              <a:defRPr kumimoji="0" lang="de-DE" b="0" i="0" u="none" strike="noStrike" cap="none" spc="0" normalizeH="0" baseline="0">
                <a:ln>
                  <a:noFill/>
                </a:ln>
                <a:solidFill>
                  <a:prstClr val="black"/>
                </a:solidFill>
                <a:effectLst/>
                <a:uLnTx/>
                <a:uFillTx/>
              </a:defRPr>
            </a:lvl5pPr>
          </a:lstStyle>
          <a:p>
            <a:pPr lvl="0">
              <a:buClr>
                <a:schemeClr val="accent1"/>
              </a:buClr>
              <a:buFont typeface="Lucida Grande"/>
              <a:buChar char="➲"/>
            </a:pPr>
            <a:r>
              <a:rPr lang="de-DE"/>
              <a:t>Textmasterformat bearbeiten</a:t>
            </a:r>
          </a:p>
          <a:p>
            <a:pPr lvl="1">
              <a:buClr>
                <a:schemeClr val="accent1"/>
              </a:buClr>
              <a:buFont typeface="Lucida Grande"/>
              <a:buChar char="◉"/>
            </a:pPr>
            <a:r>
              <a:rPr lang="de-DE"/>
              <a:t>Zweite Ebene</a:t>
            </a:r>
          </a:p>
          <a:p>
            <a:pPr lvl="2">
              <a:buClrTx/>
              <a:buFont typeface="Arial"/>
              <a:buChar char="•"/>
            </a:pPr>
            <a:r>
              <a:rPr lang="de-DE"/>
              <a:t>Dritte Ebene</a:t>
            </a:r>
          </a:p>
          <a:p>
            <a:pPr lvl="3">
              <a:buClrTx/>
              <a:buFont typeface="Symbol" charset="2"/>
              <a:buChar char="-"/>
            </a:pPr>
            <a:r>
              <a:rPr lang="de-DE"/>
              <a:t>Vierte Ebene</a:t>
            </a:r>
          </a:p>
          <a:p>
            <a:pPr lvl="4"/>
            <a:r>
              <a:rPr lang="de-DE"/>
              <a:t>Fünfte Ebene</a:t>
            </a:r>
          </a:p>
        </p:txBody>
      </p:sp>
      <p:sp>
        <p:nvSpPr>
          <p:cNvPr id="7" name="Datumsplatzhalter 6"/>
          <p:cNvSpPr>
            <a:spLocks noGrp="1"/>
          </p:cNvSpPr>
          <p:nvPr>
            <p:ph type="dt" sz="half" idx="10"/>
          </p:nvPr>
        </p:nvSpPr>
        <p:spPr/>
        <p:txBody>
          <a:bodyPr/>
          <a:lstStyle>
            <a:lvl1pPr>
              <a:defRPr>
                <a:solidFill>
                  <a:schemeClr val="bg1"/>
                </a:solidFill>
              </a:defRPr>
            </a:lvl1pPr>
          </a:lstStyle>
          <a:p>
            <a:fld id="{9BDFEF93-0003-44B6-BD9C-70E59BACBCA4}" type="datetime1">
              <a:rPr lang="de-DE" smtClean="0">
                <a:solidFill>
                  <a:srgbClr val="FFFFFF"/>
                </a:solidFill>
              </a:rPr>
              <a:pPr/>
              <a:t>07.10.18</a:t>
            </a:fld>
            <a:endParaRPr lang="de-DE">
              <a:solidFill>
                <a:srgbClr val="FFFFFF"/>
              </a:solidFill>
            </a:endParaRPr>
          </a:p>
        </p:txBody>
      </p:sp>
      <p:sp>
        <p:nvSpPr>
          <p:cNvPr id="8" name="Fußzeilenplatzhalter 7"/>
          <p:cNvSpPr>
            <a:spLocks noGrp="1"/>
          </p:cNvSpPr>
          <p:nvPr>
            <p:ph type="ftr" sz="quarter" idx="11"/>
          </p:nvPr>
        </p:nvSpPr>
        <p:spPr/>
        <p:txBody>
          <a:bodyPr/>
          <a:lstStyle>
            <a:lvl1pPr>
              <a:defRPr>
                <a:solidFill>
                  <a:schemeClr val="bg1"/>
                </a:solidFill>
              </a:defRPr>
            </a:lvl1pPr>
          </a:lstStyle>
          <a:p>
            <a:r>
              <a:rPr lang="de-DE">
                <a:solidFill>
                  <a:srgbClr val="FFFFFF"/>
                </a:solidFill>
              </a:rPr>
              <a:t>© Cerulean Circle GmbH</a:t>
            </a:r>
          </a:p>
        </p:txBody>
      </p:sp>
      <p:sp>
        <p:nvSpPr>
          <p:cNvPr id="9" name="Foliennummernplatzhalter 8"/>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solidFill>
                  <a:srgbClr val="FFFFFF"/>
                </a:solidFill>
              </a:rPr>
              <a:pPr/>
              <a:t>‹Nr.›</a:t>
            </a:fld>
            <a:endParaRPr lang="de-DE">
              <a:solidFill>
                <a:srgbClr val="FFFFFF"/>
              </a:solidFill>
            </a:endParaRPr>
          </a:p>
        </p:txBody>
      </p:sp>
      <p:sp>
        <p:nvSpPr>
          <p:cNvPr id="11" name="Gleichschenkliges Dreieck 10"/>
          <p:cNvSpPr/>
          <p:nvPr userDrawn="1"/>
        </p:nvSpPr>
        <p:spPr>
          <a:xfrm rot="5400000">
            <a:off x="6985919" y="5829734"/>
            <a:ext cx="4532187" cy="792089"/>
          </a:xfrm>
          <a:prstGeom prst="triangl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114293" tIns="57147" rIns="114293" bIns="57147" rtlCol="0" anchor="ctr"/>
          <a:lstStyle/>
          <a:p>
            <a:pPr algn="ctr" defTabSz="1143048"/>
            <a:endParaRPr lang="de-DE" sz="2316">
              <a:solidFill>
                <a:prstClr val="white"/>
              </a:solidFill>
              <a:sym typeface="Helvetica Light"/>
            </a:endParaRPr>
          </a:p>
        </p:txBody>
      </p:sp>
      <p:sp>
        <p:nvSpPr>
          <p:cNvPr id="12" name="Rechteck 11"/>
          <p:cNvSpPr/>
          <p:nvPr userDrawn="1"/>
        </p:nvSpPr>
        <p:spPr>
          <a:xfrm>
            <a:off x="935093" y="2278206"/>
            <a:ext cx="7056786" cy="972108"/>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14293" tIns="57147" rIns="114293" bIns="57147" rtlCol="0" anchor="ctr"/>
          <a:lstStyle/>
          <a:p>
            <a:pPr algn="ctr" defTabSz="1143048"/>
            <a:endParaRPr lang="de-DE" sz="2316">
              <a:solidFill>
                <a:prstClr val="white"/>
              </a:solidFill>
              <a:sym typeface="Helvetica Light"/>
            </a:endParaRPr>
          </a:p>
        </p:txBody>
      </p:sp>
      <p:sp>
        <p:nvSpPr>
          <p:cNvPr id="3" name="Textplatzhalter 2"/>
          <p:cNvSpPr>
            <a:spLocks noGrp="1"/>
          </p:cNvSpPr>
          <p:nvPr>
            <p:ph type="body" idx="1"/>
          </p:nvPr>
        </p:nvSpPr>
        <p:spPr>
          <a:xfrm>
            <a:off x="914405" y="2307681"/>
            <a:ext cx="7077473" cy="959643"/>
          </a:xfrm>
        </p:spPr>
        <p:txBody>
          <a:bodyPr anchor="b"/>
          <a:lstStyle>
            <a:lvl1pPr marL="0" indent="0">
              <a:buNone/>
              <a:defRPr sz="2735" b="1"/>
            </a:lvl1pPr>
            <a:lvl2pPr marL="571524" indent="0">
              <a:buNone/>
              <a:defRPr sz="2544" b="1"/>
            </a:lvl2pPr>
            <a:lvl3pPr marL="1143048" indent="0">
              <a:buNone/>
              <a:defRPr sz="2316" b="1"/>
            </a:lvl3pPr>
            <a:lvl4pPr marL="1714569" indent="0">
              <a:buNone/>
              <a:defRPr sz="2013" b="1"/>
            </a:lvl4pPr>
            <a:lvl5pPr marL="2286093" indent="0">
              <a:buNone/>
              <a:defRPr sz="2013" b="1"/>
            </a:lvl5pPr>
            <a:lvl6pPr marL="2857617" indent="0">
              <a:buNone/>
              <a:defRPr sz="2013" b="1"/>
            </a:lvl6pPr>
            <a:lvl7pPr marL="3429138" indent="0">
              <a:buNone/>
              <a:defRPr sz="2013" b="1"/>
            </a:lvl7pPr>
            <a:lvl8pPr marL="4000661" indent="0">
              <a:buNone/>
              <a:defRPr sz="2013" b="1"/>
            </a:lvl8pPr>
            <a:lvl9pPr marL="4572185" indent="0">
              <a:buNone/>
              <a:defRPr sz="2013" b="1"/>
            </a:lvl9pPr>
          </a:lstStyle>
          <a:p>
            <a:pPr lvl="0"/>
            <a:r>
              <a:rPr lang="de-DE"/>
              <a:t>Textmasterformat bearbeiten</a:t>
            </a:r>
          </a:p>
        </p:txBody>
      </p:sp>
      <p:sp>
        <p:nvSpPr>
          <p:cNvPr id="13" name="Rechteck 12"/>
          <p:cNvSpPr/>
          <p:nvPr userDrawn="1"/>
        </p:nvSpPr>
        <p:spPr>
          <a:xfrm>
            <a:off x="10318814" y="2295216"/>
            <a:ext cx="7056786" cy="972108"/>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14293" tIns="57147" rIns="114293" bIns="57147" rtlCol="0" anchor="ctr"/>
          <a:lstStyle/>
          <a:p>
            <a:pPr algn="ctr" defTabSz="1143048"/>
            <a:endParaRPr lang="de-DE" sz="2316">
              <a:solidFill>
                <a:prstClr val="white"/>
              </a:solidFill>
              <a:sym typeface="Helvetica Light"/>
            </a:endParaRPr>
          </a:p>
        </p:txBody>
      </p:sp>
      <p:sp>
        <p:nvSpPr>
          <p:cNvPr id="20" name="Rechteck 19"/>
          <p:cNvSpPr/>
          <p:nvPr userDrawn="1"/>
        </p:nvSpPr>
        <p:spPr>
          <a:xfrm>
            <a:off x="935093" y="3415308"/>
            <a:ext cx="7056786" cy="5724636"/>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14293" tIns="57147" rIns="114293" bIns="57147" rtlCol="0" anchor="ctr"/>
          <a:lstStyle/>
          <a:p>
            <a:pPr algn="ctr" defTabSz="1143048"/>
            <a:endParaRPr lang="de-DE" sz="2316">
              <a:solidFill>
                <a:prstClr val="white"/>
              </a:solidFill>
              <a:sym typeface="Helvetica Light"/>
            </a:endParaRPr>
          </a:p>
        </p:txBody>
      </p:sp>
      <p:sp>
        <p:nvSpPr>
          <p:cNvPr id="21" name="Rechteck 20"/>
          <p:cNvSpPr/>
          <p:nvPr userDrawn="1"/>
        </p:nvSpPr>
        <p:spPr>
          <a:xfrm>
            <a:off x="10318814" y="3432318"/>
            <a:ext cx="7056786" cy="5724636"/>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14293" tIns="57147" rIns="114293" bIns="57147" rtlCol="0" anchor="ctr"/>
          <a:lstStyle/>
          <a:p>
            <a:pPr algn="ctr" defTabSz="1143048"/>
            <a:endParaRPr lang="de-DE" sz="2316">
              <a:solidFill>
                <a:prstClr val="white"/>
              </a:solidFill>
              <a:sym typeface="Helvetica Light"/>
            </a:endParaRPr>
          </a:p>
        </p:txBody>
      </p:sp>
    </p:spTree>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2_DLI Content Flower">
    <p:spTree>
      <p:nvGrpSpPr>
        <p:cNvPr id="1" name=""/>
        <p:cNvGrpSpPr/>
        <p:nvPr/>
      </p:nvGrpSpPr>
      <p:grpSpPr>
        <a:xfrm>
          <a:off x="0" y="0"/>
          <a:ext cx="0" cy="0"/>
          <a:chOff x="0" y="0"/>
          <a:chExt cx="0" cy="0"/>
        </a:xfrm>
      </p:grpSpPr>
      <p:sp>
        <p:nvSpPr>
          <p:cNvPr id="13" name="Shape 13"/>
          <p:cNvSpPr/>
          <p:nvPr/>
        </p:nvSpPr>
        <p:spPr>
          <a:xfrm>
            <a:off x="1" y="9031369"/>
            <a:ext cx="18288005" cy="1288052"/>
          </a:xfrm>
          <a:prstGeom prst="rect">
            <a:avLst/>
          </a:prstGeom>
          <a:solidFill>
            <a:srgbClr val="1E4E5C">
              <a:alpha val="25000"/>
            </a:srgbClr>
          </a:solidFill>
          <a:ln w="12700">
            <a:miter lim="400000"/>
          </a:ln>
        </p:spPr>
        <p:txBody>
          <a:bodyPr lIns="27045" tIns="27045" rIns="27045" bIns="27045" anchor="ctr"/>
          <a:lstStyle/>
          <a:p>
            <a:pPr algn="r" defTabSz="236268">
              <a:defRPr sz="3500" spc="349">
                <a:solidFill>
                  <a:srgbClr val="FFFFFF"/>
                </a:solidFill>
                <a:latin typeface="Arial"/>
                <a:ea typeface="Arial"/>
                <a:cs typeface="Arial"/>
                <a:sym typeface="Arial"/>
              </a:defRPr>
            </a:pPr>
            <a:endParaRPr sz="1421" spc="524">
              <a:solidFill>
                <a:srgbClr val="FFFFFF"/>
              </a:solidFill>
              <a:latin typeface="Arial"/>
              <a:ea typeface="Arial"/>
              <a:cs typeface="Arial"/>
              <a:sym typeface="Arial"/>
            </a:endParaRPr>
          </a:p>
        </p:txBody>
      </p:sp>
      <p:sp>
        <p:nvSpPr>
          <p:cNvPr id="19" name="Shape 19"/>
          <p:cNvSpPr/>
          <p:nvPr/>
        </p:nvSpPr>
        <p:spPr>
          <a:xfrm>
            <a:off x="12231458" y="9390229"/>
            <a:ext cx="5427258" cy="570332"/>
          </a:xfrm>
          <a:prstGeom prst="rect">
            <a:avLst/>
          </a:prstGeom>
          <a:ln w="12700">
            <a:miter lim="400000"/>
          </a:ln>
          <a:extLst>
            <a:ext uri="{C572A759-6A51-4108-AA02-DFA0A04FC94B}">
              <ma14:wrappingTextBoxFlag xmlns:ma14="http://schemas.microsoft.com/office/mac/drawingml/2011/main" val="1"/>
            </a:ext>
          </a:extLst>
        </p:spPr>
        <p:txBody>
          <a:bodyPr lIns="19230" tIns="19230" rIns="19230" bIns="19230" anchor="ctr">
            <a:normAutofit/>
          </a:bodyPr>
          <a:lstStyle>
            <a:lvl1pPr algn="r">
              <a:defRPr sz="2400" cap="small" spc="239">
                <a:solidFill>
                  <a:srgbClr val="1E4E5C"/>
                </a:solidFill>
                <a:latin typeface="Lato"/>
                <a:ea typeface="Lato"/>
                <a:cs typeface="Lato"/>
                <a:sym typeface="Lato"/>
              </a:defRPr>
            </a:lvl1pPr>
          </a:lstStyle>
          <a:p>
            <a:pPr defTabSz="685800">
              <a:defRPr sz="1800" cap="none" spc="0">
                <a:solidFill>
                  <a:srgbClr val="000000"/>
                </a:solidFill>
              </a:defRPr>
            </a:pPr>
            <a:r>
              <a:rPr sz="1014" spc="98">
                <a:solidFill>
                  <a:srgbClr val="FFFFFF"/>
                </a:solidFill>
              </a:rPr>
              <a:t>© 2015 Digital Leaders initiative ⦿ All Rights Reserved</a:t>
            </a:r>
          </a:p>
        </p:txBody>
      </p:sp>
      <p:sp>
        <p:nvSpPr>
          <p:cNvPr id="20" name="Shape 20"/>
          <p:cNvSpPr/>
          <p:nvPr/>
        </p:nvSpPr>
        <p:spPr>
          <a:xfrm>
            <a:off x="617213" y="9390229"/>
            <a:ext cx="5427258" cy="570332"/>
          </a:xfrm>
          <a:prstGeom prst="rect">
            <a:avLst/>
          </a:prstGeom>
          <a:ln w="12700">
            <a:miter lim="400000"/>
          </a:ln>
          <a:extLst>
            <a:ext uri="{C572A759-6A51-4108-AA02-DFA0A04FC94B}">
              <ma14:wrappingTextBoxFlag xmlns:ma14="http://schemas.microsoft.com/office/mac/drawingml/2011/main" val="1"/>
            </a:ext>
          </a:extLst>
        </p:spPr>
        <p:txBody>
          <a:bodyPr lIns="19230" tIns="19230" rIns="19230" bIns="19230" anchor="ctr">
            <a:normAutofit/>
          </a:bodyPr>
          <a:lstStyle/>
          <a:p>
            <a:pPr defTabSz="685800">
              <a:defRPr sz="1800"/>
            </a:pPr>
            <a:r>
              <a:rPr sz="1014" cap="small" spc="98">
                <a:solidFill>
                  <a:srgbClr val="FFFFFF"/>
                </a:solidFill>
                <a:latin typeface="Lato"/>
                <a:ea typeface="Lato"/>
                <a:cs typeface="Lato"/>
                <a:sym typeface="Lato"/>
              </a:rPr>
              <a:t>Email 	</a:t>
            </a:r>
            <a:r>
              <a:rPr sz="1014" u="sng" cap="small" spc="98">
                <a:solidFill>
                  <a:srgbClr val="FFFFFF"/>
                </a:solidFill>
                <a:latin typeface="Lato"/>
                <a:ea typeface="Lato"/>
                <a:cs typeface="Lato"/>
                <a:sym typeface="Lato"/>
                <a:hlinkClick r:id="rId2"/>
              </a:rPr>
              <a:t>interest@digitalleadersinitiative.org</a:t>
            </a:r>
            <a:endParaRPr sz="1014" cap="small" spc="98">
              <a:solidFill>
                <a:srgbClr val="FFFFFF"/>
              </a:solidFill>
              <a:latin typeface="Lato"/>
              <a:ea typeface="Lato"/>
              <a:cs typeface="Lato"/>
              <a:sym typeface="Lato"/>
            </a:endParaRPr>
          </a:p>
          <a:p>
            <a:pPr defTabSz="685800">
              <a:defRPr sz="1800"/>
            </a:pPr>
            <a:r>
              <a:rPr sz="1014" cap="small" spc="98">
                <a:solidFill>
                  <a:srgbClr val="FFFFFF"/>
                </a:solidFill>
                <a:latin typeface="Lato"/>
                <a:ea typeface="Lato"/>
                <a:cs typeface="Lato"/>
                <a:sym typeface="Lato"/>
              </a:rPr>
              <a:t>Phone 	+49 152 538 440 85</a:t>
            </a:r>
          </a:p>
        </p:txBody>
      </p:sp>
    </p:spTree>
    <p:extLst/>
  </p:cSld>
  <p:clrMapOvr>
    <a:masterClrMapping/>
  </p:clrMapOvr>
  <p:transition spd="med"/>
</p:sldLayout>
</file>

<file path=ppt/slideLayouts/slideLayout202.xml><?xml version="1.0" encoding="utf-8"?>
<p:sldLayout xmlns:a="http://schemas.openxmlformats.org/drawingml/2006/main" xmlns:r="http://schemas.openxmlformats.org/officeDocument/2006/relationships" xmlns:p="http://schemas.openxmlformats.org/presentationml/2006/main" userDrawn="1">
  <p:cSld name="Benutzerdefiniertes Layout">
    <p:bg>
      <p:bgRef idx="1001">
        <a:schemeClr val="bg1"/>
      </p:bgRef>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Datumsplatzhalter 2"/>
          <p:cNvSpPr>
            <a:spLocks noGrp="1"/>
          </p:cNvSpPr>
          <p:nvPr>
            <p:ph type="dt" sz="half" idx="10"/>
          </p:nvPr>
        </p:nvSpPr>
        <p:spPr/>
        <p:txBody>
          <a:bodyPr/>
          <a:lstStyle/>
          <a:p>
            <a:fld id="{1998BFB7-EFEF-A540-A0EB-E304391A1989}" type="datetime1">
              <a:rPr lang="de-DE" smtClean="0">
                <a:solidFill>
                  <a:prstClr val="black">
                    <a:tint val="75000"/>
                  </a:prstClr>
                </a:solidFill>
              </a:rPr>
              <a:pPr/>
              <a:t>07.10.18</a:t>
            </a:fld>
            <a:endParaRPr lang="en-US">
              <a:solidFill>
                <a:prstClr val="black">
                  <a:tint val="75000"/>
                </a:prstClr>
              </a:solidFill>
            </a:endParaRPr>
          </a:p>
        </p:txBody>
      </p:sp>
      <p:sp>
        <p:nvSpPr>
          <p:cNvPr id="4" name="Fußzeilenplatzhalter 3"/>
          <p:cNvSpPr>
            <a:spLocks noGrp="1"/>
          </p:cNvSpPr>
          <p:nvPr>
            <p:ph type="ftr" sz="quarter" idx="11"/>
          </p:nvPr>
        </p:nvSpPr>
        <p:spPr/>
        <p:txBody>
          <a:bodyPr/>
          <a:lstStyle/>
          <a:p>
            <a:r>
              <a:rPr lang="en-US">
                <a:solidFill>
                  <a:prstClr val="black">
                    <a:tint val="75000"/>
                  </a:prstClr>
                </a:solidFill>
              </a:rPr>
              <a:t>© Cerulean Circle GmbH</a:t>
            </a:r>
          </a:p>
        </p:txBody>
      </p:sp>
      <p:sp>
        <p:nvSpPr>
          <p:cNvPr id="5" name="Foliennummernplatzhalter 4"/>
          <p:cNvSpPr>
            <a:spLocks noGrp="1"/>
          </p:cNvSpPr>
          <p:nvPr>
            <p:ph type="sldNum" sz="quarter" idx="12"/>
          </p:nvPr>
        </p:nvSpPr>
        <p:spPr/>
        <p:txBody>
          <a:bodyPr/>
          <a:lstStyle/>
          <a:p>
            <a:fld id="{C4FB3287-924D-476C-A86E-8BB8B69384F9}" type="slidenum">
              <a:rPr lang="en-US" smtClean="0">
                <a:solidFill>
                  <a:prstClr val="black">
                    <a:tint val="75000"/>
                  </a:prstClr>
                </a:solidFill>
              </a:rPr>
              <a:pPr/>
              <a:t>‹Nr.›</a:t>
            </a:fld>
            <a:endParaRPr lang="en-US">
              <a:solidFill>
                <a:prstClr val="black">
                  <a:tint val="75000"/>
                </a:prstClr>
              </a:solidFill>
            </a:endParaRPr>
          </a:p>
        </p:txBody>
      </p:sp>
      <p:sp>
        <p:nvSpPr>
          <p:cNvPr id="7" name="Bildplatzhalter 6"/>
          <p:cNvSpPr>
            <a:spLocks noGrp="1"/>
          </p:cNvSpPr>
          <p:nvPr>
            <p:ph type="pic" sz="quarter" idx="13"/>
          </p:nvPr>
        </p:nvSpPr>
        <p:spPr>
          <a:xfrm>
            <a:off x="935104" y="2227176"/>
            <a:ext cx="8092814" cy="3279153"/>
          </a:xfrm>
        </p:spPr>
        <p:txBody>
          <a:bodyPr vert="horz" lIns="301016" tIns="150510" rIns="301016" bIns="150510" rtlCol="0">
            <a:normAutofit/>
          </a:bodyPr>
          <a:lstStyle>
            <a:lvl1pPr>
              <a:defRPr kumimoji="0" lang="de-DE" b="0" i="0" u="none" strike="noStrike" cap="none" spc="0" normalizeH="0" baseline="0">
                <a:ln>
                  <a:noFill/>
                </a:ln>
                <a:solidFill>
                  <a:prstClr val="black"/>
                </a:solidFill>
                <a:effectLst/>
                <a:uLnTx/>
                <a:uFillTx/>
              </a:defRPr>
            </a:lvl1pPr>
          </a:lstStyle>
          <a:p>
            <a:pPr lvl="0">
              <a:buClr>
                <a:schemeClr val="accent1"/>
              </a:buClr>
              <a:buFont typeface="Lucida Grande"/>
              <a:buChar char="➲"/>
            </a:pPr>
            <a:endParaRPr lang="de-DE"/>
          </a:p>
        </p:txBody>
      </p:sp>
      <p:sp>
        <p:nvSpPr>
          <p:cNvPr id="13" name="Bildplatzhalter 6"/>
          <p:cNvSpPr>
            <a:spLocks noGrp="1"/>
          </p:cNvSpPr>
          <p:nvPr>
            <p:ph type="pic" sz="quarter" idx="14"/>
          </p:nvPr>
        </p:nvSpPr>
        <p:spPr>
          <a:xfrm>
            <a:off x="9288032" y="2227176"/>
            <a:ext cx="8092814" cy="3279153"/>
          </a:xfrm>
        </p:spPr>
        <p:txBody>
          <a:bodyPr vert="horz" lIns="301016" tIns="150510" rIns="301016" bIns="150510" rtlCol="0">
            <a:normAutofit/>
          </a:bodyPr>
          <a:lstStyle>
            <a:lvl1pPr>
              <a:defRPr kumimoji="0" lang="de-DE" b="0" i="0" u="none" strike="noStrike" cap="none" spc="0" normalizeH="0" baseline="0">
                <a:ln>
                  <a:noFill/>
                </a:ln>
                <a:solidFill>
                  <a:prstClr val="black"/>
                </a:solidFill>
                <a:effectLst/>
                <a:uLnTx/>
                <a:uFillTx/>
              </a:defRPr>
            </a:lvl1pPr>
          </a:lstStyle>
          <a:p>
            <a:pPr lvl="0">
              <a:buClr>
                <a:schemeClr val="accent1"/>
              </a:buClr>
              <a:buFont typeface="Lucida Grande"/>
              <a:buChar char="➲"/>
            </a:pPr>
            <a:endParaRPr lang="de-DE"/>
          </a:p>
        </p:txBody>
      </p:sp>
      <p:sp>
        <p:nvSpPr>
          <p:cNvPr id="14" name="Bildplatzhalter 6"/>
          <p:cNvSpPr>
            <a:spLocks noGrp="1"/>
          </p:cNvSpPr>
          <p:nvPr>
            <p:ph type="pic" sz="quarter" idx="15"/>
          </p:nvPr>
        </p:nvSpPr>
        <p:spPr>
          <a:xfrm>
            <a:off x="935104" y="5899584"/>
            <a:ext cx="8092814" cy="3279153"/>
          </a:xfrm>
        </p:spPr>
        <p:txBody>
          <a:bodyPr vert="horz" lIns="301016" tIns="150510" rIns="301016" bIns="150510" rtlCol="0">
            <a:normAutofit/>
          </a:bodyPr>
          <a:lstStyle>
            <a:lvl1pPr>
              <a:defRPr kumimoji="0" lang="de-DE" b="0" i="0" u="none" strike="noStrike" cap="none" spc="0" normalizeH="0" baseline="0">
                <a:ln>
                  <a:noFill/>
                </a:ln>
                <a:solidFill>
                  <a:prstClr val="black"/>
                </a:solidFill>
                <a:effectLst/>
                <a:uLnTx/>
                <a:uFillTx/>
              </a:defRPr>
            </a:lvl1pPr>
          </a:lstStyle>
          <a:p>
            <a:pPr lvl="0">
              <a:buClr>
                <a:schemeClr val="accent1"/>
              </a:buClr>
              <a:buFont typeface="Lucida Grande"/>
              <a:buChar char="➲"/>
            </a:pPr>
            <a:endParaRPr lang="de-DE"/>
          </a:p>
        </p:txBody>
      </p:sp>
      <p:sp>
        <p:nvSpPr>
          <p:cNvPr id="15" name="Bildplatzhalter 6"/>
          <p:cNvSpPr>
            <a:spLocks noGrp="1"/>
          </p:cNvSpPr>
          <p:nvPr>
            <p:ph type="pic" sz="quarter" idx="16"/>
          </p:nvPr>
        </p:nvSpPr>
        <p:spPr>
          <a:xfrm>
            <a:off x="9288032" y="5899584"/>
            <a:ext cx="8092814" cy="3279153"/>
          </a:xfrm>
        </p:spPr>
        <p:txBody>
          <a:bodyPr vert="horz" lIns="301016" tIns="150510" rIns="301016" bIns="150510" rtlCol="0">
            <a:normAutofit/>
          </a:bodyPr>
          <a:lstStyle>
            <a:lvl1pPr>
              <a:defRPr kumimoji="0" lang="de-DE" b="0" i="0" u="none" strike="noStrike" cap="none" spc="0" normalizeH="0" baseline="0">
                <a:ln>
                  <a:noFill/>
                </a:ln>
                <a:solidFill>
                  <a:prstClr val="black"/>
                </a:solidFill>
                <a:effectLst/>
                <a:uLnTx/>
                <a:uFillTx/>
              </a:defRPr>
            </a:lvl1pPr>
          </a:lstStyle>
          <a:p>
            <a:pPr lvl="0">
              <a:buClr>
                <a:schemeClr val="accent1"/>
              </a:buClr>
              <a:buFont typeface="Lucida Grande"/>
              <a:buChar char="➲"/>
            </a:pPr>
            <a:endParaRPr lang="de-DE"/>
          </a:p>
        </p:txBody>
      </p:sp>
    </p:spTree>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ICES OPT-3">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6" name="Picture Placeholder 5"/>
          <p:cNvSpPr>
            <a:spLocks noGrp="1"/>
          </p:cNvSpPr>
          <p:nvPr>
            <p:ph type="pic" sz="quarter" idx="11"/>
          </p:nvPr>
        </p:nvSpPr>
        <p:spPr>
          <a:xfrm>
            <a:off x="2606040" y="2999232"/>
            <a:ext cx="3730752" cy="4983480"/>
          </a:xfrm>
          <a:prstGeom prst="rect">
            <a:avLst/>
          </a:prstGeom>
        </p:spPr>
        <p:txBody>
          <a:bodyPr lIns="91439" tIns="45719" rIns="91439" bIns="45719"/>
          <a:lstStyle/>
          <a:p>
            <a:endParaRPr lang="uk-UA"/>
          </a:p>
        </p:txBody>
      </p:sp>
    </p:spTree>
    <p:extLst>
      <p:ext uri="{BB962C8B-B14F-4D97-AF65-F5344CB8AC3E}">
        <p14:creationId xmlns:p14="http://schemas.microsoft.com/office/powerpoint/2010/main" val="4188229608"/>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EVICES OPT-4">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6" name="Picture Placeholder 5"/>
          <p:cNvSpPr>
            <a:spLocks noGrp="1"/>
          </p:cNvSpPr>
          <p:nvPr>
            <p:ph type="pic" sz="quarter" idx="11"/>
          </p:nvPr>
        </p:nvSpPr>
        <p:spPr>
          <a:xfrm>
            <a:off x="2651760" y="2990088"/>
            <a:ext cx="6400800" cy="3941064"/>
          </a:xfrm>
          <a:prstGeom prst="rect">
            <a:avLst/>
          </a:prstGeom>
        </p:spPr>
        <p:txBody>
          <a:bodyPr lIns="91439" tIns="45719" rIns="91439" bIns="45719"/>
          <a:lstStyle/>
          <a:p>
            <a:endParaRPr lang="uk-UA"/>
          </a:p>
        </p:txBody>
      </p:sp>
    </p:spTree>
    <p:extLst>
      <p:ext uri="{BB962C8B-B14F-4D97-AF65-F5344CB8AC3E}">
        <p14:creationId xmlns:p14="http://schemas.microsoft.com/office/powerpoint/2010/main" val="4264779751"/>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EVICES OPT-5">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6" name="Picture Placeholder 5"/>
          <p:cNvSpPr>
            <a:spLocks noGrp="1"/>
          </p:cNvSpPr>
          <p:nvPr>
            <p:ph type="pic" sz="quarter" idx="11"/>
          </p:nvPr>
        </p:nvSpPr>
        <p:spPr>
          <a:xfrm>
            <a:off x="3438144" y="3054096"/>
            <a:ext cx="5276088" cy="3255264"/>
          </a:xfrm>
          <a:prstGeom prst="rect">
            <a:avLst/>
          </a:prstGeom>
        </p:spPr>
        <p:txBody>
          <a:bodyPr lIns="91439" tIns="45719" rIns="91439" bIns="45719"/>
          <a:lstStyle/>
          <a:p>
            <a:endParaRPr lang="uk-UA"/>
          </a:p>
        </p:txBody>
      </p:sp>
    </p:spTree>
    <p:extLst>
      <p:ext uri="{BB962C8B-B14F-4D97-AF65-F5344CB8AC3E}">
        <p14:creationId xmlns:p14="http://schemas.microsoft.com/office/powerpoint/2010/main" val="2647077449"/>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EVICES OPT-6">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6" name="Picture Placeholder 5"/>
          <p:cNvSpPr>
            <a:spLocks noGrp="1"/>
          </p:cNvSpPr>
          <p:nvPr>
            <p:ph type="pic" sz="quarter" idx="11"/>
          </p:nvPr>
        </p:nvSpPr>
        <p:spPr>
          <a:xfrm>
            <a:off x="2121408" y="2953512"/>
            <a:ext cx="6519672" cy="3730752"/>
          </a:xfrm>
          <a:prstGeom prst="rect">
            <a:avLst/>
          </a:prstGeom>
        </p:spPr>
        <p:txBody>
          <a:bodyPr lIns="91439" tIns="45719" rIns="91439" bIns="45719"/>
          <a:lstStyle/>
          <a:p>
            <a:endParaRPr lang="uk-UA"/>
          </a:p>
        </p:txBody>
      </p:sp>
    </p:spTree>
    <p:extLst>
      <p:ext uri="{BB962C8B-B14F-4D97-AF65-F5344CB8AC3E}">
        <p14:creationId xmlns:p14="http://schemas.microsoft.com/office/powerpoint/2010/main" val="1662576866"/>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VICES OPT-7">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6" name="Picture Placeholder 5"/>
          <p:cNvSpPr>
            <a:spLocks noGrp="1"/>
          </p:cNvSpPr>
          <p:nvPr>
            <p:ph type="pic" sz="quarter" idx="11"/>
          </p:nvPr>
        </p:nvSpPr>
        <p:spPr>
          <a:xfrm>
            <a:off x="2002536" y="2788920"/>
            <a:ext cx="7178040" cy="4105656"/>
          </a:xfrm>
          <a:prstGeom prst="rect">
            <a:avLst/>
          </a:prstGeom>
        </p:spPr>
        <p:txBody>
          <a:bodyPr lIns="91439" tIns="45719" rIns="91439" bIns="45719"/>
          <a:lstStyle/>
          <a:p>
            <a:endParaRPr lang="uk-UA"/>
          </a:p>
        </p:txBody>
      </p:sp>
    </p:spTree>
    <p:extLst>
      <p:ext uri="{BB962C8B-B14F-4D97-AF65-F5344CB8AC3E}">
        <p14:creationId xmlns:p14="http://schemas.microsoft.com/office/powerpoint/2010/main" val="2262134303"/>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VICES OPT-8">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10" name="Picture Placeholder 2"/>
          <p:cNvSpPr>
            <a:spLocks noGrp="1"/>
          </p:cNvSpPr>
          <p:nvPr>
            <p:ph type="pic" sz="quarter" idx="12"/>
          </p:nvPr>
        </p:nvSpPr>
        <p:spPr>
          <a:xfrm>
            <a:off x="5961888" y="2441448"/>
            <a:ext cx="5705856" cy="3246120"/>
          </a:xfrm>
          <a:prstGeom prst="rect">
            <a:avLst/>
          </a:prstGeom>
        </p:spPr>
        <p:txBody>
          <a:bodyPr lIns="91439" tIns="45719" rIns="91439" bIns="45719"/>
          <a:lstStyle>
            <a:lvl1pPr>
              <a:defRPr sz="2000"/>
            </a:lvl1pPr>
          </a:lstStyle>
          <a:p>
            <a:endParaRPr lang="uk-UA"/>
          </a:p>
        </p:txBody>
      </p:sp>
      <p:sp>
        <p:nvSpPr>
          <p:cNvPr id="11" name="Picture Placeholder 2"/>
          <p:cNvSpPr>
            <a:spLocks noGrp="1"/>
          </p:cNvSpPr>
          <p:nvPr>
            <p:ph type="pic" sz="quarter" idx="13"/>
          </p:nvPr>
        </p:nvSpPr>
        <p:spPr>
          <a:xfrm>
            <a:off x="3657600" y="5753100"/>
            <a:ext cx="685800" cy="1216152"/>
          </a:xfrm>
          <a:prstGeom prst="rect">
            <a:avLst/>
          </a:prstGeom>
        </p:spPr>
        <p:txBody>
          <a:bodyPr lIns="91439" tIns="45719" rIns="91439" bIns="45719"/>
          <a:lstStyle>
            <a:lvl1pPr>
              <a:defRPr sz="1200"/>
            </a:lvl1pPr>
          </a:lstStyle>
          <a:p>
            <a:endParaRPr lang="uk-UA"/>
          </a:p>
        </p:txBody>
      </p:sp>
      <p:sp>
        <p:nvSpPr>
          <p:cNvPr id="12" name="Picture Placeholder 2"/>
          <p:cNvSpPr>
            <a:spLocks noGrp="1"/>
          </p:cNvSpPr>
          <p:nvPr>
            <p:ph type="pic" sz="quarter" idx="14"/>
          </p:nvPr>
        </p:nvSpPr>
        <p:spPr>
          <a:xfrm>
            <a:off x="4690872" y="4754880"/>
            <a:ext cx="1645920" cy="2176272"/>
          </a:xfrm>
          <a:prstGeom prst="rect">
            <a:avLst/>
          </a:prstGeom>
        </p:spPr>
        <p:txBody>
          <a:bodyPr lIns="91439" tIns="45719" rIns="91439" bIns="45719"/>
          <a:lstStyle>
            <a:lvl1pPr>
              <a:defRPr sz="1200"/>
            </a:lvl1pPr>
          </a:lstStyle>
          <a:p>
            <a:endParaRPr lang="uk-UA"/>
          </a:p>
        </p:txBody>
      </p:sp>
      <p:sp>
        <p:nvSpPr>
          <p:cNvPr id="13" name="Picture Placeholder 2"/>
          <p:cNvSpPr>
            <a:spLocks noGrp="1"/>
          </p:cNvSpPr>
          <p:nvPr>
            <p:ph type="pic" sz="quarter" idx="15"/>
          </p:nvPr>
        </p:nvSpPr>
        <p:spPr>
          <a:xfrm>
            <a:off x="11055096" y="4334256"/>
            <a:ext cx="3886200" cy="2404872"/>
          </a:xfrm>
          <a:prstGeom prst="rect">
            <a:avLst/>
          </a:prstGeom>
        </p:spPr>
        <p:txBody>
          <a:bodyPr lIns="91439" tIns="45719" rIns="91439" bIns="45719"/>
          <a:lstStyle>
            <a:lvl1pPr>
              <a:defRPr sz="1200"/>
            </a:lvl1pPr>
          </a:lstStyle>
          <a:p>
            <a:endParaRPr lang="uk-UA"/>
          </a:p>
        </p:txBody>
      </p:sp>
    </p:spTree>
    <p:extLst>
      <p:ext uri="{BB962C8B-B14F-4D97-AF65-F5344CB8AC3E}">
        <p14:creationId xmlns:p14="http://schemas.microsoft.com/office/powerpoint/2010/main" val="2009179937"/>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VICES OPT-9">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6" name="Picture Placeholder 5"/>
          <p:cNvSpPr>
            <a:spLocks noGrp="1"/>
          </p:cNvSpPr>
          <p:nvPr>
            <p:ph type="pic" sz="quarter" idx="11"/>
          </p:nvPr>
        </p:nvSpPr>
        <p:spPr>
          <a:xfrm>
            <a:off x="2807208" y="3200400"/>
            <a:ext cx="3886200" cy="3886200"/>
          </a:xfrm>
          <a:prstGeom prst="rect">
            <a:avLst/>
          </a:prstGeom>
          <a:effectLst>
            <a:outerShdw blurRad="292100" dist="38100" dir="5400000" algn="t" rotWithShape="0">
              <a:schemeClr val="accent1">
                <a:alpha val="67000"/>
              </a:schemeClr>
            </a:outerShdw>
          </a:effectLst>
        </p:spPr>
        <p:txBody>
          <a:bodyPr lIns="91439" tIns="45719" rIns="91439" bIns="45719"/>
          <a:lstStyle/>
          <a:p>
            <a:endParaRPr lang="uk-UA"/>
          </a:p>
        </p:txBody>
      </p:sp>
    </p:spTree>
    <p:extLst>
      <p:ext uri="{BB962C8B-B14F-4D97-AF65-F5344CB8AC3E}">
        <p14:creationId xmlns:p14="http://schemas.microsoft.com/office/powerpoint/2010/main" val="1337995374"/>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EVICES OPT-11">
    <p:spTree>
      <p:nvGrpSpPr>
        <p:cNvPr id="1" name=""/>
        <p:cNvGrpSpPr/>
        <p:nvPr/>
      </p:nvGrpSpPr>
      <p:grpSpPr>
        <a:xfrm>
          <a:off x="0" y="0"/>
          <a:ext cx="0" cy="0"/>
          <a:chOff x="0" y="0"/>
          <a:chExt cx="0" cy="0"/>
        </a:xfrm>
      </p:grpSpPr>
      <p:sp>
        <p:nvSpPr>
          <p:cNvPr id="3" name="Rectangle 2"/>
          <p:cNvSpPr/>
          <p:nvPr userDrawn="1"/>
        </p:nvSpPr>
        <p:spPr>
          <a:xfrm>
            <a:off x="0" y="0"/>
            <a:ext cx="18288000" cy="5596128"/>
          </a:xfrm>
          <a:prstGeom prst="rect">
            <a:avLst/>
          </a:prstGeom>
          <a:solidFill>
            <a:schemeClr val="tx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algn="ctr"/>
            <a:endParaRPr lang="uk-UA" sz="2900">
              <a:solidFill>
                <a:schemeClr val="tx1"/>
              </a:solidFill>
            </a:endParaRPr>
          </a:p>
        </p:txBody>
      </p:sp>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solidFill>
                  <a:schemeClr val="bg2"/>
                </a:solidFill>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10" name="Picture Placeholder 5"/>
          <p:cNvSpPr>
            <a:spLocks noGrp="1"/>
          </p:cNvSpPr>
          <p:nvPr>
            <p:ph type="pic" sz="quarter" idx="11"/>
          </p:nvPr>
        </p:nvSpPr>
        <p:spPr>
          <a:xfrm>
            <a:off x="1929384" y="3218688"/>
            <a:ext cx="2423160" cy="4315968"/>
          </a:xfrm>
          <a:prstGeom prst="rect">
            <a:avLst/>
          </a:prstGeom>
        </p:spPr>
        <p:txBody>
          <a:bodyPr lIns="91439" tIns="45719" rIns="91439" bIns="45719"/>
          <a:lstStyle/>
          <a:p>
            <a:endParaRPr lang="uk-UA"/>
          </a:p>
        </p:txBody>
      </p:sp>
    </p:spTree>
    <p:extLst>
      <p:ext uri="{BB962C8B-B14F-4D97-AF65-F5344CB8AC3E}">
        <p14:creationId xmlns:p14="http://schemas.microsoft.com/office/powerpoint/2010/main" val="2716150183"/>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EVICES OPT-12">
    <p:spTree>
      <p:nvGrpSpPr>
        <p:cNvPr id="1" name=""/>
        <p:cNvGrpSpPr/>
        <p:nvPr/>
      </p:nvGrpSpPr>
      <p:grpSpPr>
        <a:xfrm>
          <a:off x="0" y="0"/>
          <a:ext cx="0" cy="0"/>
          <a:chOff x="0" y="0"/>
          <a:chExt cx="0" cy="0"/>
        </a:xfrm>
      </p:grpSpPr>
      <p:sp>
        <p:nvSpPr>
          <p:cNvPr id="3" name="Rectangle 2"/>
          <p:cNvSpPr/>
          <p:nvPr userDrawn="1"/>
        </p:nvSpPr>
        <p:spPr>
          <a:xfrm>
            <a:off x="0" y="0"/>
            <a:ext cx="18288000" cy="5596128"/>
          </a:xfrm>
          <a:prstGeom prst="rect">
            <a:avLst/>
          </a:prstGeom>
          <a:solidFill>
            <a:schemeClr val="tx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algn="ctr"/>
            <a:endParaRPr lang="uk-UA" sz="2900">
              <a:solidFill>
                <a:schemeClr val="tx1"/>
              </a:solidFill>
            </a:endParaRPr>
          </a:p>
        </p:txBody>
      </p:sp>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solidFill>
                  <a:schemeClr val="bg2"/>
                </a:solidFill>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10" name="Picture Placeholder 5"/>
          <p:cNvSpPr>
            <a:spLocks noGrp="1"/>
          </p:cNvSpPr>
          <p:nvPr>
            <p:ph type="pic" sz="quarter" idx="11"/>
          </p:nvPr>
        </p:nvSpPr>
        <p:spPr>
          <a:xfrm>
            <a:off x="1901952" y="3584448"/>
            <a:ext cx="2194560" cy="3886200"/>
          </a:xfrm>
          <a:prstGeom prst="rect">
            <a:avLst/>
          </a:prstGeom>
        </p:spPr>
        <p:txBody>
          <a:bodyPr lIns="91439" tIns="45719" rIns="91439" bIns="45719"/>
          <a:lstStyle/>
          <a:p>
            <a:endParaRPr lang="uk-UA"/>
          </a:p>
        </p:txBody>
      </p:sp>
      <p:sp>
        <p:nvSpPr>
          <p:cNvPr id="11" name="Picture Placeholder 5"/>
          <p:cNvSpPr>
            <a:spLocks noGrp="1"/>
          </p:cNvSpPr>
          <p:nvPr>
            <p:ph type="pic" sz="quarter" idx="12"/>
          </p:nvPr>
        </p:nvSpPr>
        <p:spPr>
          <a:xfrm>
            <a:off x="5468112" y="3584448"/>
            <a:ext cx="2194560" cy="3886200"/>
          </a:xfrm>
          <a:prstGeom prst="rect">
            <a:avLst/>
          </a:prstGeom>
        </p:spPr>
        <p:txBody>
          <a:bodyPr lIns="91439" tIns="45719" rIns="91439" bIns="45719"/>
          <a:lstStyle/>
          <a:p>
            <a:endParaRPr lang="uk-UA"/>
          </a:p>
        </p:txBody>
      </p:sp>
      <p:sp>
        <p:nvSpPr>
          <p:cNvPr id="12" name="Picture Placeholder 5"/>
          <p:cNvSpPr>
            <a:spLocks noGrp="1"/>
          </p:cNvSpPr>
          <p:nvPr>
            <p:ph type="pic" sz="quarter" idx="13"/>
          </p:nvPr>
        </p:nvSpPr>
        <p:spPr>
          <a:xfrm>
            <a:off x="3520440" y="3264408"/>
            <a:ext cx="2542032" cy="4526280"/>
          </a:xfrm>
          <a:prstGeom prst="rect">
            <a:avLst/>
          </a:prstGeom>
        </p:spPr>
        <p:txBody>
          <a:bodyPr lIns="91439" tIns="45719" rIns="91439" bIns="45719"/>
          <a:lstStyle/>
          <a:p>
            <a:endParaRPr lang="uk-UA"/>
          </a:p>
        </p:txBody>
      </p:sp>
    </p:spTree>
    <p:extLst>
      <p:ext uri="{BB962C8B-B14F-4D97-AF65-F5344CB8AC3E}">
        <p14:creationId xmlns:p14="http://schemas.microsoft.com/office/powerpoint/2010/main" val="3725685958"/>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AM OPT-3">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11" name="Picture Placeholder 12"/>
          <p:cNvSpPr>
            <a:spLocks noGrp="1"/>
          </p:cNvSpPr>
          <p:nvPr>
            <p:ph type="pic" sz="quarter" idx="11"/>
          </p:nvPr>
        </p:nvSpPr>
        <p:spPr>
          <a:xfrm>
            <a:off x="6053328" y="2633472"/>
            <a:ext cx="2450592" cy="2450592"/>
          </a:xfrm>
          <a:prstGeom prst="ellipse">
            <a:avLst/>
          </a:prstGeom>
          <a:ln w="25400">
            <a:solidFill>
              <a:schemeClr val="accent1"/>
            </a:solidFill>
          </a:ln>
        </p:spPr>
        <p:txBody>
          <a:bodyPr lIns="91439" tIns="45719" rIns="91439" bIns="45719"/>
          <a:lstStyle>
            <a:lvl1pPr>
              <a:defRPr sz="2000"/>
            </a:lvl1pPr>
          </a:lstStyle>
          <a:p>
            <a:endParaRPr lang="uk-UA"/>
          </a:p>
        </p:txBody>
      </p:sp>
      <p:sp>
        <p:nvSpPr>
          <p:cNvPr id="10" name="Picture Placeholder 12"/>
          <p:cNvSpPr>
            <a:spLocks noGrp="1"/>
          </p:cNvSpPr>
          <p:nvPr>
            <p:ph type="pic" sz="quarter" idx="12"/>
          </p:nvPr>
        </p:nvSpPr>
        <p:spPr>
          <a:xfrm>
            <a:off x="9784080" y="2633472"/>
            <a:ext cx="2450592" cy="2450592"/>
          </a:xfrm>
          <a:prstGeom prst="ellipse">
            <a:avLst/>
          </a:prstGeom>
          <a:ln w="25400">
            <a:solidFill>
              <a:schemeClr val="accent1"/>
            </a:solidFill>
          </a:ln>
        </p:spPr>
        <p:txBody>
          <a:bodyPr lIns="91439" tIns="45719" rIns="91439" bIns="45719"/>
          <a:lstStyle>
            <a:lvl1pPr>
              <a:defRPr sz="2000"/>
            </a:lvl1pPr>
          </a:lstStyle>
          <a:p>
            <a:endParaRPr lang="uk-UA"/>
          </a:p>
        </p:txBody>
      </p:sp>
    </p:spTree>
    <p:extLst>
      <p:ext uri="{BB962C8B-B14F-4D97-AF65-F5344CB8AC3E}">
        <p14:creationId xmlns:p14="http://schemas.microsoft.com/office/powerpoint/2010/main" val="759233176"/>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VICES OPT-13">
    <p:spTree>
      <p:nvGrpSpPr>
        <p:cNvPr id="1" name=""/>
        <p:cNvGrpSpPr/>
        <p:nvPr/>
      </p:nvGrpSpPr>
      <p:grpSpPr>
        <a:xfrm>
          <a:off x="0" y="0"/>
          <a:ext cx="0" cy="0"/>
          <a:chOff x="0" y="0"/>
          <a:chExt cx="0" cy="0"/>
        </a:xfrm>
      </p:grpSpPr>
      <p:sp>
        <p:nvSpPr>
          <p:cNvPr id="3" name="Rectangle 2"/>
          <p:cNvSpPr/>
          <p:nvPr userDrawn="1"/>
        </p:nvSpPr>
        <p:spPr>
          <a:xfrm>
            <a:off x="0" y="0"/>
            <a:ext cx="18288000" cy="5596128"/>
          </a:xfrm>
          <a:prstGeom prst="rect">
            <a:avLst/>
          </a:prstGeom>
          <a:solidFill>
            <a:schemeClr val="tx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algn="ctr"/>
            <a:endParaRPr lang="uk-UA" sz="2900">
              <a:solidFill>
                <a:schemeClr val="tx1"/>
              </a:solidFill>
            </a:endParaRPr>
          </a:p>
        </p:txBody>
      </p:sp>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solidFill>
                  <a:schemeClr val="bg2"/>
                </a:solidFill>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10" name="Picture Placeholder 5"/>
          <p:cNvSpPr>
            <a:spLocks noGrp="1"/>
          </p:cNvSpPr>
          <p:nvPr>
            <p:ph type="pic" sz="quarter" idx="11"/>
          </p:nvPr>
        </p:nvSpPr>
        <p:spPr>
          <a:xfrm>
            <a:off x="2624328" y="2990088"/>
            <a:ext cx="3730752" cy="4983480"/>
          </a:xfrm>
          <a:prstGeom prst="rect">
            <a:avLst/>
          </a:prstGeom>
        </p:spPr>
        <p:txBody>
          <a:bodyPr lIns="91439" tIns="45719" rIns="91439" bIns="45719"/>
          <a:lstStyle/>
          <a:p>
            <a:endParaRPr lang="uk-UA"/>
          </a:p>
        </p:txBody>
      </p:sp>
    </p:spTree>
    <p:extLst>
      <p:ext uri="{BB962C8B-B14F-4D97-AF65-F5344CB8AC3E}">
        <p14:creationId xmlns:p14="http://schemas.microsoft.com/office/powerpoint/2010/main" val="381557463"/>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VICES OPT-14">
    <p:spTree>
      <p:nvGrpSpPr>
        <p:cNvPr id="1" name=""/>
        <p:cNvGrpSpPr/>
        <p:nvPr/>
      </p:nvGrpSpPr>
      <p:grpSpPr>
        <a:xfrm>
          <a:off x="0" y="0"/>
          <a:ext cx="0" cy="0"/>
          <a:chOff x="0" y="0"/>
          <a:chExt cx="0" cy="0"/>
        </a:xfrm>
      </p:grpSpPr>
      <p:sp>
        <p:nvSpPr>
          <p:cNvPr id="3" name="Rectangle 2"/>
          <p:cNvSpPr/>
          <p:nvPr userDrawn="1"/>
        </p:nvSpPr>
        <p:spPr>
          <a:xfrm>
            <a:off x="0" y="0"/>
            <a:ext cx="18288000" cy="5596128"/>
          </a:xfrm>
          <a:prstGeom prst="rect">
            <a:avLst/>
          </a:prstGeom>
          <a:solidFill>
            <a:schemeClr val="tx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algn="ctr"/>
            <a:endParaRPr lang="uk-UA" sz="2900">
              <a:solidFill>
                <a:schemeClr val="tx1"/>
              </a:solidFill>
            </a:endParaRPr>
          </a:p>
        </p:txBody>
      </p:sp>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p:nvPr>
        </p:nvSpPr>
        <p:spPr>
          <a:xfrm>
            <a:off x="876300" y="571412"/>
            <a:ext cx="5448300" cy="727120"/>
          </a:xfrm>
          <a:prstGeom prst="rect">
            <a:avLst/>
          </a:prstGeom>
          <a:noFill/>
        </p:spPr>
        <p:txBody>
          <a:bodyPr wrap="square" lIns="91439" tIns="45719" rIns="91439" bIns="45719" rtlCol="0">
            <a:spAutoFit/>
          </a:bodyPr>
          <a:lstStyle>
            <a:lvl1pPr>
              <a:defRPr lang="uk-UA" sz="4500" b="1">
                <a:solidFill>
                  <a:schemeClr val="bg2"/>
                </a:solidFill>
                <a:latin typeface="+mn-lt"/>
                <a:ea typeface="Roboto Condensed" panose="02000000000000000000" pitchFamily="2" charset="0"/>
                <a:cs typeface="+mn-cs"/>
              </a:defRPr>
            </a:lvl1pPr>
          </a:lstStyle>
          <a:p>
            <a:pPr marL="0" lvl="0"/>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10" name="Picture Placeholder 2"/>
          <p:cNvSpPr>
            <a:spLocks noGrp="1"/>
          </p:cNvSpPr>
          <p:nvPr>
            <p:ph type="pic" sz="quarter" idx="12"/>
          </p:nvPr>
        </p:nvSpPr>
        <p:spPr>
          <a:xfrm>
            <a:off x="5905500" y="2628900"/>
            <a:ext cx="6477000" cy="3962400"/>
          </a:xfrm>
          <a:prstGeom prst="rect">
            <a:avLst/>
          </a:prstGeom>
        </p:spPr>
        <p:txBody>
          <a:bodyPr lIns="91439" tIns="45719" rIns="91439" bIns="45719"/>
          <a:lstStyle>
            <a:lvl1pPr>
              <a:defRPr sz="2000"/>
            </a:lvl1pPr>
          </a:lstStyle>
          <a:p>
            <a:endParaRPr lang="uk-UA"/>
          </a:p>
        </p:txBody>
      </p:sp>
    </p:spTree>
    <p:extLst>
      <p:ext uri="{BB962C8B-B14F-4D97-AF65-F5344CB8AC3E}">
        <p14:creationId xmlns:p14="http://schemas.microsoft.com/office/powerpoint/2010/main" val="1582868103"/>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VICES OPT-15">
    <p:spTree>
      <p:nvGrpSpPr>
        <p:cNvPr id="1" name=""/>
        <p:cNvGrpSpPr/>
        <p:nvPr/>
      </p:nvGrpSpPr>
      <p:grpSpPr>
        <a:xfrm>
          <a:off x="0" y="0"/>
          <a:ext cx="0" cy="0"/>
          <a:chOff x="0" y="0"/>
          <a:chExt cx="0" cy="0"/>
        </a:xfrm>
      </p:grpSpPr>
      <p:sp>
        <p:nvSpPr>
          <p:cNvPr id="3" name="Rectangle 2"/>
          <p:cNvSpPr/>
          <p:nvPr userDrawn="1"/>
        </p:nvSpPr>
        <p:spPr>
          <a:xfrm>
            <a:off x="0" y="0"/>
            <a:ext cx="18288000" cy="5596128"/>
          </a:xfrm>
          <a:prstGeom prst="rect">
            <a:avLst/>
          </a:prstGeom>
          <a:solidFill>
            <a:schemeClr val="tx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algn="ctr"/>
            <a:endParaRPr lang="uk-UA" sz="2900">
              <a:solidFill>
                <a:schemeClr val="tx1"/>
              </a:solidFill>
            </a:endParaRPr>
          </a:p>
        </p:txBody>
      </p:sp>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p:nvPr>
        </p:nvSpPr>
        <p:spPr>
          <a:xfrm>
            <a:off x="876300" y="571412"/>
            <a:ext cx="5448300" cy="727120"/>
          </a:xfrm>
          <a:prstGeom prst="rect">
            <a:avLst/>
          </a:prstGeom>
          <a:noFill/>
        </p:spPr>
        <p:txBody>
          <a:bodyPr wrap="square" lIns="91439" tIns="45719" rIns="91439" bIns="45719" rtlCol="0">
            <a:spAutoFit/>
          </a:bodyPr>
          <a:lstStyle>
            <a:lvl1pPr>
              <a:defRPr lang="uk-UA" sz="4500" b="1">
                <a:solidFill>
                  <a:schemeClr val="bg2"/>
                </a:solidFill>
                <a:latin typeface="+mn-lt"/>
                <a:ea typeface="Roboto Condensed" panose="02000000000000000000" pitchFamily="2" charset="0"/>
                <a:cs typeface="+mn-cs"/>
              </a:defRPr>
            </a:lvl1pPr>
          </a:lstStyle>
          <a:p>
            <a:pPr marL="0" lvl="0"/>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10" name="Picture Placeholder 2"/>
          <p:cNvSpPr>
            <a:spLocks noGrp="1"/>
          </p:cNvSpPr>
          <p:nvPr>
            <p:ph type="pic" sz="quarter" idx="12"/>
          </p:nvPr>
        </p:nvSpPr>
        <p:spPr>
          <a:xfrm>
            <a:off x="1655064" y="2788920"/>
            <a:ext cx="6967728" cy="3986784"/>
          </a:xfrm>
          <a:prstGeom prst="rect">
            <a:avLst/>
          </a:prstGeom>
        </p:spPr>
        <p:txBody>
          <a:bodyPr lIns="91439" tIns="45719" rIns="91439" bIns="45719"/>
          <a:lstStyle>
            <a:lvl1pPr>
              <a:defRPr sz="2000"/>
            </a:lvl1pPr>
          </a:lstStyle>
          <a:p>
            <a:endParaRPr lang="uk-UA"/>
          </a:p>
        </p:txBody>
      </p:sp>
    </p:spTree>
    <p:extLst>
      <p:ext uri="{BB962C8B-B14F-4D97-AF65-F5344CB8AC3E}">
        <p14:creationId xmlns:p14="http://schemas.microsoft.com/office/powerpoint/2010/main" val="1573097952"/>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ICES OPT-16">
    <p:spTree>
      <p:nvGrpSpPr>
        <p:cNvPr id="1" name=""/>
        <p:cNvGrpSpPr/>
        <p:nvPr/>
      </p:nvGrpSpPr>
      <p:grpSpPr>
        <a:xfrm>
          <a:off x="0" y="0"/>
          <a:ext cx="0" cy="0"/>
          <a:chOff x="0" y="0"/>
          <a:chExt cx="0" cy="0"/>
        </a:xfrm>
      </p:grpSpPr>
      <p:sp>
        <p:nvSpPr>
          <p:cNvPr id="3" name="Rectangle 2"/>
          <p:cNvSpPr/>
          <p:nvPr userDrawn="1"/>
        </p:nvSpPr>
        <p:spPr>
          <a:xfrm>
            <a:off x="0" y="0"/>
            <a:ext cx="18288000" cy="5596128"/>
          </a:xfrm>
          <a:prstGeom prst="rect">
            <a:avLst/>
          </a:prstGeom>
          <a:solidFill>
            <a:schemeClr val="tx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9" tIns="45719" rIns="91439" bIns="45719" numCol="1" spcCol="0" rtlCol="0" fromWordArt="0" anchor="ctr" anchorCtr="0" forceAA="0" compatLnSpc="1">
            <a:prstTxWarp prst="textNoShape">
              <a:avLst/>
            </a:prstTxWarp>
            <a:noAutofit/>
          </a:bodyPr>
          <a:lstStyle/>
          <a:p>
            <a:pPr algn="ctr"/>
            <a:endParaRPr lang="uk-UA" sz="2900">
              <a:solidFill>
                <a:schemeClr val="tx1"/>
              </a:solidFill>
            </a:endParaRPr>
          </a:p>
        </p:txBody>
      </p:sp>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solidFill>
                  <a:schemeClr val="bg2"/>
                </a:solidFill>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10" name="Picture Placeholder 9"/>
          <p:cNvSpPr>
            <a:spLocks noGrp="1"/>
          </p:cNvSpPr>
          <p:nvPr>
            <p:ph type="pic" sz="quarter" idx="11"/>
          </p:nvPr>
        </p:nvSpPr>
        <p:spPr>
          <a:xfrm>
            <a:off x="4846320" y="3200400"/>
            <a:ext cx="8622792" cy="4846320"/>
          </a:xfrm>
          <a:prstGeom prst="rect">
            <a:avLst/>
          </a:prstGeom>
        </p:spPr>
        <p:txBody>
          <a:bodyPr lIns="91439" tIns="45719" rIns="91439" bIns="45719"/>
          <a:lstStyle/>
          <a:p>
            <a:endParaRPr lang="uk-UA"/>
          </a:p>
        </p:txBody>
      </p:sp>
    </p:spTree>
    <p:extLst>
      <p:ext uri="{BB962C8B-B14F-4D97-AF65-F5344CB8AC3E}">
        <p14:creationId xmlns:p14="http://schemas.microsoft.com/office/powerpoint/2010/main" val="1530857641"/>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ORTFOLIO OPT-1">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987552" y="2478024"/>
            <a:ext cx="9052560" cy="5998464"/>
          </a:xfrm>
          <a:prstGeom prst="rect">
            <a:avLst/>
          </a:prstGeom>
          <a:effectLst>
            <a:outerShdw blurRad="127000" dist="38100" dir="5400000" algn="t" rotWithShape="0">
              <a:prstClr val="black">
                <a:alpha val="67000"/>
              </a:prstClr>
            </a:outerShdw>
          </a:effectLst>
        </p:spPr>
        <p:txBody>
          <a:bodyPr lIns="91439" tIns="45719" rIns="91439" bIns="45719"/>
          <a:lstStyle>
            <a:lvl1pPr>
              <a:defRPr sz="2000"/>
            </a:lvl1pPr>
          </a:lstStyle>
          <a:p>
            <a:endParaRPr lang="uk-UA"/>
          </a:p>
        </p:txBody>
      </p:sp>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Tree>
    <p:extLst>
      <p:ext uri="{BB962C8B-B14F-4D97-AF65-F5344CB8AC3E}">
        <p14:creationId xmlns:p14="http://schemas.microsoft.com/office/powerpoint/2010/main" val="3437340191"/>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ORTFOLIO OPT-2">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10" name="Picture Placeholder 2"/>
          <p:cNvSpPr>
            <a:spLocks noGrp="1"/>
          </p:cNvSpPr>
          <p:nvPr>
            <p:ph type="pic" sz="quarter" idx="12"/>
          </p:nvPr>
        </p:nvSpPr>
        <p:spPr>
          <a:xfrm>
            <a:off x="1371600" y="2400300"/>
            <a:ext cx="7315200" cy="5486400"/>
          </a:xfrm>
          <a:prstGeom prst="rect">
            <a:avLst/>
          </a:prstGeom>
          <a:effectLst>
            <a:outerShdw blurRad="127000" dist="38100" dir="5400000" algn="t" rotWithShape="0">
              <a:prstClr val="black">
                <a:alpha val="67000"/>
              </a:prstClr>
            </a:outerShdw>
          </a:effectLst>
        </p:spPr>
        <p:txBody>
          <a:bodyPr lIns="91439" tIns="45719" rIns="91439" bIns="45719"/>
          <a:lstStyle>
            <a:lvl1pPr>
              <a:defRPr sz="2000"/>
            </a:lvl1pPr>
          </a:lstStyle>
          <a:p>
            <a:endParaRPr lang="uk-UA"/>
          </a:p>
        </p:txBody>
      </p:sp>
      <p:sp>
        <p:nvSpPr>
          <p:cNvPr id="11" name="Picture Placeholder 2"/>
          <p:cNvSpPr>
            <a:spLocks noGrp="1"/>
          </p:cNvSpPr>
          <p:nvPr>
            <p:ph type="pic" sz="quarter" idx="13"/>
          </p:nvPr>
        </p:nvSpPr>
        <p:spPr>
          <a:xfrm>
            <a:off x="9601200" y="2400300"/>
            <a:ext cx="7315200" cy="5486400"/>
          </a:xfrm>
          <a:prstGeom prst="rect">
            <a:avLst/>
          </a:prstGeom>
          <a:effectLst>
            <a:outerShdw blurRad="127000" dist="38100" dir="5400000" algn="t" rotWithShape="0">
              <a:prstClr val="black">
                <a:alpha val="67000"/>
              </a:prstClr>
            </a:outerShdw>
          </a:effectLst>
        </p:spPr>
        <p:txBody>
          <a:bodyPr lIns="91439" tIns="45719" rIns="91439" bIns="45719"/>
          <a:lstStyle>
            <a:lvl1pPr>
              <a:defRPr sz="2000"/>
            </a:lvl1pPr>
          </a:lstStyle>
          <a:p>
            <a:endParaRPr lang="uk-UA"/>
          </a:p>
        </p:txBody>
      </p:sp>
    </p:spTree>
    <p:extLst>
      <p:ext uri="{BB962C8B-B14F-4D97-AF65-F5344CB8AC3E}">
        <p14:creationId xmlns:p14="http://schemas.microsoft.com/office/powerpoint/2010/main" val="3472348581"/>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ORTFOLIO OPT-3">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10" name="Picture Placeholder 2"/>
          <p:cNvSpPr>
            <a:spLocks noGrp="1"/>
          </p:cNvSpPr>
          <p:nvPr>
            <p:ph type="pic" sz="quarter" idx="12"/>
          </p:nvPr>
        </p:nvSpPr>
        <p:spPr>
          <a:xfrm>
            <a:off x="1257300" y="2752623"/>
            <a:ext cx="5029200" cy="2743200"/>
          </a:xfrm>
          <a:prstGeom prst="rect">
            <a:avLst/>
          </a:prstGeom>
          <a:effectLst>
            <a:outerShdw blurRad="88900" dist="38100" dir="5400000" algn="t" rotWithShape="0">
              <a:prstClr val="black">
                <a:alpha val="67000"/>
              </a:prstClr>
            </a:outerShdw>
          </a:effectLst>
        </p:spPr>
        <p:txBody>
          <a:bodyPr lIns="91439" tIns="45719" rIns="91439" bIns="45719"/>
          <a:lstStyle>
            <a:lvl1pPr>
              <a:defRPr sz="2000"/>
            </a:lvl1pPr>
          </a:lstStyle>
          <a:p>
            <a:endParaRPr lang="uk-UA"/>
          </a:p>
        </p:txBody>
      </p:sp>
      <p:sp>
        <p:nvSpPr>
          <p:cNvPr id="11" name="Picture Placeholder 2"/>
          <p:cNvSpPr>
            <a:spLocks noGrp="1"/>
          </p:cNvSpPr>
          <p:nvPr>
            <p:ph type="pic" sz="quarter" idx="13"/>
          </p:nvPr>
        </p:nvSpPr>
        <p:spPr>
          <a:xfrm>
            <a:off x="12001500" y="2752623"/>
            <a:ext cx="5029200" cy="2743200"/>
          </a:xfrm>
          <a:prstGeom prst="rect">
            <a:avLst/>
          </a:prstGeom>
          <a:effectLst>
            <a:outerShdw blurRad="88900" dist="38100" dir="5400000" algn="t" rotWithShape="0">
              <a:prstClr val="black">
                <a:alpha val="67000"/>
              </a:prstClr>
            </a:outerShdw>
          </a:effectLst>
        </p:spPr>
        <p:txBody>
          <a:bodyPr lIns="91439" tIns="45719" rIns="91439" bIns="45719"/>
          <a:lstStyle>
            <a:lvl1pPr>
              <a:defRPr sz="2000"/>
            </a:lvl1pPr>
          </a:lstStyle>
          <a:p>
            <a:endParaRPr lang="uk-UA"/>
          </a:p>
        </p:txBody>
      </p:sp>
      <p:sp>
        <p:nvSpPr>
          <p:cNvPr id="12" name="Picture Placeholder 2"/>
          <p:cNvSpPr>
            <a:spLocks noGrp="1"/>
          </p:cNvSpPr>
          <p:nvPr>
            <p:ph type="pic" sz="quarter" idx="14"/>
          </p:nvPr>
        </p:nvSpPr>
        <p:spPr>
          <a:xfrm>
            <a:off x="6629400" y="2752623"/>
            <a:ext cx="5029200" cy="2743200"/>
          </a:xfrm>
          <a:prstGeom prst="rect">
            <a:avLst/>
          </a:prstGeom>
          <a:effectLst>
            <a:outerShdw blurRad="88900" dist="38100" dir="5400000" algn="t" rotWithShape="0">
              <a:prstClr val="black">
                <a:alpha val="67000"/>
              </a:prstClr>
            </a:outerShdw>
          </a:effectLst>
        </p:spPr>
        <p:txBody>
          <a:bodyPr lIns="91439" tIns="45719" rIns="91439" bIns="45719"/>
          <a:lstStyle>
            <a:lvl1pPr>
              <a:defRPr sz="2000"/>
            </a:lvl1pPr>
          </a:lstStyle>
          <a:p>
            <a:endParaRPr lang="uk-UA"/>
          </a:p>
        </p:txBody>
      </p:sp>
    </p:spTree>
    <p:extLst>
      <p:ext uri="{BB962C8B-B14F-4D97-AF65-F5344CB8AC3E}">
        <p14:creationId xmlns:p14="http://schemas.microsoft.com/office/powerpoint/2010/main" val="1916747259"/>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ORTFOLIO OPT-4">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13" name="Picture Placeholder 2"/>
          <p:cNvSpPr>
            <a:spLocks noGrp="1"/>
          </p:cNvSpPr>
          <p:nvPr>
            <p:ph type="pic" sz="quarter" idx="12"/>
          </p:nvPr>
        </p:nvSpPr>
        <p:spPr>
          <a:xfrm>
            <a:off x="1257300" y="2400300"/>
            <a:ext cx="5029200" cy="5029200"/>
          </a:xfrm>
          <a:prstGeom prst="rect">
            <a:avLst/>
          </a:prstGeom>
          <a:effectLst>
            <a:outerShdw blurRad="127000" dist="38100" dir="5400000" algn="t" rotWithShape="0">
              <a:prstClr val="black">
                <a:alpha val="67000"/>
              </a:prstClr>
            </a:outerShdw>
          </a:effectLst>
        </p:spPr>
        <p:txBody>
          <a:bodyPr lIns="91439" tIns="45719" rIns="91439" bIns="45719"/>
          <a:lstStyle>
            <a:lvl1pPr>
              <a:defRPr sz="2000"/>
            </a:lvl1pPr>
          </a:lstStyle>
          <a:p>
            <a:endParaRPr lang="uk-UA"/>
          </a:p>
        </p:txBody>
      </p:sp>
      <p:sp>
        <p:nvSpPr>
          <p:cNvPr id="14" name="Picture Placeholder 2"/>
          <p:cNvSpPr>
            <a:spLocks noGrp="1"/>
          </p:cNvSpPr>
          <p:nvPr>
            <p:ph type="pic" sz="quarter" idx="13"/>
          </p:nvPr>
        </p:nvSpPr>
        <p:spPr>
          <a:xfrm>
            <a:off x="12001500" y="2400300"/>
            <a:ext cx="5029200" cy="5029200"/>
          </a:xfrm>
          <a:prstGeom prst="rect">
            <a:avLst/>
          </a:prstGeom>
          <a:effectLst>
            <a:outerShdw blurRad="127000" dist="38100" dir="5400000" algn="t" rotWithShape="0">
              <a:prstClr val="black">
                <a:alpha val="67000"/>
              </a:prstClr>
            </a:outerShdw>
          </a:effectLst>
        </p:spPr>
        <p:txBody>
          <a:bodyPr lIns="91439" tIns="45719" rIns="91439" bIns="45719"/>
          <a:lstStyle>
            <a:lvl1pPr>
              <a:defRPr sz="2000"/>
            </a:lvl1pPr>
          </a:lstStyle>
          <a:p>
            <a:endParaRPr lang="uk-UA"/>
          </a:p>
        </p:txBody>
      </p:sp>
      <p:sp>
        <p:nvSpPr>
          <p:cNvPr id="15" name="Picture Placeholder 2"/>
          <p:cNvSpPr>
            <a:spLocks noGrp="1"/>
          </p:cNvSpPr>
          <p:nvPr>
            <p:ph type="pic" sz="quarter" idx="14"/>
          </p:nvPr>
        </p:nvSpPr>
        <p:spPr>
          <a:xfrm>
            <a:off x="6629400" y="2400300"/>
            <a:ext cx="5029200" cy="5029200"/>
          </a:xfrm>
          <a:prstGeom prst="rect">
            <a:avLst/>
          </a:prstGeom>
          <a:effectLst>
            <a:outerShdw blurRad="127000" dist="38100" dir="5400000" algn="t" rotWithShape="0">
              <a:prstClr val="black">
                <a:alpha val="67000"/>
              </a:prstClr>
            </a:outerShdw>
          </a:effectLst>
        </p:spPr>
        <p:txBody>
          <a:bodyPr lIns="91439" tIns="45719" rIns="91439" bIns="45719"/>
          <a:lstStyle>
            <a:lvl1pPr>
              <a:defRPr sz="2000"/>
            </a:lvl1pPr>
          </a:lstStyle>
          <a:p>
            <a:endParaRPr lang="uk-UA"/>
          </a:p>
        </p:txBody>
      </p:sp>
    </p:spTree>
    <p:extLst>
      <p:ext uri="{BB962C8B-B14F-4D97-AF65-F5344CB8AC3E}">
        <p14:creationId xmlns:p14="http://schemas.microsoft.com/office/powerpoint/2010/main" val="1400998396"/>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ORTFOLIO OPT-5">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6" name="Picture Placeholder 5"/>
          <p:cNvSpPr>
            <a:spLocks noGrp="1"/>
          </p:cNvSpPr>
          <p:nvPr>
            <p:ph type="pic" sz="quarter" idx="11"/>
          </p:nvPr>
        </p:nvSpPr>
        <p:spPr>
          <a:xfrm>
            <a:off x="2286000" y="2404872"/>
            <a:ext cx="1828800" cy="1828800"/>
          </a:xfrm>
          <a:prstGeom prst="rect">
            <a:avLst/>
          </a:prstGeom>
        </p:spPr>
        <p:txBody>
          <a:bodyPr lIns="91439" tIns="45719" rIns="91439" bIns="45719"/>
          <a:lstStyle>
            <a:lvl1pPr>
              <a:defRPr sz="2000"/>
            </a:lvl1pPr>
          </a:lstStyle>
          <a:p>
            <a:endParaRPr lang="uk-UA"/>
          </a:p>
        </p:txBody>
      </p:sp>
      <p:sp>
        <p:nvSpPr>
          <p:cNvPr id="10" name="Picture Placeholder 5"/>
          <p:cNvSpPr>
            <a:spLocks noGrp="1"/>
          </p:cNvSpPr>
          <p:nvPr>
            <p:ph type="pic" sz="quarter" idx="12"/>
          </p:nvPr>
        </p:nvSpPr>
        <p:spPr>
          <a:xfrm>
            <a:off x="2286000" y="4233672"/>
            <a:ext cx="1828800" cy="1828800"/>
          </a:xfrm>
          <a:prstGeom prst="rect">
            <a:avLst/>
          </a:prstGeom>
        </p:spPr>
        <p:txBody>
          <a:bodyPr lIns="91439" tIns="45719" rIns="91439" bIns="45719"/>
          <a:lstStyle>
            <a:lvl1pPr>
              <a:defRPr sz="2000"/>
            </a:lvl1pPr>
          </a:lstStyle>
          <a:p>
            <a:endParaRPr lang="uk-UA"/>
          </a:p>
        </p:txBody>
      </p:sp>
      <p:sp>
        <p:nvSpPr>
          <p:cNvPr id="11" name="Picture Placeholder 5"/>
          <p:cNvSpPr>
            <a:spLocks noGrp="1"/>
          </p:cNvSpPr>
          <p:nvPr>
            <p:ph type="pic" sz="quarter" idx="13"/>
          </p:nvPr>
        </p:nvSpPr>
        <p:spPr>
          <a:xfrm>
            <a:off x="2286000" y="6062472"/>
            <a:ext cx="1828800" cy="1828800"/>
          </a:xfrm>
          <a:prstGeom prst="rect">
            <a:avLst/>
          </a:prstGeom>
        </p:spPr>
        <p:txBody>
          <a:bodyPr lIns="91439" tIns="45719" rIns="91439" bIns="45719"/>
          <a:lstStyle>
            <a:lvl1pPr>
              <a:defRPr sz="2000"/>
            </a:lvl1pPr>
          </a:lstStyle>
          <a:p>
            <a:endParaRPr lang="uk-UA"/>
          </a:p>
        </p:txBody>
      </p:sp>
      <p:sp>
        <p:nvSpPr>
          <p:cNvPr id="12" name="Picture Placeholder 5"/>
          <p:cNvSpPr>
            <a:spLocks noGrp="1"/>
          </p:cNvSpPr>
          <p:nvPr>
            <p:ph type="pic" sz="quarter" idx="14"/>
          </p:nvPr>
        </p:nvSpPr>
        <p:spPr>
          <a:xfrm>
            <a:off x="4114800" y="2404872"/>
            <a:ext cx="1828800" cy="1828800"/>
          </a:xfrm>
          <a:prstGeom prst="rect">
            <a:avLst/>
          </a:prstGeom>
        </p:spPr>
        <p:txBody>
          <a:bodyPr lIns="91439" tIns="45719" rIns="91439" bIns="45719"/>
          <a:lstStyle>
            <a:lvl1pPr>
              <a:defRPr sz="2000"/>
            </a:lvl1pPr>
          </a:lstStyle>
          <a:p>
            <a:endParaRPr lang="uk-UA"/>
          </a:p>
        </p:txBody>
      </p:sp>
      <p:sp>
        <p:nvSpPr>
          <p:cNvPr id="14" name="Picture Placeholder 5"/>
          <p:cNvSpPr>
            <a:spLocks noGrp="1"/>
          </p:cNvSpPr>
          <p:nvPr>
            <p:ph type="pic" sz="quarter" idx="16"/>
          </p:nvPr>
        </p:nvSpPr>
        <p:spPr>
          <a:xfrm>
            <a:off x="4114800" y="6062472"/>
            <a:ext cx="1828800" cy="1828800"/>
          </a:xfrm>
          <a:prstGeom prst="rect">
            <a:avLst/>
          </a:prstGeom>
        </p:spPr>
        <p:txBody>
          <a:bodyPr lIns="91439" tIns="45719" rIns="91439" bIns="45719"/>
          <a:lstStyle>
            <a:lvl1pPr>
              <a:defRPr sz="2000"/>
            </a:lvl1pPr>
          </a:lstStyle>
          <a:p>
            <a:endParaRPr lang="uk-UA"/>
          </a:p>
        </p:txBody>
      </p:sp>
      <p:sp>
        <p:nvSpPr>
          <p:cNvPr id="15" name="Picture Placeholder 5"/>
          <p:cNvSpPr>
            <a:spLocks noGrp="1"/>
          </p:cNvSpPr>
          <p:nvPr>
            <p:ph type="pic" sz="quarter" idx="17"/>
          </p:nvPr>
        </p:nvSpPr>
        <p:spPr>
          <a:xfrm>
            <a:off x="5943600" y="2404872"/>
            <a:ext cx="1828800" cy="1828800"/>
          </a:xfrm>
          <a:prstGeom prst="rect">
            <a:avLst/>
          </a:prstGeom>
        </p:spPr>
        <p:txBody>
          <a:bodyPr lIns="91439" tIns="45719" rIns="91439" bIns="45719"/>
          <a:lstStyle>
            <a:lvl1pPr>
              <a:defRPr sz="2000"/>
            </a:lvl1pPr>
          </a:lstStyle>
          <a:p>
            <a:endParaRPr lang="uk-UA"/>
          </a:p>
        </p:txBody>
      </p:sp>
      <p:sp>
        <p:nvSpPr>
          <p:cNvPr id="16" name="Picture Placeholder 5"/>
          <p:cNvSpPr>
            <a:spLocks noGrp="1"/>
          </p:cNvSpPr>
          <p:nvPr>
            <p:ph type="pic" sz="quarter" idx="18"/>
          </p:nvPr>
        </p:nvSpPr>
        <p:spPr>
          <a:xfrm>
            <a:off x="5943600" y="4233672"/>
            <a:ext cx="1828800" cy="1828800"/>
          </a:xfrm>
          <a:prstGeom prst="rect">
            <a:avLst/>
          </a:prstGeom>
        </p:spPr>
        <p:txBody>
          <a:bodyPr lIns="91439" tIns="45719" rIns="91439" bIns="45719"/>
          <a:lstStyle>
            <a:lvl1pPr>
              <a:defRPr sz="2000"/>
            </a:lvl1pPr>
          </a:lstStyle>
          <a:p>
            <a:endParaRPr lang="uk-UA"/>
          </a:p>
        </p:txBody>
      </p:sp>
      <p:sp>
        <p:nvSpPr>
          <p:cNvPr id="17" name="Picture Placeholder 5"/>
          <p:cNvSpPr>
            <a:spLocks noGrp="1"/>
          </p:cNvSpPr>
          <p:nvPr>
            <p:ph type="pic" sz="quarter" idx="19"/>
          </p:nvPr>
        </p:nvSpPr>
        <p:spPr>
          <a:xfrm>
            <a:off x="5943600" y="6062472"/>
            <a:ext cx="1828800" cy="1828800"/>
          </a:xfrm>
          <a:prstGeom prst="rect">
            <a:avLst/>
          </a:prstGeom>
        </p:spPr>
        <p:txBody>
          <a:bodyPr lIns="91439" tIns="45719" rIns="91439" bIns="45719"/>
          <a:lstStyle>
            <a:lvl1pPr>
              <a:defRPr sz="2000"/>
            </a:lvl1pPr>
          </a:lstStyle>
          <a:p>
            <a:endParaRPr lang="uk-UA"/>
          </a:p>
        </p:txBody>
      </p:sp>
      <p:sp>
        <p:nvSpPr>
          <p:cNvPr id="18" name="Picture Placeholder 5"/>
          <p:cNvSpPr>
            <a:spLocks noGrp="1"/>
          </p:cNvSpPr>
          <p:nvPr>
            <p:ph type="pic" sz="quarter" idx="20"/>
          </p:nvPr>
        </p:nvSpPr>
        <p:spPr>
          <a:xfrm>
            <a:off x="4114800" y="4233672"/>
            <a:ext cx="1828800" cy="1828800"/>
          </a:xfrm>
          <a:prstGeom prst="rect">
            <a:avLst/>
          </a:prstGeom>
        </p:spPr>
        <p:txBody>
          <a:bodyPr lIns="91439" tIns="45719" rIns="91439" bIns="45719"/>
          <a:lstStyle>
            <a:lvl1pPr>
              <a:defRPr sz="2000"/>
            </a:lvl1pPr>
          </a:lstStyle>
          <a:p>
            <a:endParaRPr lang="uk-UA"/>
          </a:p>
        </p:txBody>
      </p:sp>
    </p:spTree>
    <p:extLst>
      <p:ext uri="{BB962C8B-B14F-4D97-AF65-F5344CB8AC3E}">
        <p14:creationId xmlns:p14="http://schemas.microsoft.com/office/powerpoint/2010/main" val="1348509339"/>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ORTFOLIO OPT-6">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10" name="Picture Placeholder 2"/>
          <p:cNvSpPr>
            <a:spLocks noGrp="1"/>
          </p:cNvSpPr>
          <p:nvPr>
            <p:ph type="pic" sz="quarter" idx="12"/>
          </p:nvPr>
        </p:nvSpPr>
        <p:spPr>
          <a:xfrm>
            <a:off x="0" y="2400300"/>
            <a:ext cx="3657600" cy="2743200"/>
          </a:xfrm>
          <a:prstGeom prst="rect">
            <a:avLst/>
          </a:prstGeom>
          <a:ln w="12700">
            <a:solidFill>
              <a:schemeClr val="bg1"/>
            </a:solidFill>
          </a:ln>
          <a:effectLst/>
        </p:spPr>
        <p:txBody>
          <a:bodyPr lIns="91439" tIns="45719" rIns="91439" bIns="45719"/>
          <a:lstStyle>
            <a:lvl1pPr>
              <a:defRPr sz="2000"/>
            </a:lvl1pPr>
          </a:lstStyle>
          <a:p>
            <a:endParaRPr lang="uk-UA"/>
          </a:p>
        </p:txBody>
      </p:sp>
      <p:sp>
        <p:nvSpPr>
          <p:cNvPr id="14" name="Picture Placeholder 2"/>
          <p:cNvSpPr>
            <a:spLocks noGrp="1"/>
          </p:cNvSpPr>
          <p:nvPr>
            <p:ph type="pic" sz="quarter" idx="14"/>
          </p:nvPr>
        </p:nvSpPr>
        <p:spPr>
          <a:xfrm>
            <a:off x="0" y="5148072"/>
            <a:ext cx="3657600" cy="2743200"/>
          </a:xfrm>
          <a:prstGeom prst="rect">
            <a:avLst/>
          </a:prstGeom>
          <a:ln w="12700">
            <a:solidFill>
              <a:schemeClr val="bg1"/>
            </a:solidFill>
          </a:ln>
          <a:effectLst/>
        </p:spPr>
        <p:txBody>
          <a:bodyPr lIns="91439" tIns="45719" rIns="91439" bIns="45719"/>
          <a:lstStyle>
            <a:lvl1pPr>
              <a:defRPr sz="2000"/>
            </a:lvl1pPr>
          </a:lstStyle>
          <a:p>
            <a:endParaRPr lang="uk-UA"/>
          </a:p>
        </p:txBody>
      </p:sp>
      <p:sp>
        <p:nvSpPr>
          <p:cNvPr id="20" name="Picture Placeholder 2"/>
          <p:cNvSpPr>
            <a:spLocks noGrp="1"/>
          </p:cNvSpPr>
          <p:nvPr>
            <p:ph type="pic" sz="quarter" idx="15"/>
          </p:nvPr>
        </p:nvSpPr>
        <p:spPr>
          <a:xfrm>
            <a:off x="3657600" y="2400300"/>
            <a:ext cx="3657600" cy="2743200"/>
          </a:xfrm>
          <a:prstGeom prst="rect">
            <a:avLst/>
          </a:prstGeom>
          <a:ln w="12700">
            <a:solidFill>
              <a:schemeClr val="bg1"/>
            </a:solidFill>
          </a:ln>
          <a:effectLst/>
        </p:spPr>
        <p:txBody>
          <a:bodyPr lIns="91439" tIns="45719" rIns="91439" bIns="45719"/>
          <a:lstStyle>
            <a:lvl1pPr>
              <a:defRPr sz="2000"/>
            </a:lvl1pPr>
          </a:lstStyle>
          <a:p>
            <a:endParaRPr lang="uk-UA"/>
          </a:p>
        </p:txBody>
      </p:sp>
      <p:sp>
        <p:nvSpPr>
          <p:cNvPr id="21" name="Picture Placeholder 2"/>
          <p:cNvSpPr>
            <a:spLocks noGrp="1"/>
          </p:cNvSpPr>
          <p:nvPr>
            <p:ph type="pic" sz="quarter" idx="16"/>
          </p:nvPr>
        </p:nvSpPr>
        <p:spPr>
          <a:xfrm>
            <a:off x="3657600" y="5148072"/>
            <a:ext cx="3657600" cy="2743200"/>
          </a:xfrm>
          <a:prstGeom prst="rect">
            <a:avLst/>
          </a:prstGeom>
          <a:ln w="12700">
            <a:solidFill>
              <a:schemeClr val="bg1"/>
            </a:solidFill>
          </a:ln>
          <a:effectLst/>
        </p:spPr>
        <p:txBody>
          <a:bodyPr lIns="91439" tIns="45719" rIns="91439" bIns="45719"/>
          <a:lstStyle>
            <a:lvl1pPr>
              <a:defRPr sz="2000"/>
            </a:lvl1pPr>
          </a:lstStyle>
          <a:p>
            <a:endParaRPr lang="uk-UA"/>
          </a:p>
        </p:txBody>
      </p:sp>
      <p:sp>
        <p:nvSpPr>
          <p:cNvPr id="22" name="Picture Placeholder 2"/>
          <p:cNvSpPr>
            <a:spLocks noGrp="1"/>
          </p:cNvSpPr>
          <p:nvPr>
            <p:ph type="pic" sz="quarter" idx="17"/>
          </p:nvPr>
        </p:nvSpPr>
        <p:spPr>
          <a:xfrm>
            <a:off x="7315200" y="2400300"/>
            <a:ext cx="3657600" cy="2743200"/>
          </a:xfrm>
          <a:prstGeom prst="rect">
            <a:avLst/>
          </a:prstGeom>
          <a:ln w="12700">
            <a:solidFill>
              <a:schemeClr val="bg1"/>
            </a:solidFill>
          </a:ln>
          <a:effectLst/>
        </p:spPr>
        <p:txBody>
          <a:bodyPr lIns="91439" tIns="45719" rIns="91439" bIns="45719"/>
          <a:lstStyle>
            <a:lvl1pPr>
              <a:defRPr sz="2000"/>
            </a:lvl1pPr>
          </a:lstStyle>
          <a:p>
            <a:endParaRPr lang="uk-UA"/>
          </a:p>
        </p:txBody>
      </p:sp>
      <p:sp>
        <p:nvSpPr>
          <p:cNvPr id="23" name="Picture Placeholder 2"/>
          <p:cNvSpPr>
            <a:spLocks noGrp="1"/>
          </p:cNvSpPr>
          <p:nvPr>
            <p:ph type="pic" sz="quarter" idx="18"/>
          </p:nvPr>
        </p:nvSpPr>
        <p:spPr>
          <a:xfrm>
            <a:off x="7315200" y="5148072"/>
            <a:ext cx="3657600" cy="2743200"/>
          </a:xfrm>
          <a:prstGeom prst="rect">
            <a:avLst/>
          </a:prstGeom>
          <a:ln w="12700">
            <a:solidFill>
              <a:schemeClr val="bg1"/>
            </a:solidFill>
          </a:ln>
          <a:effectLst/>
        </p:spPr>
        <p:txBody>
          <a:bodyPr lIns="91439" tIns="45719" rIns="91439" bIns="45719"/>
          <a:lstStyle>
            <a:lvl1pPr>
              <a:defRPr sz="2000"/>
            </a:lvl1pPr>
          </a:lstStyle>
          <a:p>
            <a:endParaRPr lang="uk-UA"/>
          </a:p>
        </p:txBody>
      </p:sp>
      <p:sp>
        <p:nvSpPr>
          <p:cNvPr id="24" name="Picture Placeholder 2"/>
          <p:cNvSpPr>
            <a:spLocks noGrp="1"/>
          </p:cNvSpPr>
          <p:nvPr>
            <p:ph type="pic" sz="quarter" idx="19"/>
          </p:nvPr>
        </p:nvSpPr>
        <p:spPr>
          <a:xfrm>
            <a:off x="10972800" y="2400300"/>
            <a:ext cx="3657600" cy="2743200"/>
          </a:xfrm>
          <a:prstGeom prst="rect">
            <a:avLst/>
          </a:prstGeom>
          <a:ln w="12700">
            <a:solidFill>
              <a:schemeClr val="bg1"/>
            </a:solidFill>
          </a:ln>
          <a:effectLst/>
        </p:spPr>
        <p:txBody>
          <a:bodyPr lIns="91439" tIns="45719" rIns="91439" bIns="45719"/>
          <a:lstStyle>
            <a:lvl1pPr>
              <a:defRPr sz="2000"/>
            </a:lvl1pPr>
          </a:lstStyle>
          <a:p>
            <a:endParaRPr lang="uk-UA"/>
          </a:p>
        </p:txBody>
      </p:sp>
      <p:sp>
        <p:nvSpPr>
          <p:cNvPr id="25" name="Picture Placeholder 2"/>
          <p:cNvSpPr>
            <a:spLocks noGrp="1"/>
          </p:cNvSpPr>
          <p:nvPr>
            <p:ph type="pic" sz="quarter" idx="20"/>
          </p:nvPr>
        </p:nvSpPr>
        <p:spPr>
          <a:xfrm>
            <a:off x="10972800" y="5148072"/>
            <a:ext cx="3657600" cy="2743200"/>
          </a:xfrm>
          <a:prstGeom prst="rect">
            <a:avLst/>
          </a:prstGeom>
          <a:ln w="12700">
            <a:solidFill>
              <a:schemeClr val="bg1"/>
            </a:solidFill>
          </a:ln>
          <a:effectLst/>
        </p:spPr>
        <p:txBody>
          <a:bodyPr lIns="91439" tIns="45719" rIns="91439" bIns="45719"/>
          <a:lstStyle>
            <a:lvl1pPr>
              <a:defRPr sz="2000"/>
            </a:lvl1pPr>
          </a:lstStyle>
          <a:p>
            <a:endParaRPr lang="uk-UA"/>
          </a:p>
        </p:txBody>
      </p:sp>
      <p:sp>
        <p:nvSpPr>
          <p:cNvPr id="26" name="Picture Placeholder 2"/>
          <p:cNvSpPr>
            <a:spLocks noGrp="1"/>
          </p:cNvSpPr>
          <p:nvPr>
            <p:ph type="pic" sz="quarter" idx="21"/>
          </p:nvPr>
        </p:nvSpPr>
        <p:spPr>
          <a:xfrm>
            <a:off x="14630400" y="2400300"/>
            <a:ext cx="3657600" cy="2743200"/>
          </a:xfrm>
          <a:prstGeom prst="rect">
            <a:avLst/>
          </a:prstGeom>
          <a:ln w="12700">
            <a:solidFill>
              <a:schemeClr val="bg1"/>
            </a:solidFill>
          </a:ln>
          <a:effectLst/>
        </p:spPr>
        <p:txBody>
          <a:bodyPr lIns="91439" tIns="45719" rIns="91439" bIns="45719"/>
          <a:lstStyle>
            <a:lvl1pPr>
              <a:defRPr sz="2000"/>
            </a:lvl1pPr>
          </a:lstStyle>
          <a:p>
            <a:endParaRPr lang="uk-UA"/>
          </a:p>
        </p:txBody>
      </p:sp>
      <p:sp>
        <p:nvSpPr>
          <p:cNvPr id="27" name="Picture Placeholder 2"/>
          <p:cNvSpPr>
            <a:spLocks noGrp="1"/>
          </p:cNvSpPr>
          <p:nvPr>
            <p:ph type="pic" sz="quarter" idx="22"/>
          </p:nvPr>
        </p:nvSpPr>
        <p:spPr>
          <a:xfrm>
            <a:off x="14630400" y="5148072"/>
            <a:ext cx="3657600" cy="2743200"/>
          </a:xfrm>
          <a:prstGeom prst="rect">
            <a:avLst/>
          </a:prstGeom>
          <a:ln w="12700">
            <a:solidFill>
              <a:schemeClr val="bg1"/>
            </a:solidFill>
          </a:ln>
          <a:effectLst/>
        </p:spPr>
        <p:txBody>
          <a:bodyPr lIns="91439" tIns="45719" rIns="91439" bIns="45719"/>
          <a:lstStyle>
            <a:lvl1pPr>
              <a:defRPr sz="2000"/>
            </a:lvl1pPr>
          </a:lstStyle>
          <a:p>
            <a:endParaRPr lang="uk-UA"/>
          </a:p>
        </p:txBody>
      </p:sp>
    </p:spTree>
    <p:extLst>
      <p:ext uri="{BB962C8B-B14F-4D97-AF65-F5344CB8AC3E}">
        <p14:creationId xmlns:p14="http://schemas.microsoft.com/office/powerpoint/2010/main" val="329846816"/>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AM OPT-4">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11" name="Picture Placeholder 12"/>
          <p:cNvSpPr>
            <a:spLocks noGrp="1"/>
          </p:cNvSpPr>
          <p:nvPr>
            <p:ph type="pic" sz="quarter" idx="11"/>
          </p:nvPr>
        </p:nvSpPr>
        <p:spPr>
          <a:xfrm>
            <a:off x="3300984" y="2715768"/>
            <a:ext cx="2450592" cy="2450592"/>
          </a:xfrm>
          <a:prstGeom prst="ellipse">
            <a:avLst/>
          </a:prstGeom>
          <a:ln w="25400">
            <a:solidFill>
              <a:schemeClr val="accent1"/>
            </a:solidFill>
          </a:ln>
        </p:spPr>
        <p:txBody>
          <a:bodyPr lIns="91439" tIns="45719" rIns="91439" bIns="45719"/>
          <a:lstStyle>
            <a:lvl1pPr>
              <a:defRPr sz="2000"/>
            </a:lvl1pPr>
          </a:lstStyle>
          <a:p>
            <a:endParaRPr lang="uk-UA"/>
          </a:p>
        </p:txBody>
      </p:sp>
      <p:sp>
        <p:nvSpPr>
          <p:cNvPr id="10" name="Picture Placeholder 12"/>
          <p:cNvSpPr>
            <a:spLocks noGrp="1"/>
          </p:cNvSpPr>
          <p:nvPr>
            <p:ph type="pic" sz="quarter" idx="12"/>
          </p:nvPr>
        </p:nvSpPr>
        <p:spPr>
          <a:xfrm>
            <a:off x="7918704" y="2715768"/>
            <a:ext cx="2450592" cy="2450592"/>
          </a:xfrm>
          <a:prstGeom prst="ellipse">
            <a:avLst/>
          </a:prstGeom>
          <a:ln w="25400">
            <a:solidFill>
              <a:schemeClr val="accent1"/>
            </a:solidFill>
          </a:ln>
        </p:spPr>
        <p:txBody>
          <a:bodyPr lIns="91439" tIns="45719" rIns="91439" bIns="45719"/>
          <a:lstStyle>
            <a:lvl1pPr>
              <a:defRPr sz="2000"/>
            </a:lvl1pPr>
          </a:lstStyle>
          <a:p>
            <a:endParaRPr lang="uk-UA"/>
          </a:p>
        </p:txBody>
      </p:sp>
      <p:sp>
        <p:nvSpPr>
          <p:cNvPr id="12" name="Picture Placeholder 12"/>
          <p:cNvSpPr>
            <a:spLocks noGrp="1"/>
          </p:cNvSpPr>
          <p:nvPr>
            <p:ph type="pic" sz="quarter" idx="13"/>
          </p:nvPr>
        </p:nvSpPr>
        <p:spPr>
          <a:xfrm>
            <a:off x="12527280" y="2715768"/>
            <a:ext cx="2450592" cy="2450592"/>
          </a:xfrm>
          <a:prstGeom prst="ellipse">
            <a:avLst/>
          </a:prstGeom>
          <a:ln w="25400">
            <a:solidFill>
              <a:schemeClr val="accent1"/>
            </a:solidFill>
          </a:ln>
        </p:spPr>
        <p:txBody>
          <a:bodyPr lIns="91439" tIns="45719" rIns="91439" bIns="45719"/>
          <a:lstStyle>
            <a:lvl1pPr>
              <a:defRPr sz="2000"/>
            </a:lvl1pPr>
          </a:lstStyle>
          <a:p>
            <a:endParaRPr lang="uk-UA"/>
          </a:p>
        </p:txBody>
      </p:sp>
    </p:spTree>
    <p:extLst>
      <p:ext uri="{BB962C8B-B14F-4D97-AF65-F5344CB8AC3E}">
        <p14:creationId xmlns:p14="http://schemas.microsoft.com/office/powerpoint/2010/main" val="2052809695"/>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ORTFOLIO OPT-7">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10" name="Picture Placeholder 2"/>
          <p:cNvSpPr>
            <a:spLocks noGrp="1"/>
          </p:cNvSpPr>
          <p:nvPr>
            <p:ph type="pic" sz="quarter" idx="12"/>
          </p:nvPr>
        </p:nvSpPr>
        <p:spPr>
          <a:xfrm>
            <a:off x="0" y="2400300"/>
            <a:ext cx="4572000" cy="2743200"/>
          </a:xfrm>
          <a:prstGeom prst="rect">
            <a:avLst/>
          </a:prstGeom>
          <a:effectLst>
            <a:outerShdw blurRad="292100" dist="38100" dir="5400000" algn="t" rotWithShape="0">
              <a:prstClr val="black">
                <a:alpha val="67000"/>
              </a:prstClr>
            </a:outerShdw>
          </a:effectLst>
        </p:spPr>
        <p:txBody>
          <a:bodyPr lIns="91439" tIns="45719" rIns="91439" bIns="45719"/>
          <a:lstStyle>
            <a:lvl1pPr>
              <a:defRPr sz="2000"/>
            </a:lvl1pPr>
          </a:lstStyle>
          <a:p>
            <a:endParaRPr lang="uk-UA"/>
          </a:p>
        </p:txBody>
      </p:sp>
      <p:sp>
        <p:nvSpPr>
          <p:cNvPr id="13" name="Picture Placeholder 2"/>
          <p:cNvSpPr>
            <a:spLocks noGrp="1"/>
          </p:cNvSpPr>
          <p:nvPr>
            <p:ph type="pic" sz="quarter" idx="13"/>
          </p:nvPr>
        </p:nvSpPr>
        <p:spPr>
          <a:xfrm>
            <a:off x="4572000" y="2400300"/>
            <a:ext cx="4572000" cy="2743200"/>
          </a:xfrm>
          <a:prstGeom prst="rect">
            <a:avLst/>
          </a:prstGeom>
          <a:effectLst>
            <a:outerShdw blurRad="292100" dist="38100" dir="5400000" algn="t" rotWithShape="0">
              <a:prstClr val="black">
                <a:alpha val="67000"/>
              </a:prstClr>
            </a:outerShdw>
          </a:effectLst>
        </p:spPr>
        <p:txBody>
          <a:bodyPr lIns="91439" tIns="45719" rIns="91439" bIns="45719"/>
          <a:lstStyle>
            <a:lvl1pPr>
              <a:defRPr sz="2000"/>
            </a:lvl1pPr>
          </a:lstStyle>
          <a:p>
            <a:endParaRPr lang="uk-UA"/>
          </a:p>
        </p:txBody>
      </p:sp>
      <p:sp>
        <p:nvSpPr>
          <p:cNvPr id="14" name="Picture Placeholder 2"/>
          <p:cNvSpPr>
            <a:spLocks noGrp="1"/>
          </p:cNvSpPr>
          <p:nvPr>
            <p:ph type="pic" sz="quarter" idx="14"/>
          </p:nvPr>
        </p:nvSpPr>
        <p:spPr>
          <a:xfrm>
            <a:off x="0" y="5148072"/>
            <a:ext cx="4572000" cy="2743200"/>
          </a:xfrm>
          <a:prstGeom prst="rect">
            <a:avLst/>
          </a:prstGeom>
          <a:effectLst>
            <a:outerShdw blurRad="292100" dist="38100" dir="5400000" algn="t" rotWithShape="0">
              <a:prstClr val="black">
                <a:alpha val="67000"/>
              </a:prstClr>
            </a:outerShdw>
          </a:effectLst>
        </p:spPr>
        <p:txBody>
          <a:bodyPr lIns="91439" tIns="45719" rIns="91439" bIns="45719"/>
          <a:lstStyle>
            <a:lvl1pPr>
              <a:defRPr sz="2000"/>
            </a:lvl1pPr>
          </a:lstStyle>
          <a:p>
            <a:endParaRPr lang="uk-UA"/>
          </a:p>
        </p:txBody>
      </p:sp>
      <p:sp>
        <p:nvSpPr>
          <p:cNvPr id="15" name="Picture Placeholder 2"/>
          <p:cNvSpPr>
            <a:spLocks noGrp="1"/>
          </p:cNvSpPr>
          <p:nvPr>
            <p:ph type="pic" sz="quarter" idx="15"/>
          </p:nvPr>
        </p:nvSpPr>
        <p:spPr>
          <a:xfrm>
            <a:off x="4572000" y="5148072"/>
            <a:ext cx="4572000" cy="2743200"/>
          </a:xfrm>
          <a:prstGeom prst="rect">
            <a:avLst/>
          </a:prstGeom>
          <a:effectLst>
            <a:outerShdw blurRad="292100" dist="38100" dir="5400000" algn="t" rotWithShape="0">
              <a:prstClr val="black">
                <a:alpha val="67000"/>
              </a:prstClr>
            </a:outerShdw>
          </a:effectLst>
        </p:spPr>
        <p:txBody>
          <a:bodyPr lIns="91439" tIns="45719" rIns="91439" bIns="45719"/>
          <a:lstStyle>
            <a:lvl1pPr>
              <a:defRPr sz="2000"/>
            </a:lvl1pPr>
          </a:lstStyle>
          <a:p>
            <a:endParaRPr lang="uk-UA"/>
          </a:p>
        </p:txBody>
      </p:sp>
    </p:spTree>
    <p:extLst>
      <p:ext uri="{BB962C8B-B14F-4D97-AF65-F5344CB8AC3E}">
        <p14:creationId xmlns:p14="http://schemas.microsoft.com/office/powerpoint/2010/main" val="267673552"/>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PORTFOLIO OPT-8">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6" name="Picture Placeholder 5"/>
          <p:cNvSpPr>
            <a:spLocks noGrp="1"/>
          </p:cNvSpPr>
          <p:nvPr>
            <p:ph type="pic" sz="quarter" idx="11"/>
          </p:nvPr>
        </p:nvSpPr>
        <p:spPr>
          <a:xfrm>
            <a:off x="0" y="5143500"/>
            <a:ext cx="4572000" cy="2743200"/>
          </a:xfrm>
          <a:prstGeom prst="rect">
            <a:avLst/>
          </a:prstGeom>
        </p:spPr>
        <p:txBody>
          <a:bodyPr lIns="91439" tIns="45719" rIns="91439" bIns="45719"/>
          <a:lstStyle/>
          <a:p>
            <a:endParaRPr lang="uk-UA"/>
          </a:p>
        </p:txBody>
      </p:sp>
      <p:sp>
        <p:nvSpPr>
          <p:cNvPr id="11" name="Picture Placeholder 5"/>
          <p:cNvSpPr>
            <a:spLocks noGrp="1"/>
          </p:cNvSpPr>
          <p:nvPr>
            <p:ph type="pic" sz="quarter" idx="12"/>
          </p:nvPr>
        </p:nvSpPr>
        <p:spPr>
          <a:xfrm>
            <a:off x="4572000" y="2400300"/>
            <a:ext cx="4572000" cy="2743200"/>
          </a:xfrm>
          <a:prstGeom prst="rect">
            <a:avLst/>
          </a:prstGeom>
        </p:spPr>
        <p:txBody>
          <a:bodyPr lIns="91439" tIns="45719" rIns="91439" bIns="45719"/>
          <a:lstStyle/>
          <a:p>
            <a:endParaRPr lang="uk-UA"/>
          </a:p>
        </p:txBody>
      </p:sp>
      <p:sp>
        <p:nvSpPr>
          <p:cNvPr id="12" name="Picture Placeholder 5"/>
          <p:cNvSpPr>
            <a:spLocks noGrp="1"/>
          </p:cNvSpPr>
          <p:nvPr>
            <p:ph type="pic" sz="quarter" idx="13"/>
          </p:nvPr>
        </p:nvSpPr>
        <p:spPr>
          <a:xfrm>
            <a:off x="9144000" y="5143500"/>
            <a:ext cx="4572000" cy="2743200"/>
          </a:xfrm>
          <a:prstGeom prst="rect">
            <a:avLst/>
          </a:prstGeom>
        </p:spPr>
        <p:txBody>
          <a:bodyPr lIns="91439" tIns="45719" rIns="91439" bIns="45719"/>
          <a:lstStyle/>
          <a:p>
            <a:endParaRPr lang="uk-UA"/>
          </a:p>
        </p:txBody>
      </p:sp>
      <p:sp>
        <p:nvSpPr>
          <p:cNvPr id="13" name="Picture Placeholder 5"/>
          <p:cNvSpPr>
            <a:spLocks noGrp="1"/>
          </p:cNvSpPr>
          <p:nvPr>
            <p:ph type="pic" sz="quarter" idx="14"/>
          </p:nvPr>
        </p:nvSpPr>
        <p:spPr>
          <a:xfrm>
            <a:off x="13716000" y="2400300"/>
            <a:ext cx="4572000" cy="2743200"/>
          </a:xfrm>
          <a:prstGeom prst="rect">
            <a:avLst/>
          </a:prstGeom>
        </p:spPr>
        <p:txBody>
          <a:bodyPr lIns="91439" tIns="45719" rIns="91439" bIns="45719"/>
          <a:lstStyle/>
          <a:p>
            <a:endParaRPr lang="uk-UA"/>
          </a:p>
        </p:txBody>
      </p:sp>
    </p:spTree>
    <p:extLst>
      <p:ext uri="{BB962C8B-B14F-4D97-AF65-F5344CB8AC3E}">
        <p14:creationId xmlns:p14="http://schemas.microsoft.com/office/powerpoint/2010/main" val="4246770696"/>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RODUCT PAGE">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1303338" y="3257550"/>
            <a:ext cx="5715000" cy="3833813"/>
          </a:xfrm>
          <a:prstGeom prst="rect">
            <a:avLst/>
          </a:prstGeom>
        </p:spPr>
        <p:txBody>
          <a:bodyPr lIns="91439" tIns="45719" rIns="91439" bIns="45719"/>
          <a:lstStyle/>
          <a:p>
            <a:endParaRPr lang="uk-UA"/>
          </a:p>
        </p:txBody>
      </p:sp>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Tree>
    <p:extLst>
      <p:ext uri="{BB962C8B-B14F-4D97-AF65-F5344CB8AC3E}">
        <p14:creationId xmlns:p14="http://schemas.microsoft.com/office/powerpoint/2010/main" val="1719676288"/>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pic>
        <p:nvPicPr>
          <p:cNvPr id="20" name="Bild 19"/>
          <p:cNvPicPr>
            <a:picLocks noChangeAspect="1"/>
          </p:cNvPicPr>
          <p:nvPr userDrawn="1"/>
        </p:nvPicPr>
        <p:blipFill>
          <a:blip r:embed="rId2"/>
          <a:stretch>
            <a:fillRect/>
          </a:stretch>
        </p:blipFill>
        <p:spPr>
          <a:xfrm>
            <a:off x="0" y="3716"/>
            <a:ext cx="18312813" cy="10323871"/>
          </a:xfrm>
          <a:prstGeom prst="rect">
            <a:avLst/>
          </a:prstGeom>
        </p:spPr>
      </p:pic>
      <p:sp>
        <p:nvSpPr>
          <p:cNvPr id="2" name="Titel 1"/>
          <p:cNvSpPr>
            <a:spLocks noGrp="1"/>
          </p:cNvSpPr>
          <p:nvPr>
            <p:ph type="ctrTitle"/>
          </p:nvPr>
        </p:nvSpPr>
        <p:spPr>
          <a:xfrm>
            <a:off x="1371992" y="2172353"/>
            <a:ext cx="15544800" cy="2205038"/>
          </a:xfrm>
        </p:spPr>
        <p:txBody>
          <a:bodyPr/>
          <a:lstStyle>
            <a:lvl1pPr algn="ctr">
              <a:defRPr>
                <a:solidFill>
                  <a:schemeClr val="bg1"/>
                </a:solidFill>
                <a:latin typeface="Helvetica" charset="0"/>
                <a:ea typeface="Helvetica" charset="0"/>
                <a:cs typeface="Helvetica" charset="0"/>
              </a:defRPr>
            </a:lvl1pPr>
          </a:lstStyle>
          <a:p>
            <a:r>
              <a:rPr lang="de-DE" dirty="0"/>
              <a:t>Titelmasterformat durch Klicken bearbeiten</a:t>
            </a:r>
          </a:p>
        </p:txBody>
      </p:sp>
      <p:sp>
        <p:nvSpPr>
          <p:cNvPr id="3" name="Untertitel 2"/>
          <p:cNvSpPr>
            <a:spLocks noGrp="1"/>
          </p:cNvSpPr>
          <p:nvPr>
            <p:ph type="subTitle" idx="1"/>
          </p:nvPr>
        </p:nvSpPr>
        <p:spPr>
          <a:xfrm>
            <a:off x="2743592" y="4805636"/>
            <a:ext cx="12801600" cy="2628900"/>
          </a:xfrm>
        </p:spPr>
        <p:txBody>
          <a:bodyPr/>
          <a:lstStyle>
            <a:lvl1pPr marL="0" indent="0" algn="ctr">
              <a:buNone/>
              <a:defRPr>
                <a:solidFill>
                  <a:schemeClr val="bg1"/>
                </a:solidFill>
                <a:latin typeface="Helvetica" charset="0"/>
                <a:ea typeface="Helvetica" charset="0"/>
                <a:cs typeface="Helvetica" charset="0"/>
              </a:defRPr>
            </a:lvl1pPr>
            <a:lvl2pPr marL="816415" indent="0" algn="ctr">
              <a:buNone/>
              <a:defRPr>
                <a:solidFill>
                  <a:schemeClr val="tx1">
                    <a:tint val="75000"/>
                  </a:schemeClr>
                </a:solidFill>
              </a:defRPr>
            </a:lvl2pPr>
            <a:lvl3pPr marL="1632832" indent="0" algn="ctr">
              <a:buNone/>
              <a:defRPr>
                <a:solidFill>
                  <a:schemeClr val="tx1">
                    <a:tint val="75000"/>
                  </a:schemeClr>
                </a:solidFill>
              </a:defRPr>
            </a:lvl3pPr>
            <a:lvl4pPr marL="2449246" indent="0" algn="ctr">
              <a:buNone/>
              <a:defRPr>
                <a:solidFill>
                  <a:schemeClr val="tx1">
                    <a:tint val="75000"/>
                  </a:schemeClr>
                </a:solidFill>
              </a:defRPr>
            </a:lvl4pPr>
            <a:lvl5pPr marL="3265661" indent="0" algn="ctr">
              <a:buNone/>
              <a:defRPr>
                <a:solidFill>
                  <a:schemeClr val="tx1">
                    <a:tint val="75000"/>
                  </a:schemeClr>
                </a:solidFill>
              </a:defRPr>
            </a:lvl5pPr>
            <a:lvl6pPr marL="4082078" indent="0" algn="ctr">
              <a:buNone/>
              <a:defRPr>
                <a:solidFill>
                  <a:schemeClr val="tx1">
                    <a:tint val="75000"/>
                  </a:schemeClr>
                </a:solidFill>
              </a:defRPr>
            </a:lvl6pPr>
            <a:lvl7pPr marL="4898493" indent="0" algn="ctr">
              <a:buNone/>
              <a:defRPr>
                <a:solidFill>
                  <a:schemeClr val="tx1">
                    <a:tint val="75000"/>
                  </a:schemeClr>
                </a:solidFill>
              </a:defRPr>
            </a:lvl7pPr>
            <a:lvl8pPr marL="5714908" indent="0" algn="ctr">
              <a:buNone/>
              <a:defRPr>
                <a:solidFill>
                  <a:schemeClr val="tx1">
                    <a:tint val="75000"/>
                  </a:schemeClr>
                </a:solidFill>
              </a:defRPr>
            </a:lvl8pPr>
            <a:lvl9pPr marL="6531325" indent="0" algn="ctr">
              <a:buNone/>
              <a:defRPr>
                <a:solidFill>
                  <a:schemeClr val="tx1">
                    <a:tint val="75000"/>
                  </a:schemeClr>
                </a:solidFill>
              </a:defRPr>
            </a:lvl9pPr>
          </a:lstStyle>
          <a:p>
            <a:r>
              <a:rPr lang="de-DE" dirty="0"/>
              <a:t>Formatvorlage des Untertitelmasters durch Klicken bearbeiten</a:t>
            </a:r>
          </a:p>
        </p:txBody>
      </p:sp>
      <p:sp>
        <p:nvSpPr>
          <p:cNvPr id="17" name="Rechteck 16"/>
          <p:cNvSpPr/>
          <p:nvPr userDrawn="1"/>
        </p:nvSpPr>
        <p:spPr>
          <a:xfrm>
            <a:off x="3756981" y="275889"/>
            <a:ext cx="4347665" cy="1323439"/>
          </a:xfrm>
          <a:prstGeom prst="rect">
            <a:avLst/>
          </a:prstGeom>
        </p:spPr>
        <p:txBody>
          <a:bodyPr wrap="none">
            <a:spAutoFit/>
          </a:bodyPr>
          <a:lstStyle/>
          <a:p>
            <a:r>
              <a:rPr lang="en-US" sz="8000" b="0">
                <a:solidFill>
                  <a:schemeClr val="bg1"/>
                </a:solidFill>
                <a:effectLst/>
                <a:latin typeface="Helvetica" charset="0"/>
                <a:ea typeface="Helvetica" charset="0"/>
                <a:cs typeface="Helvetica" charset="0"/>
              </a:rPr>
              <a:t>Cerulean</a:t>
            </a:r>
            <a:endParaRPr lang="de-DE" sz="6600" b="0" dirty="0">
              <a:solidFill>
                <a:schemeClr val="bg1"/>
              </a:solidFill>
              <a:latin typeface="Helvetica" charset="0"/>
              <a:ea typeface="Helvetica" charset="0"/>
              <a:cs typeface="Helvetica" charset="0"/>
            </a:endParaRPr>
          </a:p>
        </p:txBody>
      </p:sp>
      <p:sp>
        <p:nvSpPr>
          <p:cNvPr id="19" name="Rechteck 18"/>
          <p:cNvSpPr/>
          <p:nvPr userDrawn="1"/>
        </p:nvSpPr>
        <p:spPr>
          <a:xfrm>
            <a:off x="10305067" y="275889"/>
            <a:ext cx="2805576" cy="1323439"/>
          </a:xfrm>
          <a:prstGeom prst="rect">
            <a:avLst/>
          </a:prstGeom>
        </p:spPr>
        <p:txBody>
          <a:bodyPr wrap="none">
            <a:spAutoFit/>
          </a:bodyPr>
          <a:lstStyle/>
          <a:p>
            <a:r>
              <a:rPr lang="en-US" sz="8000" b="0">
                <a:solidFill>
                  <a:schemeClr val="bg1"/>
                </a:solidFill>
                <a:effectLst/>
                <a:latin typeface="Helvetica" charset="0"/>
                <a:ea typeface="Helvetica" charset="0"/>
                <a:cs typeface="Helvetica" charset="0"/>
              </a:rPr>
              <a:t>Circle</a:t>
            </a:r>
            <a:endParaRPr lang="de-DE" sz="6600" b="0">
              <a:solidFill>
                <a:schemeClr val="bg1"/>
              </a:solidFill>
              <a:latin typeface="Helvetica" charset="0"/>
              <a:ea typeface="Helvetica" charset="0"/>
              <a:cs typeface="Helvetica" charset="0"/>
            </a:endParaRPr>
          </a:p>
        </p:txBody>
      </p:sp>
      <p:sp>
        <p:nvSpPr>
          <p:cNvPr id="22" name="Datumsplatzhalter 21"/>
          <p:cNvSpPr>
            <a:spLocks noGrp="1"/>
          </p:cNvSpPr>
          <p:nvPr>
            <p:ph type="dt" sz="half" idx="10"/>
          </p:nvPr>
        </p:nvSpPr>
        <p:spPr>
          <a:xfrm>
            <a:off x="0" y="9792567"/>
            <a:ext cx="4267200" cy="547688"/>
          </a:xfrm>
        </p:spPr>
        <p:txBody>
          <a:bodyPr/>
          <a:lstStyle>
            <a:lvl1pPr>
              <a:defRPr>
                <a:solidFill>
                  <a:schemeClr val="bg1"/>
                </a:solidFill>
                <a:latin typeface="Helvetica" charset="0"/>
                <a:ea typeface="Helvetica" charset="0"/>
                <a:cs typeface="Helvetica" charset="0"/>
              </a:defRPr>
            </a:lvl1pPr>
          </a:lstStyle>
          <a:p>
            <a:pPr defTabSz="1632832"/>
            <a:fld id="{CEC7FE46-AB05-AB41-873E-D3A7470B2DAF}" type="datetime1">
              <a:rPr lang="de-DE" smtClean="0"/>
              <a:t>07.10.18</a:t>
            </a:fld>
            <a:endParaRPr lang="de-DE"/>
          </a:p>
        </p:txBody>
      </p:sp>
      <p:sp>
        <p:nvSpPr>
          <p:cNvPr id="23" name="Fußzeilenplatzhalter 22"/>
          <p:cNvSpPr>
            <a:spLocks noGrp="1"/>
          </p:cNvSpPr>
          <p:nvPr>
            <p:ph type="ftr" sz="quarter" idx="11"/>
          </p:nvPr>
        </p:nvSpPr>
        <p:spPr>
          <a:xfrm>
            <a:off x="6260127" y="9777799"/>
            <a:ext cx="5791200" cy="547688"/>
          </a:xfrm>
        </p:spPr>
        <p:txBody>
          <a:bodyPr/>
          <a:lstStyle>
            <a:lvl1pPr>
              <a:defRPr>
                <a:solidFill>
                  <a:schemeClr val="bg1"/>
                </a:solidFill>
                <a:latin typeface="Helvetica" charset="0"/>
                <a:ea typeface="Helvetica" charset="0"/>
                <a:cs typeface="Helvetica" charset="0"/>
              </a:defRPr>
            </a:lvl1pPr>
          </a:lstStyle>
          <a:p>
            <a:pPr defTabSz="1632832"/>
            <a:r>
              <a:rPr lang="de-DE"/>
              <a:t>© Cerulean Circle GmbH</a:t>
            </a:r>
            <a:endParaRPr lang="de-DE" dirty="0"/>
          </a:p>
        </p:txBody>
      </p:sp>
      <p:sp>
        <p:nvSpPr>
          <p:cNvPr id="24" name="Foliennummernplatzhalter 23"/>
          <p:cNvSpPr>
            <a:spLocks noGrp="1"/>
          </p:cNvSpPr>
          <p:nvPr>
            <p:ph type="sldNum" sz="quarter" idx="12"/>
          </p:nvPr>
        </p:nvSpPr>
        <p:spPr>
          <a:xfrm>
            <a:off x="14044254" y="9777799"/>
            <a:ext cx="4267200" cy="547688"/>
          </a:xfrm>
        </p:spPr>
        <p:txBody>
          <a:bodyPr/>
          <a:lstStyle>
            <a:lvl1pPr>
              <a:defRPr>
                <a:solidFill>
                  <a:schemeClr val="bg1"/>
                </a:solidFill>
                <a:latin typeface="Helvetica" charset="0"/>
                <a:ea typeface="Helvetica" charset="0"/>
                <a:cs typeface="Helvetica" charset="0"/>
              </a:defRPr>
            </a:lvl1pPr>
          </a:lstStyle>
          <a:p>
            <a:pPr defTabSz="1632832"/>
            <a:fld id="{C4FB3287-924D-476C-A86E-8BB8B69384F9}" type="slidenum">
              <a:rPr lang="de-DE" smtClean="0"/>
              <a:pPr defTabSz="1632832"/>
              <a:t>‹Nr.›</a:t>
            </a:fld>
            <a:endParaRPr lang="de-DE"/>
          </a:p>
        </p:txBody>
      </p:sp>
      <p:grpSp>
        <p:nvGrpSpPr>
          <p:cNvPr id="34" name="Gruppierung 33"/>
          <p:cNvGrpSpPr/>
          <p:nvPr userDrawn="1"/>
        </p:nvGrpSpPr>
        <p:grpSpPr>
          <a:xfrm>
            <a:off x="8421627" y="158220"/>
            <a:ext cx="1572720" cy="1558776"/>
            <a:chOff x="10439400" y="3062460"/>
            <a:chExt cx="5065992" cy="5021078"/>
          </a:xfrm>
        </p:grpSpPr>
        <p:grpSp>
          <p:nvGrpSpPr>
            <p:cNvPr id="35" name="Gruppierung 34"/>
            <p:cNvGrpSpPr/>
            <p:nvPr/>
          </p:nvGrpSpPr>
          <p:grpSpPr>
            <a:xfrm>
              <a:off x="11549216" y="4554698"/>
              <a:ext cx="2509684" cy="2036602"/>
              <a:chOff x="3352800" y="4818990"/>
              <a:chExt cx="1858316" cy="1508018"/>
            </a:xfrm>
          </p:grpSpPr>
          <p:sp>
            <p:nvSpPr>
              <p:cNvPr id="37" name="Rechteck 36"/>
              <p:cNvSpPr/>
              <p:nvPr userDrawn="1"/>
            </p:nvSpPr>
            <p:spPr>
              <a:xfrm>
                <a:off x="3352800" y="6009531"/>
                <a:ext cx="307360" cy="317477"/>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38" name="Rechteck 37"/>
              <p:cNvSpPr/>
              <p:nvPr userDrawn="1"/>
            </p:nvSpPr>
            <p:spPr>
              <a:xfrm>
                <a:off x="3740539" y="5771422"/>
                <a:ext cx="307360" cy="555586"/>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39" name="Rechteck 38"/>
              <p:cNvSpPr/>
              <p:nvPr userDrawn="1"/>
            </p:nvSpPr>
            <p:spPr>
              <a:xfrm>
                <a:off x="4128278" y="5453945"/>
                <a:ext cx="307360" cy="873063"/>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40" name="Rechteck 39"/>
              <p:cNvSpPr/>
              <p:nvPr userDrawn="1"/>
            </p:nvSpPr>
            <p:spPr>
              <a:xfrm>
                <a:off x="4516017" y="5136467"/>
                <a:ext cx="307360" cy="1190541"/>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41" name="Rechteck 40"/>
              <p:cNvSpPr/>
              <p:nvPr userDrawn="1"/>
            </p:nvSpPr>
            <p:spPr>
              <a:xfrm>
                <a:off x="4903756" y="4818990"/>
                <a:ext cx="307360" cy="1508018"/>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sp>
          <p:nvSpPr>
            <p:cNvPr id="36" name="Rad 14"/>
            <p:cNvSpPr/>
            <p:nvPr/>
          </p:nvSpPr>
          <p:spPr>
            <a:xfrm>
              <a:off x="10439400" y="3062460"/>
              <a:ext cx="5065992" cy="5021078"/>
            </a:xfrm>
            <a:prstGeom prst="donut">
              <a:avLst>
                <a:gd name="adj" fmla="val 5862"/>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spTree>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atin typeface="Helvetica" charset="0"/>
                <a:ea typeface="Helvetica" charset="0"/>
                <a:cs typeface="Helvetica" charset="0"/>
              </a:defRPr>
            </a:lvl1pPr>
          </a:lstStyle>
          <a:p>
            <a:r>
              <a:rPr lang="de-DE" noProof="0" dirty="0"/>
              <a:t>Titelmasterformat durch Klicken bearbeiten</a:t>
            </a:r>
          </a:p>
        </p:txBody>
      </p:sp>
      <p:sp>
        <p:nvSpPr>
          <p:cNvPr id="3" name="Inhaltsplatzhalter 2"/>
          <p:cNvSpPr>
            <a:spLocks noGrp="1"/>
          </p:cNvSpPr>
          <p:nvPr>
            <p:ph idx="1"/>
          </p:nvPr>
        </p:nvSpPr>
        <p:spPr/>
        <p:txBody>
          <a:bodyPr/>
          <a:lstStyle>
            <a:lvl1pPr>
              <a:defRPr>
                <a:latin typeface="Helvetica" charset="0"/>
                <a:ea typeface="Helvetica" charset="0"/>
                <a:cs typeface="Helvetica" charset="0"/>
              </a:defRPr>
            </a:lvl1pPr>
            <a:lvl2pPr>
              <a:defRPr>
                <a:latin typeface="Helvetica" charset="0"/>
                <a:ea typeface="Helvetica" charset="0"/>
                <a:cs typeface="Helvetica" charset="0"/>
              </a:defRPr>
            </a:lvl2pPr>
            <a:lvl3pPr>
              <a:defRPr>
                <a:latin typeface="Helvetica" charset="0"/>
                <a:ea typeface="Helvetica" charset="0"/>
                <a:cs typeface="Helvetica" charset="0"/>
              </a:defRPr>
            </a:lvl3pPr>
            <a:lvl4pPr>
              <a:defRPr>
                <a:latin typeface="Helvetica" charset="0"/>
                <a:ea typeface="Helvetica" charset="0"/>
                <a:cs typeface="Helvetica" charset="0"/>
              </a:defRPr>
            </a:lvl4pPr>
            <a:lvl5pPr>
              <a:defRPr>
                <a:latin typeface="Helvetica" charset="0"/>
                <a:ea typeface="Helvetica" charset="0"/>
                <a:cs typeface="Helvetica" charset="0"/>
              </a:defRPr>
            </a:lvl5pPr>
          </a:lstStyle>
          <a:p>
            <a:pPr lvl="0"/>
            <a:r>
              <a:rPr lang="de-DE" noProof="0" dirty="0"/>
              <a:t>Textmasterformat bearbeiten</a:t>
            </a:r>
          </a:p>
          <a:p>
            <a:pPr lvl="1"/>
            <a:r>
              <a:rPr lang="de-DE" noProof="0" dirty="0"/>
              <a:t>Zweite Ebene</a:t>
            </a:r>
          </a:p>
          <a:p>
            <a:pPr lvl="2"/>
            <a:r>
              <a:rPr lang="de-DE" noProof="0" dirty="0"/>
              <a:t>Dritte Ebene</a:t>
            </a:r>
          </a:p>
          <a:p>
            <a:pPr lvl="3"/>
            <a:r>
              <a:rPr lang="de-DE" noProof="0" dirty="0"/>
              <a:t>Vierte Ebene</a:t>
            </a:r>
          </a:p>
          <a:p>
            <a:pPr lvl="4"/>
            <a:r>
              <a:rPr lang="de-DE" noProof="0" dirty="0"/>
              <a:t>Fünfte Ebene</a:t>
            </a:r>
          </a:p>
        </p:txBody>
      </p:sp>
      <p:sp>
        <p:nvSpPr>
          <p:cNvPr id="4" name="Datumsplatzhalter 3"/>
          <p:cNvSpPr>
            <a:spLocks noGrp="1"/>
          </p:cNvSpPr>
          <p:nvPr>
            <p:ph type="dt" sz="half" idx="10"/>
          </p:nvPr>
        </p:nvSpPr>
        <p:spPr/>
        <p:txBody>
          <a:bodyPr/>
          <a:lstStyle>
            <a:lvl1pPr>
              <a:defRPr>
                <a:solidFill>
                  <a:schemeClr val="bg1"/>
                </a:solidFill>
                <a:latin typeface="Helvetica" charset="0"/>
                <a:ea typeface="Helvetica" charset="0"/>
                <a:cs typeface="Helvetica" charset="0"/>
              </a:defRPr>
            </a:lvl1pPr>
          </a:lstStyle>
          <a:p>
            <a:fld id="{4D67B6A7-6035-FF4B-BFBE-5829BC761D18}" type="datetime1">
              <a:rPr lang="de-DE" smtClean="0"/>
              <a:t>07.10.18</a:t>
            </a:fld>
            <a:endParaRPr lang="de-DE"/>
          </a:p>
        </p:txBody>
      </p:sp>
      <p:sp>
        <p:nvSpPr>
          <p:cNvPr id="5" name="Fußzeilenplatzhalter 4"/>
          <p:cNvSpPr>
            <a:spLocks noGrp="1"/>
          </p:cNvSpPr>
          <p:nvPr>
            <p:ph type="ftr" sz="quarter" idx="11"/>
          </p:nvPr>
        </p:nvSpPr>
        <p:spPr/>
        <p:txBody>
          <a:bodyPr/>
          <a:lstStyle>
            <a:lvl1pPr>
              <a:defRPr>
                <a:solidFill>
                  <a:schemeClr val="bg1"/>
                </a:solidFill>
                <a:latin typeface="Helvetica" charset="0"/>
                <a:ea typeface="Helvetica" charset="0"/>
                <a:cs typeface="Helvetica" charset="0"/>
              </a:defRPr>
            </a:lvl1pPr>
          </a:lstStyle>
          <a:p>
            <a:r>
              <a:rPr lang="de-DE"/>
              <a:t>© Cerulean Circle GmbH</a:t>
            </a:r>
          </a:p>
        </p:txBody>
      </p:sp>
      <p:sp>
        <p:nvSpPr>
          <p:cNvPr id="6" name="Foliennummernplatzhalter 5"/>
          <p:cNvSpPr>
            <a:spLocks noGrp="1"/>
          </p:cNvSpPr>
          <p:nvPr>
            <p:ph type="sldNum" sz="quarter" idx="12"/>
          </p:nvPr>
        </p:nvSpPr>
        <p:spPr/>
        <p:txBody>
          <a:bodyPr/>
          <a:lstStyle>
            <a:lvl1pPr>
              <a:defRPr>
                <a:solidFill>
                  <a:schemeClr val="bg1"/>
                </a:solidFill>
                <a:latin typeface="Helvetica" charset="0"/>
                <a:ea typeface="Helvetica" charset="0"/>
                <a:cs typeface="Helvetica" charset="0"/>
              </a:defRPr>
            </a:lvl1pPr>
          </a:lstStyle>
          <a:p>
            <a:fld id="{C4FB3287-924D-476C-A86E-8BB8B69384F9}" type="slidenum">
              <a:rPr lang="de-DE" smtClean="0"/>
              <a:pPr/>
              <a:t>‹Nr.›</a:t>
            </a:fld>
            <a:endParaRPr lang="de-DE"/>
          </a:p>
        </p:txBody>
      </p:sp>
      <p:sp>
        <p:nvSpPr>
          <p:cNvPr id="7" name="Textfeld 6"/>
          <p:cNvSpPr txBox="1"/>
          <p:nvPr userDrawn="1"/>
        </p:nvSpPr>
        <p:spPr>
          <a:xfrm>
            <a:off x="16901652" y="471948"/>
            <a:ext cx="184731" cy="507831"/>
          </a:xfrm>
          <a:prstGeom prst="rect">
            <a:avLst/>
          </a:prstGeom>
          <a:noFill/>
        </p:spPr>
        <p:txBody>
          <a:bodyPr wrap="none" rtlCol="0">
            <a:spAutoFit/>
          </a:bodyPr>
          <a:lstStyle/>
          <a:p>
            <a:endParaRPr lang="en-US"/>
          </a:p>
        </p:txBody>
      </p:sp>
    </p:spTree>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444626" y="6610730"/>
            <a:ext cx="15544800" cy="2043113"/>
          </a:xfrm>
        </p:spPr>
        <p:txBody>
          <a:bodyPr anchor="t"/>
          <a:lstStyle>
            <a:lvl1pPr algn="l">
              <a:defRPr sz="7100" b="1" cap="all"/>
            </a:lvl1pPr>
          </a:lstStyle>
          <a:p>
            <a:r>
              <a:rPr lang="de-DE"/>
              <a:t>Titelmasterformat durch Klicken bearbeiten</a:t>
            </a:r>
          </a:p>
        </p:txBody>
      </p:sp>
      <p:sp>
        <p:nvSpPr>
          <p:cNvPr id="3" name="Textplatzhalter 2"/>
          <p:cNvSpPr>
            <a:spLocks noGrp="1"/>
          </p:cNvSpPr>
          <p:nvPr>
            <p:ph type="body" idx="1"/>
          </p:nvPr>
        </p:nvSpPr>
        <p:spPr>
          <a:xfrm>
            <a:off x="1444626" y="4360072"/>
            <a:ext cx="15544800" cy="2250281"/>
          </a:xfrm>
        </p:spPr>
        <p:txBody>
          <a:bodyPr anchor="b"/>
          <a:lstStyle>
            <a:lvl1pPr marL="0" indent="0">
              <a:buNone/>
              <a:defRPr sz="3600">
                <a:solidFill>
                  <a:schemeClr val="tx1">
                    <a:tint val="75000"/>
                  </a:schemeClr>
                </a:solidFill>
              </a:defRPr>
            </a:lvl1pPr>
            <a:lvl2pPr marL="816415" indent="0">
              <a:buNone/>
              <a:defRPr sz="3200">
                <a:solidFill>
                  <a:schemeClr val="tx1">
                    <a:tint val="75000"/>
                  </a:schemeClr>
                </a:solidFill>
              </a:defRPr>
            </a:lvl2pPr>
            <a:lvl3pPr marL="1632832" indent="0">
              <a:buNone/>
              <a:defRPr sz="2900">
                <a:solidFill>
                  <a:schemeClr val="tx1">
                    <a:tint val="75000"/>
                  </a:schemeClr>
                </a:solidFill>
              </a:defRPr>
            </a:lvl3pPr>
            <a:lvl4pPr marL="2449246" indent="0">
              <a:buNone/>
              <a:defRPr sz="2500">
                <a:solidFill>
                  <a:schemeClr val="tx1">
                    <a:tint val="75000"/>
                  </a:schemeClr>
                </a:solidFill>
              </a:defRPr>
            </a:lvl4pPr>
            <a:lvl5pPr marL="3265661" indent="0">
              <a:buNone/>
              <a:defRPr sz="2500">
                <a:solidFill>
                  <a:schemeClr val="tx1">
                    <a:tint val="75000"/>
                  </a:schemeClr>
                </a:solidFill>
              </a:defRPr>
            </a:lvl5pPr>
            <a:lvl6pPr marL="4082078" indent="0">
              <a:buNone/>
              <a:defRPr sz="2500">
                <a:solidFill>
                  <a:schemeClr val="tx1">
                    <a:tint val="75000"/>
                  </a:schemeClr>
                </a:solidFill>
              </a:defRPr>
            </a:lvl6pPr>
            <a:lvl7pPr marL="4898493" indent="0">
              <a:buNone/>
              <a:defRPr sz="2500">
                <a:solidFill>
                  <a:schemeClr val="tx1">
                    <a:tint val="75000"/>
                  </a:schemeClr>
                </a:solidFill>
              </a:defRPr>
            </a:lvl7pPr>
            <a:lvl8pPr marL="5714908" indent="0">
              <a:buNone/>
              <a:defRPr sz="2500">
                <a:solidFill>
                  <a:schemeClr val="tx1">
                    <a:tint val="75000"/>
                  </a:schemeClr>
                </a:solidFill>
              </a:defRPr>
            </a:lvl8pPr>
            <a:lvl9pPr marL="6531325" indent="0">
              <a:buNone/>
              <a:defRPr sz="25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lvl1pPr>
              <a:defRPr>
                <a:solidFill>
                  <a:schemeClr val="bg1"/>
                </a:solidFill>
              </a:defRPr>
            </a:lvl1pPr>
          </a:lstStyle>
          <a:p>
            <a:fld id="{750C68E5-6F93-0A4D-94FF-EA48765636CE}" type="datetime1">
              <a:rPr lang="de-DE" smtClean="0">
                <a:latin typeface="Calibri"/>
              </a:rPr>
              <a:t>07.10.18</a:t>
            </a:fld>
            <a:endParaRPr lang="de-DE">
              <a:latin typeface="Calibri"/>
            </a:endParaRPr>
          </a:p>
        </p:txBody>
      </p:sp>
      <p:sp>
        <p:nvSpPr>
          <p:cNvPr id="5" name="Fußzeilenplatzhalter 4"/>
          <p:cNvSpPr>
            <a:spLocks noGrp="1"/>
          </p:cNvSpPr>
          <p:nvPr>
            <p:ph type="ftr" sz="quarter" idx="11"/>
          </p:nvPr>
        </p:nvSpPr>
        <p:spPr/>
        <p:txBody>
          <a:bodyPr/>
          <a:lstStyle>
            <a:lvl1pPr>
              <a:defRPr>
                <a:solidFill>
                  <a:schemeClr val="bg1"/>
                </a:solidFill>
              </a:defRPr>
            </a:lvl1pPr>
          </a:lstStyle>
          <a:p>
            <a:r>
              <a:rPr lang="de-DE">
                <a:latin typeface="Calibri"/>
              </a:rPr>
              <a:t>© Cerulean Circle GmbH</a:t>
            </a:r>
          </a:p>
        </p:txBody>
      </p:sp>
      <p:sp>
        <p:nvSpPr>
          <p:cNvPr id="6" name="Foliennummernplatzhalter 5"/>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latin typeface="Calibri"/>
              </a:rPr>
              <a:pPr/>
              <a:t>‹Nr.›</a:t>
            </a:fld>
            <a:endParaRPr lang="de-DE">
              <a:latin typeface="Calibri"/>
            </a:endParaRPr>
          </a:p>
        </p:txBody>
      </p:sp>
    </p:spTree>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914400" y="2400311"/>
            <a:ext cx="8077200" cy="6788945"/>
          </a:xfrm>
        </p:spPr>
        <p:txBody>
          <a:bodyPr/>
          <a:lstStyle>
            <a:lvl1pPr>
              <a:defRPr sz="5000"/>
            </a:lvl1pPr>
            <a:lvl2pPr marL="1611313" indent="-795338">
              <a:defRPr sz="4300"/>
            </a:lvl2pPr>
            <a:lvl3pPr marL="2147888" indent="-515938">
              <a:defRPr sz="3600"/>
            </a:lvl3pPr>
            <a:lvl4pPr>
              <a:defRPr sz="3200"/>
            </a:lvl4pPr>
            <a:lvl5pPr>
              <a:defRPr sz="3200"/>
            </a:lvl5pPr>
            <a:lvl6pPr>
              <a:defRPr sz="3200"/>
            </a:lvl6pPr>
            <a:lvl7pPr>
              <a:defRPr sz="3200"/>
            </a:lvl7pPr>
            <a:lvl8pPr>
              <a:defRPr sz="3200"/>
            </a:lvl8pPr>
            <a:lvl9pPr>
              <a:defRPr sz="3200"/>
            </a:lvl9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Inhaltsplatzhalter 3"/>
          <p:cNvSpPr>
            <a:spLocks noGrp="1"/>
          </p:cNvSpPr>
          <p:nvPr>
            <p:ph sz="half" idx="2"/>
          </p:nvPr>
        </p:nvSpPr>
        <p:spPr>
          <a:xfrm>
            <a:off x="9296400" y="2400311"/>
            <a:ext cx="8077200" cy="6788945"/>
          </a:xfrm>
        </p:spPr>
        <p:txBody>
          <a:bodyPr/>
          <a:lstStyle>
            <a:lvl1pPr>
              <a:defRPr sz="5000"/>
            </a:lvl1pPr>
            <a:lvl2pPr>
              <a:defRPr sz="4300"/>
            </a:lvl2pPr>
            <a:lvl3pPr>
              <a:defRPr sz="3600"/>
            </a:lvl3pPr>
            <a:lvl4pPr>
              <a:defRPr sz="3200"/>
            </a:lvl4pPr>
            <a:lvl5pPr>
              <a:defRPr sz="3200"/>
            </a:lvl5pPr>
            <a:lvl6pPr>
              <a:defRPr sz="3200"/>
            </a:lvl6pPr>
            <a:lvl7pPr>
              <a:defRPr sz="3200"/>
            </a:lvl7pPr>
            <a:lvl8pPr>
              <a:defRPr sz="3200"/>
            </a:lvl8pPr>
            <a:lvl9pPr>
              <a:defRPr sz="32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lvl1pPr>
              <a:defRPr>
                <a:solidFill>
                  <a:schemeClr val="bg1"/>
                </a:solidFill>
              </a:defRPr>
            </a:lvl1pPr>
          </a:lstStyle>
          <a:p>
            <a:fld id="{5909A1AF-9EA5-354D-815E-2616C6BD4E44}" type="datetime1">
              <a:rPr lang="de-DE" smtClean="0">
                <a:latin typeface="Calibri"/>
              </a:rPr>
              <a:t>07.10.18</a:t>
            </a:fld>
            <a:endParaRPr lang="de-DE">
              <a:latin typeface="Calibri"/>
            </a:endParaRPr>
          </a:p>
        </p:txBody>
      </p:sp>
      <p:sp>
        <p:nvSpPr>
          <p:cNvPr id="6" name="Fußzeilenplatzhalter 5"/>
          <p:cNvSpPr>
            <a:spLocks noGrp="1"/>
          </p:cNvSpPr>
          <p:nvPr>
            <p:ph type="ftr" sz="quarter" idx="11"/>
          </p:nvPr>
        </p:nvSpPr>
        <p:spPr/>
        <p:txBody>
          <a:bodyPr/>
          <a:lstStyle>
            <a:lvl1pPr>
              <a:defRPr>
                <a:solidFill>
                  <a:schemeClr val="bg1"/>
                </a:solidFill>
              </a:defRPr>
            </a:lvl1pPr>
          </a:lstStyle>
          <a:p>
            <a:r>
              <a:rPr lang="de-DE">
                <a:latin typeface="Calibri"/>
              </a:rPr>
              <a:t>© Cerulean Circle GmbH</a:t>
            </a:r>
          </a:p>
        </p:txBody>
      </p:sp>
      <p:sp>
        <p:nvSpPr>
          <p:cNvPr id="7" name="Foliennummernplatzhalter 6"/>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latin typeface="Calibri"/>
              </a:rPr>
              <a:pPr/>
              <a:t>‹Nr.›</a:t>
            </a:fld>
            <a:endParaRPr lang="de-DE">
              <a:latin typeface="Calibri"/>
            </a:endParaRPr>
          </a:p>
        </p:txBody>
      </p:sp>
    </p:spTree>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914400" y="2302671"/>
            <a:ext cx="8080376" cy="959643"/>
          </a:xfrm>
        </p:spPr>
        <p:txBody>
          <a:bodyPr anchor="b"/>
          <a:lstStyle>
            <a:lvl1pPr marL="0" indent="0">
              <a:buNone/>
              <a:defRPr sz="3900" b="1"/>
            </a:lvl1pPr>
            <a:lvl2pPr marL="816415" indent="0">
              <a:buNone/>
              <a:defRPr sz="3600" b="1"/>
            </a:lvl2pPr>
            <a:lvl3pPr marL="1632832" indent="0">
              <a:buNone/>
              <a:defRPr sz="3200" b="1"/>
            </a:lvl3pPr>
            <a:lvl4pPr marL="2449246" indent="0">
              <a:buNone/>
              <a:defRPr sz="2900" b="1"/>
            </a:lvl4pPr>
            <a:lvl5pPr marL="3265661" indent="0">
              <a:buNone/>
              <a:defRPr sz="2900" b="1"/>
            </a:lvl5pPr>
            <a:lvl6pPr marL="4082078" indent="0">
              <a:buNone/>
              <a:defRPr sz="2900" b="1"/>
            </a:lvl6pPr>
            <a:lvl7pPr marL="4898493" indent="0">
              <a:buNone/>
              <a:defRPr sz="2900" b="1"/>
            </a:lvl7pPr>
            <a:lvl8pPr marL="5714908" indent="0">
              <a:buNone/>
              <a:defRPr sz="2900" b="1"/>
            </a:lvl8pPr>
            <a:lvl9pPr marL="6531325" indent="0">
              <a:buNone/>
              <a:defRPr sz="2900" b="1"/>
            </a:lvl9pPr>
          </a:lstStyle>
          <a:p>
            <a:pPr lvl="0"/>
            <a:r>
              <a:rPr lang="de-DE"/>
              <a:t>Textmasterformat bearbeiten</a:t>
            </a:r>
          </a:p>
        </p:txBody>
      </p:sp>
      <p:sp>
        <p:nvSpPr>
          <p:cNvPr id="4" name="Inhaltsplatzhalter 3"/>
          <p:cNvSpPr>
            <a:spLocks noGrp="1"/>
          </p:cNvSpPr>
          <p:nvPr>
            <p:ph sz="half" idx="2"/>
          </p:nvPr>
        </p:nvSpPr>
        <p:spPr>
          <a:xfrm>
            <a:off x="914400" y="3262313"/>
            <a:ext cx="8080376" cy="5926932"/>
          </a:xfrm>
        </p:spPr>
        <p:txBody>
          <a:bodyPr/>
          <a:lstStyle>
            <a:lvl1pPr>
              <a:defRPr sz="4300"/>
            </a:lvl1pPr>
            <a:lvl2pPr>
              <a:defRPr sz="3600"/>
            </a:lvl2pPr>
            <a:lvl3pPr>
              <a:defRPr sz="3200"/>
            </a:lvl3pPr>
            <a:lvl4pPr>
              <a:defRPr sz="2900"/>
            </a:lvl4pPr>
            <a:lvl5pPr>
              <a:defRPr sz="2900"/>
            </a:lvl5pPr>
            <a:lvl6pPr>
              <a:defRPr sz="2900"/>
            </a:lvl6pPr>
            <a:lvl7pPr>
              <a:defRPr sz="2900"/>
            </a:lvl7pPr>
            <a:lvl8pPr>
              <a:defRPr sz="2900"/>
            </a:lvl8pPr>
            <a:lvl9pPr>
              <a:defRPr sz="29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9290061" y="2302671"/>
            <a:ext cx="8083550" cy="959643"/>
          </a:xfrm>
        </p:spPr>
        <p:txBody>
          <a:bodyPr anchor="b">
            <a:noAutofit/>
          </a:bodyPr>
          <a:lstStyle>
            <a:lvl1pPr marL="0" indent="0">
              <a:buNone/>
              <a:defRPr sz="3900" b="1"/>
            </a:lvl1pPr>
            <a:lvl2pPr marL="816415" indent="0">
              <a:buNone/>
              <a:defRPr sz="3600" b="1"/>
            </a:lvl2pPr>
            <a:lvl3pPr marL="1632832" indent="0">
              <a:buNone/>
              <a:defRPr sz="3200" b="1"/>
            </a:lvl3pPr>
            <a:lvl4pPr marL="2449246" indent="0">
              <a:buNone/>
              <a:defRPr sz="2900" b="1"/>
            </a:lvl4pPr>
            <a:lvl5pPr marL="3265661" indent="0">
              <a:buNone/>
              <a:defRPr sz="2900" b="1"/>
            </a:lvl5pPr>
            <a:lvl6pPr marL="4082078" indent="0">
              <a:buNone/>
              <a:defRPr sz="2900" b="1"/>
            </a:lvl6pPr>
            <a:lvl7pPr marL="4898493" indent="0">
              <a:buNone/>
              <a:defRPr sz="2900" b="1"/>
            </a:lvl7pPr>
            <a:lvl8pPr marL="5714908" indent="0">
              <a:buNone/>
              <a:defRPr sz="2900" b="1"/>
            </a:lvl8pPr>
            <a:lvl9pPr marL="6531325" indent="0">
              <a:buNone/>
              <a:defRPr sz="2900" b="1"/>
            </a:lvl9pPr>
          </a:lstStyle>
          <a:p>
            <a:pPr lvl="0"/>
            <a:r>
              <a:rPr lang="de-DE"/>
              <a:t>Textmasterformat bearbeiten</a:t>
            </a:r>
          </a:p>
        </p:txBody>
      </p:sp>
      <p:sp>
        <p:nvSpPr>
          <p:cNvPr id="6" name="Inhaltsplatzhalter 5"/>
          <p:cNvSpPr>
            <a:spLocks noGrp="1"/>
          </p:cNvSpPr>
          <p:nvPr>
            <p:ph sz="quarter" idx="4"/>
          </p:nvPr>
        </p:nvSpPr>
        <p:spPr>
          <a:xfrm>
            <a:off x="9290061" y="3262313"/>
            <a:ext cx="8083550" cy="5926932"/>
          </a:xfrm>
        </p:spPr>
        <p:txBody>
          <a:bodyPr/>
          <a:lstStyle>
            <a:lvl1pPr>
              <a:defRPr sz="4300"/>
            </a:lvl1pPr>
            <a:lvl2pPr>
              <a:defRPr sz="3600"/>
            </a:lvl2pPr>
            <a:lvl3pPr>
              <a:defRPr sz="3200"/>
            </a:lvl3pPr>
            <a:lvl4pPr>
              <a:defRPr sz="2900"/>
            </a:lvl4pPr>
            <a:lvl5pPr>
              <a:defRPr sz="2900"/>
            </a:lvl5pPr>
            <a:lvl6pPr>
              <a:defRPr sz="2900"/>
            </a:lvl6pPr>
            <a:lvl7pPr>
              <a:defRPr sz="2900"/>
            </a:lvl7pPr>
            <a:lvl8pPr>
              <a:defRPr sz="2900"/>
            </a:lvl8pPr>
            <a:lvl9pPr>
              <a:defRPr sz="29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lvl1pPr>
              <a:defRPr>
                <a:solidFill>
                  <a:schemeClr val="bg1"/>
                </a:solidFill>
              </a:defRPr>
            </a:lvl1pPr>
          </a:lstStyle>
          <a:p>
            <a:fld id="{3D2F66D5-1236-A142-855A-A5EABC5A3917}" type="datetime1">
              <a:rPr lang="de-DE" smtClean="0">
                <a:latin typeface="Calibri"/>
              </a:rPr>
              <a:t>07.10.18</a:t>
            </a:fld>
            <a:endParaRPr lang="de-DE">
              <a:latin typeface="Calibri"/>
            </a:endParaRPr>
          </a:p>
        </p:txBody>
      </p:sp>
      <p:sp>
        <p:nvSpPr>
          <p:cNvPr id="8" name="Fußzeilenplatzhalter 7"/>
          <p:cNvSpPr>
            <a:spLocks noGrp="1"/>
          </p:cNvSpPr>
          <p:nvPr>
            <p:ph type="ftr" sz="quarter" idx="11"/>
          </p:nvPr>
        </p:nvSpPr>
        <p:spPr/>
        <p:txBody>
          <a:bodyPr/>
          <a:lstStyle>
            <a:lvl1pPr>
              <a:defRPr>
                <a:solidFill>
                  <a:schemeClr val="bg1"/>
                </a:solidFill>
              </a:defRPr>
            </a:lvl1pPr>
          </a:lstStyle>
          <a:p>
            <a:r>
              <a:rPr lang="de-DE">
                <a:latin typeface="Calibri"/>
              </a:rPr>
              <a:t>© Cerulean Circle GmbH</a:t>
            </a:r>
          </a:p>
        </p:txBody>
      </p:sp>
      <p:sp>
        <p:nvSpPr>
          <p:cNvPr id="9" name="Foliennummernplatzhalter 8"/>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latin typeface="Calibri"/>
              </a:rPr>
              <a:pPr/>
              <a:t>‹Nr.›</a:t>
            </a:fld>
            <a:endParaRPr lang="de-DE">
              <a:latin typeface="Calibri"/>
            </a:endParaRPr>
          </a:p>
        </p:txBody>
      </p:sp>
    </p:spTree>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sz="5700">
                <a:solidFill>
                  <a:schemeClr val="bg1"/>
                </a:solidFill>
              </a:defRPr>
            </a:lvl1pPr>
          </a:lstStyle>
          <a:p>
            <a:r>
              <a:rPr lang="de-DE" dirty="0"/>
              <a:t>Titelmasterformat durch Klicken bearbeiten</a:t>
            </a:r>
          </a:p>
        </p:txBody>
      </p:sp>
      <p:sp>
        <p:nvSpPr>
          <p:cNvPr id="3" name="Datumsplatzhalter 2"/>
          <p:cNvSpPr>
            <a:spLocks noGrp="1"/>
          </p:cNvSpPr>
          <p:nvPr>
            <p:ph type="dt" sz="half" idx="10"/>
          </p:nvPr>
        </p:nvSpPr>
        <p:spPr/>
        <p:txBody>
          <a:bodyPr/>
          <a:lstStyle>
            <a:lvl1pPr>
              <a:defRPr>
                <a:solidFill>
                  <a:schemeClr val="bg1"/>
                </a:solidFill>
              </a:defRPr>
            </a:lvl1pPr>
          </a:lstStyle>
          <a:p>
            <a:fld id="{580FE8B9-0797-A14F-BEB5-B3D86F40F8CD}" type="datetime1">
              <a:rPr lang="de-DE" smtClean="0">
                <a:latin typeface="Calibri"/>
              </a:rPr>
              <a:t>07.10.18</a:t>
            </a:fld>
            <a:endParaRPr lang="de-DE">
              <a:latin typeface="Calibri"/>
            </a:endParaRPr>
          </a:p>
        </p:txBody>
      </p:sp>
      <p:sp>
        <p:nvSpPr>
          <p:cNvPr id="4" name="Fußzeilenplatzhalter 3"/>
          <p:cNvSpPr>
            <a:spLocks noGrp="1"/>
          </p:cNvSpPr>
          <p:nvPr>
            <p:ph type="ftr" sz="quarter" idx="11"/>
          </p:nvPr>
        </p:nvSpPr>
        <p:spPr/>
        <p:txBody>
          <a:bodyPr/>
          <a:lstStyle>
            <a:lvl1pPr>
              <a:defRPr>
                <a:solidFill>
                  <a:schemeClr val="bg1"/>
                </a:solidFill>
              </a:defRPr>
            </a:lvl1pPr>
          </a:lstStyle>
          <a:p>
            <a:r>
              <a:rPr lang="de-DE">
                <a:latin typeface="Calibri"/>
              </a:rPr>
              <a:t>© Cerulean Circle GmbH</a:t>
            </a:r>
            <a:endParaRPr lang="de-DE" dirty="0">
              <a:latin typeface="Calibri"/>
            </a:endParaRPr>
          </a:p>
        </p:txBody>
      </p:sp>
      <p:sp>
        <p:nvSpPr>
          <p:cNvPr id="5" name="Foliennummernplatzhalter 4"/>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latin typeface="Calibri"/>
              </a:rPr>
              <a:pPr/>
              <a:t>‹Nr.›</a:t>
            </a:fld>
            <a:endParaRPr lang="de-DE">
              <a:latin typeface="Calibri"/>
            </a:endParaRPr>
          </a:p>
        </p:txBody>
      </p:sp>
    </p:spTree>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solidFill>
                  <a:schemeClr val="bg1"/>
                </a:solidFill>
              </a:defRPr>
            </a:lvl1pPr>
          </a:lstStyle>
          <a:p>
            <a:fld id="{822852AD-08DA-D54C-B41B-26FAAAC7A512}" type="datetime1">
              <a:rPr lang="de-DE" smtClean="0">
                <a:latin typeface="Calibri"/>
              </a:rPr>
              <a:t>07.10.18</a:t>
            </a:fld>
            <a:endParaRPr lang="de-DE">
              <a:latin typeface="Calibri"/>
            </a:endParaRPr>
          </a:p>
        </p:txBody>
      </p:sp>
      <p:sp>
        <p:nvSpPr>
          <p:cNvPr id="3" name="Fußzeilenplatzhalter 2"/>
          <p:cNvSpPr>
            <a:spLocks noGrp="1"/>
          </p:cNvSpPr>
          <p:nvPr>
            <p:ph type="ftr" sz="quarter" idx="11"/>
          </p:nvPr>
        </p:nvSpPr>
        <p:spPr/>
        <p:txBody>
          <a:bodyPr/>
          <a:lstStyle>
            <a:lvl1pPr>
              <a:defRPr>
                <a:solidFill>
                  <a:schemeClr val="bg1"/>
                </a:solidFill>
              </a:defRPr>
            </a:lvl1pPr>
          </a:lstStyle>
          <a:p>
            <a:r>
              <a:rPr lang="de-DE">
                <a:latin typeface="Calibri"/>
              </a:rPr>
              <a:t>© Cerulean Circle GmbH</a:t>
            </a:r>
          </a:p>
        </p:txBody>
      </p:sp>
      <p:sp>
        <p:nvSpPr>
          <p:cNvPr id="4" name="Foliennummernplatzhalter 3"/>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latin typeface="Calibri"/>
              </a:rPr>
              <a:pPr/>
              <a:t>‹Nr.›</a:t>
            </a:fld>
            <a:endParaRPr lang="de-DE">
              <a:latin typeface="Calibri"/>
            </a:endParaRPr>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AM OPT-5">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11" name="Picture Placeholder 12"/>
          <p:cNvSpPr>
            <a:spLocks noGrp="1"/>
          </p:cNvSpPr>
          <p:nvPr>
            <p:ph type="pic" sz="quarter" idx="11"/>
          </p:nvPr>
        </p:nvSpPr>
        <p:spPr>
          <a:xfrm>
            <a:off x="3337560" y="2935224"/>
            <a:ext cx="1591056" cy="1591056"/>
          </a:xfrm>
          <a:prstGeom prst="ellipse">
            <a:avLst/>
          </a:prstGeom>
          <a:ln w="25400">
            <a:solidFill>
              <a:schemeClr val="accent1"/>
            </a:solidFill>
          </a:ln>
        </p:spPr>
        <p:txBody>
          <a:bodyPr lIns="91439" tIns="45719" rIns="91439" bIns="45719"/>
          <a:lstStyle>
            <a:lvl1pPr>
              <a:defRPr sz="2000"/>
            </a:lvl1pPr>
          </a:lstStyle>
          <a:p>
            <a:endParaRPr lang="uk-UA"/>
          </a:p>
        </p:txBody>
      </p:sp>
      <p:sp>
        <p:nvSpPr>
          <p:cNvPr id="10" name="Picture Placeholder 12"/>
          <p:cNvSpPr>
            <a:spLocks noGrp="1"/>
          </p:cNvSpPr>
          <p:nvPr>
            <p:ph type="pic" sz="quarter" idx="12"/>
          </p:nvPr>
        </p:nvSpPr>
        <p:spPr>
          <a:xfrm>
            <a:off x="3337560" y="5980176"/>
            <a:ext cx="1591056" cy="1591056"/>
          </a:xfrm>
          <a:prstGeom prst="ellipse">
            <a:avLst/>
          </a:prstGeom>
          <a:ln w="25400">
            <a:solidFill>
              <a:schemeClr val="accent1"/>
            </a:solidFill>
          </a:ln>
        </p:spPr>
        <p:txBody>
          <a:bodyPr lIns="91439" tIns="45719" rIns="91439" bIns="45719"/>
          <a:lstStyle>
            <a:lvl1pPr>
              <a:defRPr sz="2000"/>
            </a:lvl1pPr>
          </a:lstStyle>
          <a:p>
            <a:endParaRPr lang="uk-UA"/>
          </a:p>
        </p:txBody>
      </p:sp>
      <p:sp>
        <p:nvSpPr>
          <p:cNvPr id="12" name="Picture Placeholder 12"/>
          <p:cNvSpPr>
            <a:spLocks noGrp="1"/>
          </p:cNvSpPr>
          <p:nvPr>
            <p:ph type="pic" sz="quarter" idx="13"/>
          </p:nvPr>
        </p:nvSpPr>
        <p:spPr>
          <a:xfrm>
            <a:off x="9811512" y="2935224"/>
            <a:ext cx="1591056" cy="1591056"/>
          </a:xfrm>
          <a:prstGeom prst="ellipse">
            <a:avLst/>
          </a:prstGeom>
          <a:ln w="25400">
            <a:solidFill>
              <a:schemeClr val="accent1"/>
            </a:solidFill>
          </a:ln>
        </p:spPr>
        <p:txBody>
          <a:bodyPr lIns="91439" tIns="45719" rIns="91439" bIns="45719"/>
          <a:lstStyle>
            <a:lvl1pPr>
              <a:defRPr sz="2000"/>
            </a:lvl1pPr>
          </a:lstStyle>
          <a:p>
            <a:endParaRPr lang="uk-UA"/>
          </a:p>
        </p:txBody>
      </p:sp>
      <p:sp>
        <p:nvSpPr>
          <p:cNvPr id="13" name="Picture Placeholder 12"/>
          <p:cNvSpPr>
            <a:spLocks noGrp="1"/>
          </p:cNvSpPr>
          <p:nvPr>
            <p:ph type="pic" sz="quarter" idx="14"/>
          </p:nvPr>
        </p:nvSpPr>
        <p:spPr>
          <a:xfrm>
            <a:off x="9811512" y="5981700"/>
            <a:ext cx="1591056" cy="1591056"/>
          </a:xfrm>
          <a:prstGeom prst="ellipse">
            <a:avLst/>
          </a:prstGeom>
          <a:ln w="25400">
            <a:solidFill>
              <a:schemeClr val="accent1"/>
            </a:solidFill>
          </a:ln>
        </p:spPr>
        <p:txBody>
          <a:bodyPr lIns="91439" tIns="45719" rIns="91439" bIns="45719"/>
          <a:lstStyle>
            <a:lvl1pPr>
              <a:defRPr sz="2000"/>
            </a:lvl1pPr>
          </a:lstStyle>
          <a:p>
            <a:endParaRPr lang="uk-UA"/>
          </a:p>
        </p:txBody>
      </p:sp>
    </p:spTree>
    <p:extLst>
      <p:ext uri="{BB962C8B-B14F-4D97-AF65-F5344CB8AC3E}">
        <p14:creationId xmlns:p14="http://schemas.microsoft.com/office/powerpoint/2010/main" val="3346357977"/>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914403" y="409575"/>
            <a:ext cx="6016626" cy="1743075"/>
          </a:xfrm>
        </p:spPr>
        <p:txBody>
          <a:bodyPr anchor="b"/>
          <a:lstStyle>
            <a:lvl1pPr algn="l">
              <a:defRPr sz="3600" b="1"/>
            </a:lvl1pPr>
          </a:lstStyle>
          <a:p>
            <a:r>
              <a:rPr lang="de-DE"/>
              <a:t>Titelmasterformat durch Klicken bearbeiten</a:t>
            </a:r>
          </a:p>
        </p:txBody>
      </p:sp>
      <p:sp>
        <p:nvSpPr>
          <p:cNvPr id="3" name="Inhaltsplatzhalter 2"/>
          <p:cNvSpPr>
            <a:spLocks noGrp="1"/>
          </p:cNvSpPr>
          <p:nvPr>
            <p:ph idx="1"/>
          </p:nvPr>
        </p:nvSpPr>
        <p:spPr>
          <a:xfrm>
            <a:off x="7150102" y="409955"/>
            <a:ext cx="10223500" cy="8779670"/>
          </a:xfrm>
        </p:spPr>
        <p:txBody>
          <a:bodyPr/>
          <a:lstStyle>
            <a:lvl1pPr>
              <a:defRPr sz="5700"/>
            </a:lvl1pPr>
            <a:lvl2pPr>
              <a:defRPr sz="5000"/>
            </a:lvl2pPr>
            <a:lvl3pPr>
              <a:defRPr sz="4300"/>
            </a:lvl3pPr>
            <a:lvl4pPr>
              <a:defRPr sz="3600"/>
            </a:lvl4pPr>
            <a:lvl5pPr>
              <a:defRPr sz="3600"/>
            </a:lvl5pPr>
            <a:lvl6pPr>
              <a:defRPr sz="3600"/>
            </a:lvl6pPr>
            <a:lvl7pPr>
              <a:defRPr sz="3600"/>
            </a:lvl7pPr>
            <a:lvl8pPr>
              <a:defRPr sz="3600"/>
            </a:lvl8pPr>
            <a:lvl9pPr>
              <a:defRPr sz="3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914403" y="2152656"/>
            <a:ext cx="6016626" cy="7036595"/>
          </a:xfrm>
        </p:spPr>
        <p:txBody>
          <a:bodyPr/>
          <a:lstStyle>
            <a:lvl1pPr marL="0" indent="0">
              <a:buNone/>
              <a:defRPr sz="2500"/>
            </a:lvl1pPr>
            <a:lvl2pPr marL="816415" indent="0">
              <a:buNone/>
              <a:defRPr sz="2100"/>
            </a:lvl2pPr>
            <a:lvl3pPr marL="1632832" indent="0">
              <a:buNone/>
              <a:defRPr sz="1800"/>
            </a:lvl3pPr>
            <a:lvl4pPr marL="2449246" indent="0">
              <a:buNone/>
              <a:defRPr sz="1600"/>
            </a:lvl4pPr>
            <a:lvl5pPr marL="3265661" indent="0">
              <a:buNone/>
              <a:defRPr sz="1600"/>
            </a:lvl5pPr>
            <a:lvl6pPr marL="4082078" indent="0">
              <a:buNone/>
              <a:defRPr sz="1600"/>
            </a:lvl6pPr>
            <a:lvl7pPr marL="4898493" indent="0">
              <a:buNone/>
              <a:defRPr sz="1600"/>
            </a:lvl7pPr>
            <a:lvl8pPr marL="5714908" indent="0">
              <a:buNone/>
              <a:defRPr sz="1600"/>
            </a:lvl8pPr>
            <a:lvl9pPr marL="6531325" indent="0">
              <a:buNone/>
              <a:defRPr sz="1600"/>
            </a:lvl9pPr>
          </a:lstStyle>
          <a:p>
            <a:pPr lvl="0"/>
            <a:r>
              <a:rPr lang="de-DE"/>
              <a:t>Textmasterformat bearbeiten</a:t>
            </a:r>
          </a:p>
        </p:txBody>
      </p:sp>
      <p:sp>
        <p:nvSpPr>
          <p:cNvPr id="5" name="Datumsplatzhalter 4"/>
          <p:cNvSpPr>
            <a:spLocks noGrp="1"/>
          </p:cNvSpPr>
          <p:nvPr>
            <p:ph type="dt" sz="half" idx="10"/>
          </p:nvPr>
        </p:nvSpPr>
        <p:spPr/>
        <p:txBody>
          <a:bodyPr/>
          <a:lstStyle>
            <a:lvl1pPr>
              <a:defRPr>
                <a:solidFill>
                  <a:schemeClr val="bg1"/>
                </a:solidFill>
              </a:defRPr>
            </a:lvl1pPr>
          </a:lstStyle>
          <a:p>
            <a:fld id="{3C7665E3-2582-9543-9089-9C51F8836E43}" type="datetime1">
              <a:rPr lang="de-DE" smtClean="0">
                <a:latin typeface="Calibri"/>
              </a:rPr>
              <a:t>07.10.18</a:t>
            </a:fld>
            <a:endParaRPr lang="de-DE">
              <a:latin typeface="Calibri"/>
            </a:endParaRPr>
          </a:p>
        </p:txBody>
      </p:sp>
      <p:sp>
        <p:nvSpPr>
          <p:cNvPr id="6" name="Fußzeilenplatzhalter 5"/>
          <p:cNvSpPr>
            <a:spLocks noGrp="1"/>
          </p:cNvSpPr>
          <p:nvPr>
            <p:ph type="ftr" sz="quarter" idx="11"/>
          </p:nvPr>
        </p:nvSpPr>
        <p:spPr/>
        <p:txBody>
          <a:bodyPr/>
          <a:lstStyle>
            <a:lvl1pPr>
              <a:defRPr>
                <a:solidFill>
                  <a:schemeClr val="bg1"/>
                </a:solidFill>
              </a:defRPr>
            </a:lvl1pPr>
          </a:lstStyle>
          <a:p>
            <a:r>
              <a:rPr lang="de-DE">
                <a:latin typeface="Calibri"/>
              </a:rPr>
              <a:t>© Cerulean Circle GmbH</a:t>
            </a:r>
          </a:p>
        </p:txBody>
      </p:sp>
      <p:sp>
        <p:nvSpPr>
          <p:cNvPr id="7" name="Foliennummernplatzhalter 6"/>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latin typeface="Calibri"/>
              </a:rPr>
              <a:pPr/>
              <a:t>‹Nr.›</a:t>
            </a:fld>
            <a:endParaRPr lang="de-DE">
              <a:latin typeface="Calibri"/>
            </a:endParaRPr>
          </a:p>
        </p:txBody>
      </p:sp>
    </p:spTree>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3584576" y="7200900"/>
            <a:ext cx="10972800" cy="850107"/>
          </a:xfrm>
        </p:spPr>
        <p:txBody>
          <a:bodyPr anchor="b"/>
          <a:lstStyle>
            <a:lvl1pPr algn="l">
              <a:defRPr sz="3600" b="1"/>
            </a:lvl1pPr>
          </a:lstStyle>
          <a:p>
            <a:r>
              <a:rPr lang="de-DE"/>
              <a:t>Titelmasterformat durch Klicken bearbeiten</a:t>
            </a:r>
          </a:p>
        </p:txBody>
      </p:sp>
      <p:sp>
        <p:nvSpPr>
          <p:cNvPr id="3" name="Bildplatzhalter 2"/>
          <p:cNvSpPr>
            <a:spLocks noGrp="1"/>
          </p:cNvSpPr>
          <p:nvPr>
            <p:ph type="pic" idx="1"/>
          </p:nvPr>
        </p:nvSpPr>
        <p:spPr>
          <a:xfrm>
            <a:off x="3584576" y="919163"/>
            <a:ext cx="10972800" cy="6172200"/>
          </a:xfrm>
        </p:spPr>
        <p:txBody>
          <a:bodyPr/>
          <a:lstStyle>
            <a:lvl1pPr marL="0" indent="0">
              <a:buNone/>
              <a:defRPr sz="5700"/>
            </a:lvl1pPr>
            <a:lvl2pPr marL="816415" indent="0">
              <a:buNone/>
              <a:defRPr sz="5000"/>
            </a:lvl2pPr>
            <a:lvl3pPr marL="1632832" indent="0">
              <a:buNone/>
              <a:defRPr sz="4300"/>
            </a:lvl3pPr>
            <a:lvl4pPr marL="2449246" indent="0">
              <a:buNone/>
              <a:defRPr sz="3600"/>
            </a:lvl4pPr>
            <a:lvl5pPr marL="3265661" indent="0">
              <a:buNone/>
              <a:defRPr sz="3600"/>
            </a:lvl5pPr>
            <a:lvl6pPr marL="4082078" indent="0">
              <a:buNone/>
              <a:defRPr sz="3600"/>
            </a:lvl6pPr>
            <a:lvl7pPr marL="4898493" indent="0">
              <a:buNone/>
              <a:defRPr sz="3600"/>
            </a:lvl7pPr>
            <a:lvl8pPr marL="5714908" indent="0">
              <a:buNone/>
              <a:defRPr sz="3600"/>
            </a:lvl8pPr>
            <a:lvl9pPr marL="6531325" indent="0">
              <a:buNone/>
              <a:defRPr sz="3600"/>
            </a:lvl9pPr>
          </a:lstStyle>
          <a:p>
            <a:r>
              <a:rPr lang="de-DE"/>
              <a:t>Bild durch Klicken auf Symbol hinzufügen</a:t>
            </a:r>
          </a:p>
        </p:txBody>
      </p:sp>
      <p:sp>
        <p:nvSpPr>
          <p:cNvPr id="4" name="Textplatzhalter 3"/>
          <p:cNvSpPr>
            <a:spLocks noGrp="1"/>
          </p:cNvSpPr>
          <p:nvPr>
            <p:ph type="body" sz="half" idx="2"/>
          </p:nvPr>
        </p:nvSpPr>
        <p:spPr>
          <a:xfrm>
            <a:off x="3584576" y="8051007"/>
            <a:ext cx="10972800" cy="1207293"/>
          </a:xfrm>
        </p:spPr>
        <p:txBody>
          <a:bodyPr/>
          <a:lstStyle>
            <a:lvl1pPr marL="0" indent="0">
              <a:buNone/>
              <a:defRPr sz="2500"/>
            </a:lvl1pPr>
            <a:lvl2pPr marL="816415" indent="0">
              <a:buNone/>
              <a:defRPr sz="2100"/>
            </a:lvl2pPr>
            <a:lvl3pPr marL="1632832" indent="0">
              <a:buNone/>
              <a:defRPr sz="1800"/>
            </a:lvl3pPr>
            <a:lvl4pPr marL="2449246" indent="0">
              <a:buNone/>
              <a:defRPr sz="1600"/>
            </a:lvl4pPr>
            <a:lvl5pPr marL="3265661" indent="0">
              <a:buNone/>
              <a:defRPr sz="1600"/>
            </a:lvl5pPr>
            <a:lvl6pPr marL="4082078" indent="0">
              <a:buNone/>
              <a:defRPr sz="1600"/>
            </a:lvl6pPr>
            <a:lvl7pPr marL="4898493" indent="0">
              <a:buNone/>
              <a:defRPr sz="1600"/>
            </a:lvl7pPr>
            <a:lvl8pPr marL="5714908" indent="0">
              <a:buNone/>
              <a:defRPr sz="1600"/>
            </a:lvl8pPr>
            <a:lvl9pPr marL="6531325" indent="0">
              <a:buNone/>
              <a:defRPr sz="1600"/>
            </a:lvl9pPr>
          </a:lstStyle>
          <a:p>
            <a:pPr lvl="0"/>
            <a:r>
              <a:rPr lang="de-DE"/>
              <a:t>Textmasterformat bearbeiten</a:t>
            </a:r>
          </a:p>
        </p:txBody>
      </p:sp>
      <p:sp>
        <p:nvSpPr>
          <p:cNvPr id="5" name="Datumsplatzhalter 4"/>
          <p:cNvSpPr>
            <a:spLocks noGrp="1"/>
          </p:cNvSpPr>
          <p:nvPr>
            <p:ph type="dt" sz="half" idx="10"/>
          </p:nvPr>
        </p:nvSpPr>
        <p:spPr/>
        <p:txBody>
          <a:bodyPr/>
          <a:lstStyle>
            <a:lvl1pPr>
              <a:defRPr>
                <a:solidFill>
                  <a:schemeClr val="bg1"/>
                </a:solidFill>
              </a:defRPr>
            </a:lvl1pPr>
          </a:lstStyle>
          <a:p>
            <a:fld id="{1BA60F46-DCAD-B440-A861-00FE8B47B806}" type="datetime1">
              <a:rPr lang="de-DE" smtClean="0">
                <a:latin typeface="Calibri"/>
              </a:rPr>
              <a:t>07.10.18</a:t>
            </a:fld>
            <a:endParaRPr lang="de-DE">
              <a:latin typeface="Calibri"/>
            </a:endParaRPr>
          </a:p>
        </p:txBody>
      </p:sp>
      <p:sp>
        <p:nvSpPr>
          <p:cNvPr id="6" name="Fußzeilenplatzhalter 5"/>
          <p:cNvSpPr>
            <a:spLocks noGrp="1"/>
          </p:cNvSpPr>
          <p:nvPr>
            <p:ph type="ftr" sz="quarter" idx="11"/>
          </p:nvPr>
        </p:nvSpPr>
        <p:spPr/>
        <p:txBody>
          <a:bodyPr/>
          <a:lstStyle>
            <a:lvl1pPr>
              <a:defRPr>
                <a:solidFill>
                  <a:schemeClr val="bg1"/>
                </a:solidFill>
              </a:defRPr>
            </a:lvl1pPr>
          </a:lstStyle>
          <a:p>
            <a:r>
              <a:rPr lang="de-DE">
                <a:latin typeface="Calibri"/>
              </a:rPr>
              <a:t>© Cerulean Circle GmbH</a:t>
            </a:r>
          </a:p>
        </p:txBody>
      </p:sp>
      <p:sp>
        <p:nvSpPr>
          <p:cNvPr id="7" name="Foliennummernplatzhalter 6"/>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latin typeface="Calibri"/>
              </a:rPr>
              <a:pPr/>
              <a:t>‹Nr.›</a:t>
            </a:fld>
            <a:endParaRPr lang="de-DE">
              <a:latin typeface="Calibri"/>
            </a:endParaRPr>
          </a:p>
        </p:txBody>
      </p:sp>
    </p:spTree>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solidFill>
                  <a:schemeClr val="bg1"/>
                </a:solidFill>
              </a:defRPr>
            </a:lvl1pPr>
          </a:lstStyle>
          <a:p>
            <a:fld id="{68F0848D-1228-B64D-851D-907E75F8F8F0}" type="datetime1">
              <a:rPr lang="de-DE" smtClean="0">
                <a:latin typeface="Calibri"/>
              </a:rPr>
              <a:t>07.10.18</a:t>
            </a:fld>
            <a:endParaRPr lang="de-DE">
              <a:latin typeface="Calibri"/>
            </a:endParaRPr>
          </a:p>
        </p:txBody>
      </p:sp>
      <p:sp>
        <p:nvSpPr>
          <p:cNvPr id="5" name="Fußzeilenplatzhalter 4"/>
          <p:cNvSpPr>
            <a:spLocks noGrp="1"/>
          </p:cNvSpPr>
          <p:nvPr>
            <p:ph type="ftr" sz="quarter" idx="11"/>
          </p:nvPr>
        </p:nvSpPr>
        <p:spPr/>
        <p:txBody>
          <a:bodyPr/>
          <a:lstStyle>
            <a:lvl1pPr>
              <a:defRPr>
                <a:solidFill>
                  <a:schemeClr val="bg1"/>
                </a:solidFill>
              </a:defRPr>
            </a:lvl1pPr>
          </a:lstStyle>
          <a:p>
            <a:r>
              <a:rPr lang="de-DE">
                <a:latin typeface="Calibri"/>
              </a:rPr>
              <a:t>© Cerulean Circle GmbH</a:t>
            </a:r>
          </a:p>
        </p:txBody>
      </p:sp>
      <p:sp>
        <p:nvSpPr>
          <p:cNvPr id="6" name="Foliennummernplatzhalter 5"/>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latin typeface="Calibri"/>
              </a:rPr>
              <a:pPr/>
              <a:t>‹Nr.›</a:t>
            </a:fld>
            <a:endParaRPr lang="de-DE">
              <a:latin typeface="Calibri"/>
            </a:endParaRPr>
          </a:p>
        </p:txBody>
      </p:sp>
    </p:spTree>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13258800" y="412337"/>
            <a:ext cx="4114800" cy="877728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914400" y="412337"/>
            <a:ext cx="12039600" cy="877728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solidFill>
                  <a:schemeClr val="bg1"/>
                </a:solidFill>
              </a:defRPr>
            </a:lvl1pPr>
          </a:lstStyle>
          <a:p>
            <a:fld id="{36783CE3-4208-DC4C-A4F1-7BE1A81F4307}" type="datetime1">
              <a:rPr lang="de-DE" smtClean="0">
                <a:latin typeface="Calibri"/>
              </a:rPr>
              <a:t>07.10.18</a:t>
            </a:fld>
            <a:endParaRPr lang="de-DE">
              <a:latin typeface="Calibri"/>
            </a:endParaRPr>
          </a:p>
        </p:txBody>
      </p:sp>
      <p:sp>
        <p:nvSpPr>
          <p:cNvPr id="5" name="Fußzeilenplatzhalter 4"/>
          <p:cNvSpPr>
            <a:spLocks noGrp="1"/>
          </p:cNvSpPr>
          <p:nvPr>
            <p:ph type="ftr" sz="quarter" idx="11"/>
          </p:nvPr>
        </p:nvSpPr>
        <p:spPr/>
        <p:txBody>
          <a:bodyPr/>
          <a:lstStyle>
            <a:lvl1pPr>
              <a:defRPr>
                <a:solidFill>
                  <a:schemeClr val="bg1"/>
                </a:solidFill>
              </a:defRPr>
            </a:lvl1pPr>
          </a:lstStyle>
          <a:p>
            <a:r>
              <a:rPr lang="de-DE">
                <a:latin typeface="Calibri"/>
              </a:rPr>
              <a:t>© Cerulean Circle GmbH</a:t>
            </a:r>
          </a:p>
        </p:txBody>
      </p:sp>
      <p:sp>
        <p:nvSpPr>
          <p:cNvPr id="6" name="Foliennummernplatzhalter 5"/>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latin typeface="Calibri"/>
              </a:rPr>
              <a:pPr/>
              <a:t>‹Nr.›</a:t>
            </a:fld>
            <a:endParaRPr lang="de-DE">
              <a:latin typeface="Calibri"/>
            </a:endParaRPr>
          </a:p>
        </p:txBody>
      </p:sp>
    </p:spTree>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xAndClipArt" preserve="1">
  <p:cSld name="Titel, Text und ClipArt">
    <p:spTree>
      <p:nvGrpSpPr>
        <p:cNvPr id="1" name=""/>
        <p:cNvGrpSpPr/>
        <p:nvPr/>
      </p:nvGrpSpPr>
      <p:grpSpPr>
        <a:xfrm>
          <a:off x="0" y="0"/>
          <a:ext cx="0" cy="0"/>
          <a:chOff x="0" y="0"/>
          <a:chExt cx="0" cy="0"/>
        </a:xfrm>
      </p:grpSpPr>
      <p:sp>
        <p:nvSpPr>
          <p:cNvPr id="2" name="Titel 1"/>
          <p:cNvSpPr>
            <a:spLocks noGrp="1"/>
          </p:cNvSpPr>
          <p:nvPr>
            <p:ph type="title"/>
          </p:nvPr>
        </p:nvSpPr>
        <p:spPr>
          <a:xfrm>
            <a:off x="1401181" y="1413955"/>
            <a:ext cx="13314486" cy="498599"/>
          </a:xfrm>
        </p:spPr>
        <p:txBody>
          <a:bodyPr/>
          <a:lstStyle/>
          <a:p>
            <a:r>
              <a:rPr lang="de-DE"/>
              <a:t>Titelmasterformat durch Klicken bearbeiten</a:t>
            </a:r>
          </a:p>
        </p:txBody>
      </p:sp>
      <p:sp>
        <p:nvSpPr>
          <p:cNvPr id="3" name="Textplatzhalter 2"/>
          <p:cNvSpPr>
            <a:spLocks noGrp="1"/>
          </p:cNvSpPr>
          <p:nvPr>
            <p:ph type="body" sz="half" idx="1"/>
          </p:nvPr>
        </p:nvSpPr>
        <p:spPr>
          <a:xfrm>
            <a:off x="1400919" y="2807903"/>
            <a:ext cx="7798778" cy="3767186"/>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ClipArt-Platzhalter 3"/>
          <p:cNvSpPr>
            <a:spLocks noGrp="1"/>
          </p:cNvSpPr>
          <p:nvPr>
            <p:ph type="clipArt" sz="half" idx="2"/>
          </p:nvPr>
        </p:nvSpPr>
        <p:spPr>
          <a:xfrm>
            <a:off x="9481040" y="2807496"/>
            <a:ext cx="7801708" cy="553998"/>
          </a:xfrm>
        </p:spPr>
        <p:txBody>
          <a:bodyPr/>
          <a:lstStyle/>
          <a:p>
            <a:endParaRPr lang="de-DE"/>
          </a:p>
        </p:txBody>
      </p:sp>
      <p:sp>
        <p:nvSpPr>
          <p:cNvPr id="5" name="Fußzeilenplatzhalter 4"/>
          <p:cNvSpPr>
            <a:spLocks noGrp="1"/>
          </p:cNvSpPr>
          <p:nvPr>
            <p:ph type="ftr" sz="quarter" idx="10"/>
          </p:nvPr>
        </p:nvSpPr>
        <p:spPr>
          <a:xfrm>
            <a:off x="3344011" y="9298782"/>
            <a:ext cx="11605846" cy="276999"/>
          </a:xfrm>
        </p:spPr>
        <p:txBody>
          <a:bodyPr/>
          <a:lstStyle>
            <a:lvl1pPr>
              <a:defRPr>
                <a:solidFill>
                  <a:schemeClr val="bg1"/>
                </a:solidFill>
              </a:defRPr>
            </a:lvl1pPr>
          </a:lstStyle>
          <a:p>
            <a:r>
              <a:rPr lang="de-DE">
                <a:latin typeface="Calibri"/>
              </a:rPr>
              <a:t>© Cerulean Circle GmbH</a:t>
            </a:r>
          </a:p>
        </p:txBody>
      </p:sp>
      <p:sp>
        <p:nvSpPr>
          <p:cNvPr id="6" name="Foliennummernplatzhalter 5"/>
          <p:cNvSpPr>
            <a:spLocks noGrp="1"/>
          </p:cNvSpPr>
          <p:nvPr>
            <p:ph type="sldNum" sz="quarter" idx="11"/>
          </p:nvPr>
        </p:nvSpPr>
        <p:spPr>
          <a:xfrm>
            <a:off x="15465670" y="9298782"/>
            <a:ext cx="1808284" cy="276999"/>
          </a:xfrm>
        </p:spPr>
        <p:txBody>
          <a:bodyPr/>
          <a:lstStyle>
            <a:lvl1pPr>
              <a:defRPr>
                <a:solidFill>
                  <a:schemeClr val="bg1"/>
                </a:solidFill>
              </a:defRPr>
            </a:lvl1pPr>
          </a:lstStyle>
          <a:p>
            <a:fld id="{5F7A7D30-B8CA-4828-8D17-996B322C1780}" type="slidenum">
              <a:rPr lang="de-DE" smtClean="0">
                <a:latin typeface="Calibri"/>
              </a:rPr>
              <a:pPr/>
              <a:t>‹Nr.›</a:t>
            </a:fld>
            <a:endParaRPr lang="de-DE">
              <a:latin typeface="Calibri"/>
            </a:endParaRPr>
          </a:p>
        </p:txBody>
      </p:sp>
    </p:spTree>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LI Content Flower">
    <p:spTree>
      <p:nvGrpSpPr>
        <p:cNvPr id="1" name=""/>
        <p:cNvGrpSpPr/>
        <p:nvPr/>
      </p:nvGrpSpPr>
      <p:grpSpPr>
        <a:xfrm>
          <a:off x="0" y="0"/>
          <a:ext cx="0" cy="0"/>
          <a:chOff x="0" y="0"/>
          <a:chExt cx="0" cy="0"/>
        </a:xfrm>
      </p:grpSpPr>
      <p:sp>
        <p:nvSpPr>
          <p:cNvPr id="13" name="Shape 13"/>
          <p:cNvSpPr/>
          <p:nvPr/>
        </p:nvSpPr>
        <p:spPr>
          <a:xfrm>
            <a:off x="0" y="9031366"/>
            <a:ext cx="18288003" cy="1288051"/>
          </a:xfrm>
          <a:prstGeom prst="rect">
            <a:avLst/>
          </a:prstGeom>
          <a:solidFill>
            <a:srgbClr val="1E4E5C">
              <a:alpha val="25000"/>
            </a:srgbClr>
          </a:solidFill>
          <a:ln w="12700">
            <a:miter lim="400000"/>
          </a:ln>
        </p:spPr>
        <p:txBody>
          <a:bodyPr lIns="36060" tIns="36060" rIns="36060" bIns="36060" anchor="ctr"/>
          <a:lstStyle/>
          <a:p>
            <a:pPr lvl="0" algn="r" defTabSz="315024">
              <a:defRPr sz="3500" spc="349">
                <a:solidFill>
                  <a:srgbClr val="FFFFFF"/>
                </a:solidFill>
                <a:latin typeface="Arial"/>
                <a:ea typeface="Arial"/>
                <a:cs typeface="Arial"/>
                <a:sym typeface="Arial"/>
              </a:defRPr>
            </a:pPr>
            <a:endParaRPr sz="1893">
              <a:solidFill>
                <a:schemeClr val="bg1"/>
              </a:solidFill>
            </a:endParaRPr>
          </a:p>
        </p:txBody>
      </p:sp>
      <p:sp>
        <p:nvSpPr>
          <p:cNvPr id="19" name="Shape 19"/>
          <p:cNvSpPr/>
          <p:nvPr/>
        </p:nvSpPr>
        <p:spPr>
          <a:xfrm>
            <a:off x="12231455" y="9390226"/>
            <a:ext cx="5427258" cy="570332"/>
          </a:xfrm>
          <a:prstGeom prst="rect">
            <a:avLst/>
          </a:prstGeom>
          <a:ln w="12700">
            <a:miter lim="400000"/>
          </a:ln>
          <a:extLst>
            <a:ext uri="{C572A759-6A51-4108-AA02-DFA0A04FC94B}">
              <ma14:wrappingTextBoxFlag xmlns:ma14="http://schemas.microsoft.com/office/mac/drawingml/2011/main" val="1"/>
            </a:ext>
          </a:extLst>
        </p:spPr>
        <p:txBody>
          <a:bodyPr lIns="25640" tIns="25640" rIns="25640" bIns="25640" anchor="ctr">
            <a:normAutofit/>
          </a:bodyPr>
          <a:lstStyle>
            <a:lvl1pPr algn="r">
              <a:defRPr sz="2400" cap="small" spc="239">
                <a:solidFill>
                  <a:srgbClr val="1E4E5C"/>
                </a:solidFill>
                <a:latin typeface="Lato"/>
                <a:ea typeface="Lato"/>
                <a:cs typeface="Lato"/>
                <a:sym typeface="Lato"/>
              </a:defRPr>
            </a:lvl1pPr>
          </a:lstStyle>
          <a:p>
            <a:pPr lvl="0">
              <a:defRPr sz="1800" cap="none" spc="0">
                <a:solidFill>
                  <a:srgbClr val="000000"/>
                </a:solidFill>
              </a:defRPr>
            </a:pPr>
            <a:r>
              <a:rPr sz="1352" cap="small" spc="129">
                <a:solidFill>
                  <a:schemeClr val="bg1"/>
                </a:solidFill>
              </a:rPr>
              <a:t>© 2015 Digital Leaders initiative ⦿ All Rights Reserved</a:t>
            </a:r>
          </a:p>
        </p:txBody>
      </p:sp>
      <p:sp>
        <p:nvSpPr>
          <p:cNvPr id="20" name="Shape 20"/>
          <p:cNvSpPr/>
          <p:nvPr/>
        </p:nvSpPr>
        <p:spPr>
          <a:xfrm>
            <a:off x="617212" y="9390226"/>
            <a:ext cx="5427258" cy="570332"/>
          </a:xfrm>
          <a:prstGeom prst="rect">
            <a:avLst/>
          </a:prstGeom>
          <a:ln w="12700">
            <a:miter lim="400000"/>
          </a:ln>
          <a:extLst>
            <a:ext uri="{C572A759-6A51-4108-AA02-DFA0A04FC94B}">
              <ma14:wrappingTextBoxFlag xmlns:ma14="http://schemas.microsoft.com/office/mac/drawingml/2011/main" val="1"/>
            </a:ext>
          </a:extLst>
        </p:spPr>
        <p:txBody>
          <a:bodyPr lIns="25640" tIns="25640" rIns="25640" bIns="25640" anchor="ctr">
            <a:normAutofit/>
          </a:bodyPr>
          <a:lstStyle/>
          <a:p>
            <a:pPr lvl="0" algn="l">
              <a:defRPr sz="1800"/>
            </a:pPr>
            <a:r>
              <a:rPr sz="1352" cap="small" spc="129">
                <a:solidFill>
                  <a:schemeClr val="bg1"/>
                </a:solidFill>
                <a:latin typeface="Lato"/>
                <a:ea typeface="Lato"/>
                <a:cs typeface="Lato"/>
                <a:sym typeface="Lato"/>
              </a:rPr>
              <a:t>Email 	</a:t>
            </a:r>
            <a:r>
              <a:rPr sz="1352" u="sng" cap="small" spc="129">
                <a:solidFill>
                  <a:schemeClr val="bg1"/>
                </a:solidFill>
                <a:latin typeface="Lato"/>
                <a:ea typeface="Lato"/>
                <a:cs typeface="Lato"/>
                <a:sym typeface="Lato"/>
                <a:hlinkClick r:id="rId2"/>
              </a:rPr>
              <a:t>interest@digitalleadersinitiative.org</a:t>
            </a:r>
            <a:endParaRPr sz="1352" cap="small" spc="129">
              <a:solidFill>
                <a:schemeClr val="bg1"/>
              </a:solidFill>
              <a:latin typeface="Lato"/>
              <a:ea typeface="Lato"/>
              <a:cs typeface="Lato"/>
              <a:sym typeface="Lato"/>
            </a:endParaRPr>
          </a:p>
          <a:p>
            <a:pPr lvl="0" algn="l">
              <a:defRPr sz="1800"/>
            </a:pPr>
            <a:r>
              <a:rPr sz="1352" cap="small" spc="129">
                <a:solidFill>
                  <a:schemeClr val="bg1"/>
                </a:solidFill>
                <a:latin typeface="Lato"/>
                <a:ea typeface="Lato"/>
                <a:cs typeface="Lato"/>
                <a:sym typeface="Lato"/>
              </a:rPr>
              <a:t>Phone 	+49 152 538 440 85</a:t>
            </a:r>
          </a:p>
        </p:txBody>
      </p:sp>
    </p:spTree>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type="tx">
  <p:cSld name="1_DLI Content Flower">
    <p:spTree>
      <p:nvGrpSpPr>
        <p:cNvPr id="1" name=""/>
        <p:cNvGrpSpPr/>
        <p:nvPr/>
      </p:nvGrpSpPr>
      <p:grpSpPr>
        <a:xfrm>
          <a:off x="0" y="0"/>
          <a:ext cx="0" cy="0"/>
          <a:chOff x="0" y="0"/>
          <a:chExt cx="0" cy="0"/>
        </a:xfrm>
      </p:grpSpPr>
      <p:sp>
        <p:nvSpPr>
          <p:cNvPr id="12" name="Shape 12"/>
          <p:cNvSpPr/>
          <p:nvPr/>
        </p:nvSpPr>
        <p:spPr>
          <a:xfrm>
            <a:off x="0" y="-18116"/>
            <a:ext cx="18288003" cy="1288050"/>
          </a:xfrm>
          <a:prstGeom prst="rect">
            <a:avLst/>
          </a:prstGeom>
          <a:solidFill>
            <a:srgbClr val="1E4E5C"/>
          </a:solidFill>
          <a:ln w="12700">
            <a:miter lim="400000"/>
          </a:ln>
        </p:spPr>
        <p:txBody>
          <a:bodyPr lIns="36060" tIns="36060" rIns="36060" bIns="36060" anchor="ctr"/>
          <a:lstStyle/>
          <a:p>
            <a:pPr lvl="0" algn="r" defTabSz="294927">
              <a:defRPr sz="3500" spc="349">
                <a:solidFill>
                  <a:srgbClr val="FFFFFF"/>
                </a:solidFill>
                <a:latin typeface="Arial"/>
                <a:ea typeface="Arial"/>
                <a:cs typeface="Arial"/>
                <a:sym typeface="Arial"/>
              </a:defRPr>
            </a:pPr>
            <a:endParaRPr sz="1772"/>
          </a:p>
        </p:txBody>
      </p:sp>
      <p:sp>
        <p:nvSpPr>
          <p:cNvPr id="13" name="Shape 13"/>
          <p:cNvSpPr/>
          <p:nvPr/>
        </p:nvSpPr>
        <p:spPr>
          <a:xfrm>
            <a:off x="0" y="9031366"/>
            <a:ext cx="18288003" cy="1288051"/>
          </a:xfrm>
          <a:prstGeom prst="rect">
            <a:avLst/>
          </a:prstGeom>
          <a:solidFill>
            <a:srgbClr val="1E4E5C">
              <a:alpha val="25000"/>
            </a:srgbClr>
          </a:solidFill>
          <a:ln w="12700">
            <a:miter lim="400000"/>
          </a:ln>
        </p:spPr>
        <p:txBody>
          <a:bodyPr lIns="36060" tIns="36060" rIns="36060" bIns="36060" anchor="ctr"/>
          <a:lstStyle/>
          <a:p>
            <a:pPr lvl="0" algn="r" defTabSz="294927">
              <a:defRPr sz="3500" spc="349">
                <a:solidFill>
                  <a:srgbClr val="FFFFFF"/>
                </a:solidFill>
                <a:latin typeface="Arial"/>
                <a:ea typeface="Arial"/>
                <a:cs typeface="Arial"/>
                <a:sym typeface="Arial"/>
              </a:defRPr>
            </a:pPr>
            <a:endParaRPr sz="1772">
              <a:solidFill>
                <a:schemeClr val="bg1"/>
              </a:solidFill>
            </a:endParaRPr>
          </a:p>
        </p:txBody>
      </p:sp>
      <p:sp>
        <p:nvSpPr>
          <p:cNvPr id="14" name="Shape 14"/>
          <p:cNvSpPr>
            <a:spLocks noGrp="1"/>
          </p:cNvSpPr>
          <p:nvPr>
            <p:ph type="title"/>
          </p:nvPr>
        </p:nvSpPr>
        <p:spPr>
          <a:xfrm>
            <a:off x="1266827" y="2535131"/>
            <a:ext cx="15754353" cy="889826"/>
          </a:xfrm>
          <a:prstGeom prst="rect">
            <a:avLst/>
          </a:prstGeom>
        </p:spPr>
        <p:txBody>
          <a:bodyPr anchor="ctr"/>
          <a:lstStyle>
            <a:lvl1pPr>
              <a:defRPr sz="4911">
                <a:solidFill>
                  <a:srgbClr val="1E4E5C"/>
                </a:solidFill>
                <a:latin typeface="Lato"/>
                <a:ea typeface="Lato"/>
                <a:cs typeface="Lato"/>
                <a:sym typeface="Lato"/>
              </a:defRPr>
            </a:lvl1pPr>
          </a:lstStyle>
          <a:p>
            <a:pPr lvl="0">
              <a:defRPr sz="1800">
                <a:solidFill>
                  <a:srgbClr val="000000"/>
                </a:solidFill>
              </a:defRPr>
            </a:pPr>
            <a:r>
              <a:rPr sz="4911">
                <a:solidFill>
                  <a:srgbClr val="1E4E5C"/>
                </a:solidFill>
              </a:rPr>
              <a:t>Titeltext</a:t>
            </a:r>
          </a:p>
        </p:txBody>
      </p:sp>
      <p:grpSp>
        <p:nvGrpSpPr>
          <p:cNvPr id="18" name="Group 18"/>
          <p:cNvGrpSpPr/>
          <p:nvPr/>
        </p:nvGrpSpPr>
        <p:grpSpPr>
          <a:xfrm>
            <a:off x="5619917" y="150427"/>
            <a:ext cx="7178182" cy="950966"/>
            <a:chOff x="152400" y="-85783"/>
            <a:chExt cx="12761217" cy="1878446"/>
          </a:xfrm>
        </p:grpSpPr>
        <p:sp>
          <p:nvSpPr>
            <p:cNvPr id="15" name="Shape 15"/>
            <p:cNvSpPr/>
            <p:nvPr/>
          </p:nvSpPr>
          <p:spPr>
            <a:xfrm>
              <a:off x="2424474" y="-85783"/>
              <a:ext cx="10489143" cy="187844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lvl="0">
                <a:lnSpc>
                  <a:spcPct val="110000"/>
                </a:lnSpc>
                <a:defRPr sz="1800"/>
              </a:pPr>
              <a:r>
                <a:rPr sz="3493" b="1" cap="small" spc="70">
                  <a:solidFill>
                    <a:srgbClr val="FFFFFF"/>
                  </a:solidFill>
                  <a:latin typeface="Lato"/>
                  <a:ea typeface="Lato"/>
                  <a:cs typeface="Lato"/>
                  <a:sym typeface="Lato"/>
                </a:rPr>
                <a:t>Digital Leaders Initiative</a:t>
              </a:r>
            </a:p>
            <a:p>
              <a:pPr lvl="0">
                <a:defRPr sz="1800"/>
              </a:pPr>
              <a:r>
                <a:rPr lang="de-DE" sz="1671" spc="276">
                  <a:solidFill>
                    <a:srgbClr val="FFFFFF"/>
                  </a:solidFill>
                  <a:latin typeface="Helvetica"/>
                  <a:ea typeface="Helvetica"/>
                  <a:cs typeface="Helvetica"/>
                  <a:sym typeface="Helvetica"/>
                </a:rPr>
                <a:t>ENABLING ECONOMIC VITALITY</a:t>
              </a:r>
            </a:p>
          </p:txBody>
        </p:sp>
        <p:pic>
          <p:nvPicPr>
            <p:cNvPr id="16" name="DLI Logo transparent white 1200x.png"/>
            <p:cNvPicPr/>
            <p:nvPr/>
          </p:nvPicPr>
          <p:blipFill>
            <a:blip r:embed="rId2">
              <a:extLst/>
            </a:blip>
            <a:srcRect/>
            <a:stretch>
              <a:fillRect/>
            </a:stretch>
          </p:blipFill>
          <p:spPr>
            <a:xfrm>
              <a:off x="152400" y="0"/>
              <a:ext cx="1701800" cy="1701801"/>
            </a:xfrm>
            <a:prstGeom prst="rect">
              <a:avLst/>
            </a:prstGeom>
            <a:ln w="12700" cap="flat">
              <a:noFill/>
              <a:miter lim="400000"/>
            </a:ln>
            <a:effectLst/>
          </p:spPr>
        </p:pic>
        <p:sp>
          <p:nvSpPr>
            <p:cNvPr id="17" name="Shape 17"/>
            <p:cNvSpPr/>
            <p:nvPr/>
          </p:nvSpPr>
          <p:spPr>
            <a:xfrm>
              <a:off x="746864" y="615002"/>
              <a:ext cx="512872" cy="4768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ctr">
              <a:noAutofit/>
            </a:bodyPr>
            <a:lstStyle/>
            <a:p>
              <a:pPr lvl="0" defTabSz="294927">
                <a:lnSpc>
                  <a:spcPct val="80000"/>
                </a:lnSpc>
                <a:defRPr sz="1800"/>
              </a:pPr>
              <a:r>
                <a:rPr sz="405" spc="0">
                  <a:solidFill>
                    <a:srgbClr val="1E4E5C"/>
                  </a:solidFill>
                  <a:latin typeface="Lato Medium"/>
                  <a:ea typeface="Lato Medium"/>
                  <a:cs typeface="Lato Medium"/>
                  <a:sym typeface="Lato Medium"/>
                </a:rPr>
                <a:t>IM</a:t>
              </a:r>
            </a:p>
            <a:p>
              <a:pPr lvl="0" defTabSz="294927">
                <a:lnSpc>
                  <a:spcPct val="80000"/>
                </a:lnSpc>
                <a:defRPr sz="1800"/>
              </a:pPr>
              <a:r>
                <a:rPr sz="405" spc="0">
                  <a:solidFill>
                    <a:srgbClr val="1E4E5C"/>
                  </a:solidFill>
                  <a:latin typeface="Lato Medium"/>
                  <a:ea typeface="Lato Medium"/>
                  <a:cs typeface="Lato Medium"/>
                  <a:sym typeface="Lato Medium"/>
                </a:rPr>
                <a:t>IM</a:t>
              </a:r>
            </a:p>
          </p:txBody>
        </p:sp>
      </p:grpSp>
      <p:sp>
        <p:nvSpPr>
          <p:cNvPr id="19" name="Shape 19"/>
          <p:cNvSpPr/>
          <p:nvPr/>
        </p:nvSpPr>
        <p:spPr>
          <a:xfrm>
            <a:off x="12231455" y="9390226"/>
            <a:ext cx="5427258" cy="570332"/>
          </a:xfrm>
          <a:prstGeom prst="rect">
            <a:avLst/>
          </a:prstGeom>
          <a:ln w="12700">
            <a:miter lim="400000"/>
          </a:ln>
          <a:extLst>
            <a:ext uri="{C572A759-6A51-4108-AA02-DFA0A04FC94B}">
              <ma14:wrappingTextBoxFlag xmlns:ma14="http://schemas.microsoft.com/office/mac/drawingml/2011/main" val="1"/>
            </a:ext>
          </a:extLst>
        </p:spPr>
        <p:txBody>
          <a:bodyPr lIns="25640" tIns="25640" rIns="25640" bIns="25640" anchor="ctr">
            <a:normAutofit/>
          </a:bodyPr>
          <a:lstStyle>
            <a:lvl1pPr algn="r">
              <a:defRPr sz="2400" cap="small" spc="239">
                <a:solidFill>
                  <a:srgbClr val="1E4E5C"/>
                </a:solidFill>
                <a:latin typeface="Lato"/>
                <a:ea typeface="Lato"/>
                <a:cs typeface="Lato"/>
                <a:sym typeface="Lato"/>
              </a:defRPr>
            </a:lvl1pPr>
          </a:lstStyle>
          <a:p>
            <a:pPr lvl="0">
              <a:defRPr sz="1800" cap="none" spc="0">
                <a:solidFill>
                  <a:srgbClr val="000000"/>
                </a:solidFill>
              </a:defRPr>
            </a:pPr>
            <a:r>
              <a:rPr sz="1266" cap="small" spc="120">
                <a:solidFill>
                  <a:schemeClr val="bg1"/>
                </a:solidFill>
              </a:rPr>
              <a:t>© 2015 Digital Leaders initiative ⦿ All Rights Reserved</a:t>
            </a:r>
          </a:p>
        </p:txBody>
      </p:sp>
      <p:sp>
        <p:nvSpPr>
          <p:cNvPr id="20" name="Shape 20"/>
          <p:cNvSpPr/>
          <p:nvPr/>
        </p:nvSpPr>
        <p:spPr>
          <a:xfrm>
            <a:off x="617212" y="9390226"/>
            <a:ext cx="5427258" cy="570332"/>
          </a:xfrm>
          <a:prstGeom prst="rect">
            <a:avLst/>
          </a:prstGeom>
          <a:ln w="12700">
            <a:miter lim="400000"/>
          </a:ln>
          <a:extLst>
            <a:ext uri="{C572A759-6A51-4108-AA02-DFA0A04FC94B}">
              <ma14:wrappingTextBoxFlag xmlns:ma14="http://schemas.microsoft.com/office/mac/drawingml/2011/main" val="1"/>
            </a:ext>
          </a:extLst>
        </p:spPr>
        <p:txBody>
          <a:bodyPr lIns="25640" tIns="25640" rIns="25640" bIns="25640" anchor="ctr">
            <a:normAutofit/>
          </a:bodyPr>
          <a:lstStyle/>
          <a:p>
            <a:pPr lvl="0" algn="l">
              <a:defRPr sz="1800"/>
            </a:pPr>
            <a:r>
              <a:rPr sz="1266" cap="small" spc="120">
                <a:solidFill>
                  <a:schemeClr val="bg1"/>
                </a:solidFill>
                <a:latin typeface="Lato"/>
                <a:ea typeface="Lato"/>
                <a:cs typeface="Lato"/>
                <a:sym typeface="Lato"/>
              </a:rPr>
              <a:t>Email 	</a:t>
            </a:r>
            <a:r>
              <a:rPr sz="1266" u="sng" cap="small" spc="120">
                <a:solidFill>
                  <a:schemeClr val="bg1"/>
                </a:solidFill>
                <a:latin typeface="Lato"/>
                <a:ea typeface="Lato"/>
                <a:cs typeface="Lato"/>
                <a:sym typeface="Lato"/>
                <a:hlinkClick r:id="rId3"/>
              </a:rPr>
              <a:t>interest@digitalleadersinitiative.org</a:t>
            </a:r>
            <a:endParaRPr sz="1266" cap="small" spc="120">
              <a:solidFill>
                <a:schemeClr val="bg1"/>
              </a:solidFill>
              <a:latin typeface="Lato"/>
              <a:ea typeface="Lato"/>
              <a:cs typeface="Lato"/>
              <a:sym typeface="Lato"/>
            </a:endParaRPr>
          </a:p>
          <a:p>
            <a:pPr lvl="0" algn="l">
              <a:defRPr sz="1800"/>
            </a:pPr>
            <a:r>
              <a:rPr sz="1266" cap="small" spc="120">
                <a:solidFill>
                  <a:schemeClr val="bg1"/>
                </a:solidFill>
                <a:latin typeface="Lato"/>
                <a:ea typeface="Lato"/>
                <a:cs typeface="Lato"/>
                <a:sym typeface="Lato"/>
              </a:rPr>
              <a:t>Phone 	+49 152 538 440 85</a:t>
            </a:r>
          </a:p>
        </p:txBody>
      </p:sp>
    </p:spTree>
    <p:extLst>
      <p:ext uri="{BB962C8B-B14F-4D97-AF65-F5344CB8AC3E}">
        <p14:creationId xmlns:p14="http://schemas.microsoft.com/office/powerpoint/2010/main" val="1617564663"/>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Vergleich">
    <p:spTree>
      <p:nvGrpSpPr>
        <p:cNvPr id="1" name=""/>
        <p:cNvGrpSpPr/>
        <p:nvPr/>
      </p:nvGrpSpPr>
      <p:grpSpPr>
        <a:xfrm>
          <a:off x="0" y="0"/>
          <a:ext cx="0" cy="0"/>
          <a:chOff x="0" y="0"/>
          <a:chExt cx="0" cy="0"/>
        </a:xfrm>
      </p:grpSpPr>
      <p:sp>
        <p:nvSpPr>
          <p:cNvPr id="10" name="Textplatzhalter 2"/>
          <p:cNvSpPr>
            <a:spLocks noGrp="1"/>
          </p:cNvSpPr>
          <p:nvPr>
            <p:ph type="body" idx="13"/>
          </p:nvPr>
        </p:nvSpPr>
        <p:spPr>
          <a:xfrm>
            <a:off x="10296131" y="2335188"/>
            <a:ext cx="7077471" cy="959643"/>
          </a:xfrm>
        </p:spPr>
        <p:txBody>
          <a:bodyPr anchor="b"/>
          <a:lstStyle>
            <a:lvl1pPr marL="0" indent="0">
              <a:buNone/>
              <a:defRPr sz="3645" b="1"/>
            </a:lvl1pPr>
            <a:lvl2pPr marL="762031" indent="0">
              <a:buNone/>
              <a:defRPr sz="3392" b="1"/>
            </a:lvl2pPr>
            <a:lvl3pPr marL="1524064" indent="0">
              <a:buNone/>
              <a:defRPr sz="3088" b="1"/>
            </a:lvl3pPr>
            <a:lvl4pPr marL="2286092" indent="0">
              <a:buNone/>
              <a:defRPr sz="2683" b="1"/>
            </a:lvl4pPr>
            <a:lvl5pPr marL="3048123" indent="0">
              <a:buNone/>
              <a:defRPr sz="2683" b="1"/>
            </a:lvl5pPr>
            <a:lvl6pPr marL="3810155" indent="0">
              <a:buNone/>
              <a:defRPr sz="2683" b="1"/>
            </a:lvl6pPr>
            <a:lvl7pPr marL="4572184" indent="0">
              <a:buNone/>
              <a:defRPr sz="2683" b="1"/>
            </a:lvl7pPr>
            <a:lvl8pPr marL="5334214" indent="0">
              <a:buNone/>
              <a:defRPr sz="2683" b="1"/>
            </a:lvl8pPr>
            <a:lvl9pPr marL="6096246" indent="0">
              <a:buNone/>
              <a:defRPr sz="2683" b="1"/>
            </a:lvl9pPr>
          </a:lstStyle>
          <a:p>
            <a:pPr lvl="0"/>
            <a:r>
              <a:rPr lang="de-DE" dirty="0"/>
              <a:t>Textmasterformat bearbeiten</a:t>
            </a:r>
          </a:p>
        </p:txBody>
      </p:sp>
      <p:sp>
        <p:nvSpPr>
          <p:cNvPr id="2" name="Titel 1"/>
          <p:cNvSpPr>
            <a:spLocks noGrp="1"/>
          </p:cNvSpPr>
          <p:nvPr>
            <p:ph type="title"/>
          </p:nvPr>
        </p:nvSpPr>
        <p:spPr/>
        <p:txBody>
          <a:bodyPr/>
          <a:lstStyle>
            <a:lvl1pPr>
              <a:defRPr/>
            </a:lvl1pPr>
          </a:lstStyle>
          <a:p>
            <a:r>
              <a:rPr lang="de-DE"/>
              <a:t>Titelmasterformat durch Klicken bearbeiten</a:t>
            </a:r>
          </a:p>
        </p:txBody>
      </p:sp>
      <p:sp>
        <p:nvSpPr>
          <p:cNvPr id="4" name="Inhaltsplatzhalter 3"/>
          <p:cNvSpPr>
            <a:spLocks noGrp="1"/>
          </p:cNvSpPr>
          <p:nvPr>
            <p:ph sz="half" idx="2"/>
          </p:nvPr>
        </p:nvSpPr>
        <p:spPr>
          <a:xfrm>
            <a:off x="914403" y="3415317"/>
            <a:ext cx="7077471" cy="5773937"/>
          </a:xfrm>
        </p:spPr>
        <p:txBody>
          <a:bodyPr vert="horz" lIns="301016" tIns="150510" rIns="301016" bIns="150510" rtlCol="0">
            <a:normAutofit/>
          </a:bodyPr>
          <a:lstStyle>
            <a:lvl1pPr>
              <a:defRPr kumimoji="0" lang="de-DE" b="0" i="0" u="none" strike="noStrike" cap="none" spc="0" normalizeH="0" baseline="0" smtClean="0">
                <a:ln>
                  <a:noFill/>
                </a:ln>
                <a:solidFill>
                  <a:prstClr val="black"/>
                </a:solidFill>
                <a:effectLst/>
                <a:uLnTx/>
                <a:uFillTx/>
              </a:defRPr>
            </a:lvl1pPr>
            <a:lvl2pPr>
              <a:defRPr kumimoji="0" lang="de-DE" b="0" i="0" u="none" strike="noStrike" cap="none" spc="0" normalizeH="0" baseline="0" smtClean="0">
                <a:ln>
                  <a:noFill/>
                </a:ln>
                <a:solidFill>
                  <a:prstClr val="black"/>
                </a:solidFill>
                <a:effectLst/>
                <a:uLnTx/>
                <a:uFillTx/>
              </a:defRPr>
            </a:lvl2pPr>
            <a:lvl3pPr>
              <a:defRPr kumimoji="0" lang="de-DE" b="0" i="0" u="none" strike="noStrike" cap="none" spc="0" normalizeH="0" baseline="0" smtClean="0">
                <a:ln>
                  <a:noFill/>
                </a:ln>
                <a:solidFill>
                  <a:prstClr val="black"/>
                </a:solidFill>
                <a:effectLst/>
                <a:uLnTx/>
                <a:uFillTx/>
              </a:defRPr>
            </a:lvl3pPr>
            <a:lvl4pPr>
              <a:defRPr kumimoji="0" lang="de-DE" b="0" i="0" u="none" strike="noStrike" cap="none" spc="0" normalizeH="0" baseline="0" smtClean="0">
                <a:ln>
                  <a:noFill/>
                </a:ln>
                <a:solidFill>
                  <a:prstClr val="black"/>
                </a:solidFill>
                <a:effectLst/>
                <a:uLnTx/>
                <a:uFillTx/>
              </a:defRPr>
            </a:lvl4pPr>
            <a:lvl5pPr>
              <a:defRPr kumimoji="0" lang="de-DE" b="0" i="0" u="none" strike="noStrike" cap="none" spc="0" normalizeH="0" baseline="0">
                <a:ln>
                  <a:noFill/>
                </a:ln>
                <a:solidFill>
                  <a:prstClr val="black"/>
                </a:solidFill>
                <a:effectLst/>
                <a:uLnTx/>
                <a:uFillTx/>
              </a:defRPr>
            </a:lvl5pPr>
          </a:lstStyle>
          <a:p>
            <a:pPr lvl="0">
              <a:buClr>
                <a:schemeClr val="accent1"/>
              </a:buClr>
              <a:buFont typeface="Lucida Grande"/>
              <a:buChar char="➲"/>
            </a:pPr>
            <a:r>
              <a:rPr lang="de-DE" dirty="0"/>
              <a:t>Textmasterformat bearbeiten</a:t>
            </a:r>
          </a:p>
          <a:p>
            <a:pPr lvl="1">
              <a:buClr>
                <a:schemeClr val="accent1"/>
              </a:buClr>
              <a:buFont typeface="Lucida Grande"/>
              <a:buChar char="◉"/>
            </a:pPr>
            <a:r>
              <a:rPr lang="de-DE" dirty="0"/>
              <a:t>Zweite Ebene</a:t>
            </a:r>
          </a:p>
          <a:p>
            <a:pPr lvl="2">
              <a:buClrTx/>
              <a:buFont typeface="Arial"/>
              <a:buChar char="•"/>
            </a:pPr>
            <a:r>
              <a:rPr lang="de-DE" dirty="0"/>
              <a:t>Dritte Ebene</a:t>
            </a:r>
          </a:p>
          <a:p>
            <a:pPr lvl="3">
              <a:buClrTx/>
              <a:buFont typeface="Symbol" charset="2"/>
              <a:buChar char="-"/>
            </a:pPr>
            <a:r>
              <a:rPr lang="de-DE" dirty="0"/>
              <a:t>Vierte Ebene</a:t>
            </a:r>
          </a:p>
          <a:p>
            <a:pPr lvl="4"/>
            <a:r>
              <a:rPr lang="de-DE" dirty="0"/>
              <a:t>Fünfte Ebene</a:t>
            </a:r>
          </a:p>
        </p:txBody>
      </p:sp>
      <p:sp>
        <p:nvSpPr>
          <p:cNvPr id="6" name="Inhaltsplatzhalter 5"/>
          <p:cNvSpPr>
            <a:spLocks noGrp="1"/>
          </p:cNvSpPr>
          <p:nvPr>
            <p:ph sz="quarter" idx="4"/>
          </p:nvPr>
        </p:nvSpPr>
        <p:spPr>
          <a:xfrm>
            <a:off x="10296131" y="3415317"/>
            <a:ext cx="7077480" cy="5773937"/>
          </a:xfrm>
        </p:spPr>
        <p:txBody>
          <a:bodyPr vert="horz" lIns="301016" tIns="150510" rIns="301016" bIns="150510" rtlCol="0">
            <a:normAutofit/>
          </a:bodyPr>
          <a:lstStyle>
            <a:lvl1pPr>
              <a:defRPr kumimoji="0" lang="de-DE" b="0" i="0" u="none" strike="noStrike" cap="none" spc="0" normalizeH="0" baseline="0" smtClean="0">
                <a:ln>
                  <a:noFill/>
                </a:ln>
                <a:solidFill>
                  <a:prstClr val="black"/>
                </a:solidFill>
                <a:effectLst/>
                <a:uLnTx/>
                <a:uFillTx/>
              </a:defRPr>
            </a:lvl1pPr>
            <a:lvl2pPr>
              <a:defRPr kumimoji="0" lang="de-DE" b="0" i="0" u="none" strike="noStrike" cap="none" spc="0" normalizeH="0" baseline="0" smtClean="0">
                <a:ln>
                  <a:noFill/>
                </a:ln>
                <a:solidFill>
                  <a:prstClr val="black"/>
                </a:solidFill>
                <a:effectLst/>
                <a:uLnTx/>
                <a:uFillTx/>
              </a:defRPr>
            </a:lvl2pPr>
            <a:lvl3pPr>
              <a:defRPr kumimoji="0" lang="de-DE" b="0" i="0" u="none" strike="noStrike" cap="none" spc="0" normalizeH="0" baseline="0" smtClean="0">
                <a:ln>
                  <a:noFill/>
                </a:ln>
                <a:solidFill>
                  <a:prstClr val="black"/>
                </a:solidFill>
                <a:effectLst/>
                <a:uLnTx/>
                <a:uFillTx/>
              </a:defRPr>
            </a:lvl3pPr>
            <a:lvl4pPr>
              <a:defRPr kumimoji="0" lang="de-DE" b="0" i="0" u="none" strike="noStrike" cap="none" spc="0" normalizeH="0" baseline="0" smtClean="0">
                <a:ln>
                  <a:noFill/>
                </a:ln>
                <a:solidFill>
                  <a:prstClr val="black"/>
                </a:solidFill>
                <a:effectLst/>
                <a:uLnTx/>
                <a:uFillTx/>
              </a:defRPr>
            </a:lvl4pPr>
            <a:lvl5pPr>
              <a:defRPr kumimoji="0" lang="de-DE" b="0" i="0" u="none" strike="noStrike" cap="none" spc="0" normalizeH="0" baseline="0">
                <a:ln>
                  <a:noFill/>
                </a:ln>
                <a:solidFill>
                  <a:prstClr val="black"/>
                </a:solidFill>
                <a:effectLst/>
                <a:uLnTx/>
                <a:uFillTx/>
              </a:defRPr>
            </a:lvl5pPr>
          </a:lstStyle>
          <a:p>
            <a:pPr lvl="0">
              <a:buClr>
                <a:schemeClr val="accent1"/>
              </a:buClr>
              <a:buFont typeface="Lucida Grande"/>
              <a:buChar char="➲"/>
            </a:pPr>
            <a:r>
              <a:rPr lang="de-DE"/>
              <a:t>Textmasterformat bearbeiten</a:t>
            </a:r>
          </a:p>
          <a:p>
            <a:pPr lvl="1">
              <a:buClr>
                <a:schemeClr val="accent1"/>
              </a:buClr>
              <a:buFont typeface="Lucida Grande"/>
              <a:buChar char="◉"/>
            </a:pPr>
            <a:r>
              <a:rPr lang="de-DE"/>
              <a:t>Zweite Ebene</a:t>
            </a:r>
          </a:p>
          <a:p>
            <a:pPr lvl="2">
              <a:buClrTx/>
              <a:buFont typeface="Arial"/>
              <a:buChar char="•"/>
            </a:pPr>
            <a:r>
              <a:rPr lang="de-DE"/>
              <a:t>Dritte Ebene</a:t>
            </a:r>
          </a:p>
          <a:p>
            <a:pPr lvl="3">
              <a:buClrTx/>
              <a:buFont typeface="Symbol" charset="2"/>
              <a:buChar char="-"/>
            </a:pPr>
            <a:r>
              <a:rPr lang="de-DE"/>
              <a:t>Vierte Ebene</a:t>
            </a:r>
          </a:p>
          <a:p>
            <a:pPr lvl="4"/>
            <a:r>
              <a:rPr lang="de-DE"/>
              <a:t>Fünfte Ebene</a:t>
            </a:r>
          </a:p>
        </p:txBody>
      </p:sp>
      <p:sp>
        <p:nvSpPr>
          <p:cNvPr id="7" name="Datumsplatzhalter 6"/>
          <p:cNvSpPr>
            <a:spLocks noGrp="1"/>
          </p:cNvSpPr>
          <p:nvPr>
            <p:ph type="dt" sz="half" idx="10"/>
          </p:nvPr>
        </p:nvSpPr>
        <p:spPr/>
        <p:txBody>
          <a:bodyPr/>
          <a:lstStyle>
            <a:lvl1pPr>
              <a:defRPr>
                <a:solidFill>
                  <a:schemeClr val="bg1"/>
                </a:solidFill>
              </a:defRPr>
            </a:lvl1pPr>
          </a:lstStyle>
          <a:p>
            <a:fld id="{3608D393-6DEE-3944-85EF-7FD60D336BBF}" type="datetime1">
              <a:rPr lang="de-DE" smtClean="0"/>
              <a:t>07.10.18</a:t>
            </a:fld>
            <a:endParaRPr lang="de-DE"/>
          </a:p>
        </p:txBody>
      </p:sp>
      <p:sp>
        <p:nvSpPr>
          <p:cNvPr id="8" name="Fußzeilenplatzhalter 7"/>
          <p:cNvSpPr>
            <a:spLocks noGrp="1"/>
          </p:cNvSpPr>
          <p:nvPr>
            <p:ph type="ftr" sz="quarter" idx="11"/>
          </p:nvPr>
        </p:nvSpPr>
        <p:spPr/>
        <p:txBody>
          <a:bodyPr/>
          <a:lstStyle>
            <a:lvl1pPr>
              <a:defRPr>
                <a:solidFill>
                  <a:schemeClr val="bg1"/>
                </a:solidFill>
              </a:defRPr>
            </a:lvl1pPr>
          </a:lstStyle>
          <a:p>
            <a:r>
              <a:rPr lang="de-DE"/>
              <a:t>© Cerulean Circle GmbH</a:t>
            </a:r>
          </a:p>
        </p:txBody>
      </p:sp>
      <p:sp>
        <p:nvSpPr>
          <p:cNvPr id="9" name="Foliennummernplatzhalter 8"/>
          <p:cNvSpPr>
            <a:spLocks noGrp="1"/>
          </p:cNvSpPr>
          <p:nvPr>
            <p:ph type="sldNum" sz="quarter" idx="12"/>
          </p:nvPr>
        </p:nvSpPr>
        <p:spPr/>
        <p:txBody>
          <a:bodyPr/>
          <a:lstStyle>
            <a:lvl1pPr>
              <a:defRPr>
                <a:solidFill>
                  <a:schemeClr val="bg1"/>
                </a:solidFill>
              </a:defRPr>
            </a:lvl1pPr>
          </a:lstStyle>
          <a:p>
            <a:fld id="{C4FB3287-924D-476C-A86E-8BB8B69384F9}" type="slidenum">
              <a:rPr lang="de-DE" smtClean="0"/>
              <a:pPr/>
              <a:t>‹Nr.›</a:t>
            </a:fld>
            <a:endParaRPr lang="de-DE"/>
          </a:p>
        </p:txBody>
      </p:sp>
      <p:sp>
        <p:nvSpPr>
          <p:cNvPr id="11" name="Gleichschenkliges Dreieck 10"/>
          <p:cNvSpPr/>
          <p:nvPr userDrawn="1"/>
        </p:nvSpPr>
        <p:spPr>
          <a:xfrm rot="5400000">
            <a:off x="6985918" y="5829734"/>
            <a:ext cx="4532187" cy="792088"/>
          </a:xfrm>
          <a:prstGeom prst="triangl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152389" tIns="76196" rIns="152389" bIns="76196" rtlCol="0" anchor="ctr"/>
          <a:lstStyle/>
          <a:p>
            <a:pPr algn="ctr" defTabSz="1524064"/>
            <a:endParaRPr lang="de-DE" sz="3088">
              <a:solidFill>
                <a:prstClr val="white"/>
              </a:solidFill>
              <a:sym typeface="Helvetica Light"/>
            </a:endParaRPr>
          </a:p>
        </p:txBody>
      </p:sp>
      <p:sp>
        <p:nvSpPr>
          <p:cNvPr id="12" name="Rechteck 11"/>
          <p:cNvSpPr/>
          <p:nvPr userDrawn="1"/>
        </p:nvSpPr>
        <p:spPr>
          <a:xfrm>
            <a:off x="935092" y="2278206"/>
            <a:ext cx="7056785" cy="972108"/>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52389" tIns="76196" rIns="152389" bIns="76196" rtlCol="0" anchor="ctr"/>
          <a:lstStyle/>
          <a:p>
            <a:pPr algn="ctr" defTabSz="1524064"/>
            <a:endParaRPr lang="de-DE" sz="3088">
              <a:solidFill>
                <a:prstClr val="white"/>
              </a:solidFill>
              <a:sym typeface="Helvetica Light"/>
            </a:endParaRPr>
          </a:p>
        </p:txBody>
      </p:sp>
      <p:sp>
        <p:nvSpPr>
          <p:cNvPr id="3" name="Textplatzhalter 2"/>
          <p:cNvSpPr>
            <a:spLocks noGrp="1"/>
          </p:cNvSpPr>
          <p:nvPr>
            <p:ph type="body" idx="1"/>
          </p:nvPr>
        </p:nvSpPr>
        <p:spPr>
          <a:xfrm>
            <a:off x="914403" y="2307681"/>
            <a:ext cx="7077471" cy="959643"/>
          </a:xfrm>
        </p:spPr>
        <p:txBody>
          <a:bodyPr anchor="b"/>
          <a:lstStyle>
            <a:lvl1pPr marL="0" indent="0">
              <a:buNone/>
              <a:defRPr sz="3645" b="1"/>
            </a:lvl1pPr>
            <a:lvl2pPr marL="762031" indent="0">
              <a:buNone/>
              <a:defRPr sz="3392" b="1"/>
            </a:lvl2pPr>
            <a:lvl3pPr marL="1524064" indent="0">
              <a:buNone/>
              <a:defRPr sz="3088" b="1"/>
            </a:lvl3pPr>
            <a:lvl4pPr marL="2286092" indent="0">
              <a:buNone/>
              <a:defRPr sz="2683" b="1"/>
            </a:lvl4pPr>
            <a:lvl5pPr marL="3048123" indent="0">
              <a:buNone/>
              <a:defRPr sz="2683" b="1"/>
            </a:lvl5pPr>
            <a:lvl6pPr marL="3810155" indent="0">
              <a:buNone/>
              <a:defRPr sz="2683" b="1"/>
            </a:lvl6pPr>
            <a:lvl7pPr marL="4572184" indent="0">
              <a:buNone/>
              <a:defRPr sz="2683" b="1"/>
            </a:lvl7pPr>
            <a:lvl8pPr marL="5334214" indent="0">
              <a:buNone/>
              <a:defRPr sz="2683" b="1"/>
            </a:lvl8pPr>
            <a:lvl9pPr marL="6096246" indent="0">
              <a:buNone/>
              <a:defRPr sz="2683" b="1"/>
            </a:lvl9pPr>
          </a:lstStyle>
          <a:p>
            <a:pPr lvl="0"/>
            <a:r>
              <a:rPr lang="de-DE"/>
              <a:t>Textmasterformat bearbeiten</a:t>
            </a:r>
          </a:p>
        </p:txBody>
      </p:sp>
      <p:sp>
        <p:nvSpPr>
          <p:cNvPr id="13" name="Rechteck 12"/>
          <p:cNvSpPr/>
          <p:nvPr userDrawn="1"/>
        </p:nvSpPr>
        <p:spPr>
          <a:xfrm>
            <a:off x="10318811" y="2295216"/>
            <a:ext cx="7056785" cy="972108"/>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52389" tIns="76196" rIns="152389" bIns="76196" rtlCol="0" anchor="ctr"/>
          <a:lstStyle/>
          <a:p>
            <a:pPr algn="ctr" defTabSz="1524064"/>
            <a:endParaRPr lang="de-DE" sz="3088">
              <a:solidFill>
                <a:prstClr val="white"/>
              </a:solidFill>
              <a:sym typeface="Helvetica Light"/>
            </a:endParaRPr>
          </a:p>
        </p:txBody>
      </p:sp>
      <p:sp>
        <p:nvSpPr>
          <p:cNvPr id="20" name="Rechteck 19"/>
          <p:cNvSpPr/>
          <p:nvPr userDrawn="1"/>
        </p:nvSpPr>
        <p:spPr>
          <a:xfrm>
            <a:off x="935092" y="3415308"/>
            <a:ext cx="7056785" cy="5724636"/>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52389" tIns="76196" rIns="152389" bIns="76196" rtlCol="0" anchor="ctr"/>
          <a:lstStyle/>
          <a:p>
            <a:pPr algn="ctr" defTabSz="1524064"/>
            <a:endParaRPr lang="de-DE" sz="3088">
              <a:solidFill>
                <a:prstClr val="white"/>
              </a:solidFill>
              <a:sym typeface="Helvetica Light"/>
            </a:endParaRPr>
          </a:p>
        </p:txBody>
      </p:sp>
      <p:sp>
        <p:nvSpPr>
          <p:cNvPr id="21" name="Rechteck 20"/>
          <p:cNvSpPr/>
          <p:nvPr userDrawn="1"/>
        </p:nvSpPr>
        <p:spPr>
          <a:xfrm>
            <a:off x="10318811" y="3432318"/>
            <a:ext cx="7056785" cy="5724636"/>
          </a:xfrm>
          <a:prstGeom prst="rect">
            <a:avLst/>
          </a:prstGeom>
          <a:no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lIns="152389" tIns="76196" rIns="152389" bIns="76196" rtlCol="0" anchor="ctr"/>
          <a:lstStyle/>
          <a:p>
            <a:pPr algn="ctr" defTabSz="1524064"/>
            <a:endParaRPr lang="de-DE" sz="3088">
              <a:solidFill>
                <a:prstClr val="white"/>
              </a:solidFill>
              <a:sym typeface="Helvetica Light"/>
            </a:endParaRPr>
          </a:p>
        </p:txBody>
      </p:sp>
    </p:spTree>
    <p:extLst>
      <p:ext uri="{BB962C8B-B14F-4D97-AF65-F5344CB8AC3E}">
        <p14:creationId xmlns:p14="http://schemas.microsoft.com/office/powerpoint/2010/main" val="208828005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Benutzerdefiniertes Layout">
    <p:bg>
      <p:bgRef idx="1001">
        <a:schemeClr val="bg1"/>
      </p:bgRef>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Datumsplatzhalter 2"/>
          <p:cNvSpPr>
            <a:spLocks noGrp="1"/>
          </p:cNvSpPr>
          <p:nvPr>
            <p:ph type="dt" sz="half" idx="10"/>
          </p:nvPr>
        </p:nvSpPr>
        <p:spPr/>
        <p:txBody>
          <a:bodyPr/>
          <a:lstStyle/>
          <a:p>
            <a:fld id="{1998BFB7-EFEF-A540-A0EB-E304391A1989}" type="datetime1">
              <a:rPr lang="de-DE" smtClean="0">
                <a:solidFill>
                  <a:prstClr val="black">
                    <a:tint val="75000"/>
                  </a:prstClr>
                </a:solidFill>
              </a:rPr>
              <a:t>07.10.18</a:t>
            </a:fld>
            <a:endParaRPr lang="en-US">
              <a:solidFill>
                <a:prstClr val="black">
                  <a:tint val="75000"/>
                </a:prstClr>
              </a:solidFill>
            </a:endParaRPr>
          </a:p>
        </p:txBody>
      </p:sp>
      <p:sp>
        <p:nvSpPr>
          <p:cNvPr id="4" name="Fußzeilenplatzhalter 3"/>
          <p:cNvSpPr>
            <a:spLocks noGrp="1"/>
          </p:cNvSpPr>
          <p:nvPr>
            <p:ph type="ftr" sz="quarter" idx="11"/>
          </p:nvPr>
        </p:nvSpPr>
        <p:spPr/>
        <p:txBody>
          <a:bodyPr/>
          <a:lstStyle/>
          <a:p>
            <a:r>
              <a:rPr lang="en-US">
                <a:solidFill>
                  <a:prstClr val="black">
                    <a:tint val="75000"/>
                  </a:prstClr>
                </a:solidFill>
              </a:rPr>
              <a:t>© Cerulean Circle GmbH</a:t>
            </a:r>
          </a:p>
        </p:txBody>
      </p:sp>
      <p:sp>
        <p:nvSpPr>
          <p:cNvPr id="5" name="Foliennummernplatzhalter 4"/>
          <p:cNvSpPr>
            <a:spLocks noGrp="1"/>
          </p:cNvSpPr>
          <p:nvPr>
            <p:ph type="sldNum" sz="quarter" idx="12"/>
          </p:nvPr>
        </p:nvSpPr>
        <p:spPr/>
        <p:txBody>
          <a:bodyPr/>
          <a:lstStyle/>
          <a:p>
            <a:fld id="{C4FB3287-924D-476C-A86E-8BB8B69384F9}" type="slidenum">
              <a:rPr lang="en-US" smtClean="0">
                <a:solidFill>
                  <a:prstClr val="black">
                    <a:tint val="75000"/>
                  </a:prstClr>
                </a:solidFill>
              </a:rPr>
              <a:pPr/>
              <a:t>‹Nr.›</a:t>
            </a:fld>
            <a:endParaRPr lang="en-US">
              <a:solidFill>
                <a:prstClr val="black">
                  <a:tint val="75000"/>
                </a:prstClr>
              </a:solidFill>
            </a:endParaRPr>
          </a:p>
        </p:txBody>
      </p:sp>
      <p:sp>
        <p:nvSpPr>
          <p:cNvPr id="7" name="Bildplatzhalter 6"/>
          <p:cNvSpPr>
            <a:spLocks noGrp="1"/>
          </p:cNvSpPr>
          <p:nvPr>
            <p:ph type="pic" sz="quarter" idx="13"/>
          </p:nvPr>
        </p:nvSpPr>
        <p:spPr>
          <a:xfrm>
            <a:off x="935104" y="2227176"/>
            <a:ext cx="8092814" cy="3279153"/>
          </a:xfrm>
        </p:spPr>
        <p:txBody>
          <a:bodyPr vert="horz" lIns="301016" tIns="150510" rIns="301016" bIns="150510" rtlCol="0">
            <a:normAutofit/>
          </a:bodyPr>
          <a:lstStyle>
            <a:lvl1pPr>
              <a:defRPr kumimoji="0" lang="de-DE" b="0" i="0" u="none" strike="noStrike" cap="none" spc="0" normalizeH="0" baseline="0">
                <a:ln>
                  <a:noFill/>
                </a:ln>
                <a:solidFill>
                  <a:prstClr val="black"/>
                </a:solidFill>
                <a:effectLst/>
                <a:uLnTx/>
                <a:uFillTx/>
              </a:defRPr>
            </a:lvl1pPr>
          </a:lstStyle>
          <a:p>
            <a:pPr lvl="0">
              <a:buClr>
                <a:schemeClr val="accent1"/>
              </a:buClr>
              <a:buFont typeface="Lucida Grande"/>
              <a:buChar char="➲"/>
            </a:pPr>
            <a:endParaRPr lang="de-DE"/>
          </a:p>
        </p:txBody>
      </p:sp>
      <p:sp>
        <p:nvSpPr>
          <p:cNvPr id="13" name="Bildplatzhalter 6"/>
          <p:cNvSpPr>
            <a:spLocks noGrp="1"/>
          </p:cNvSpPr>
          <p:nvPr>
            <p:ph type="pic" sz="quarter" idx="14"/>
          </p:nvPr>
        </p:nvSpPr>
        <p:spPr>
          <a:xfrm>
            <a:off x="9288032" y="2227176"/>
            <a:ext cx="8092814" cy="3279153"/>
          </a:xfrm>
        </p:spPr>
        <p:txBody>
          <a:bodyPr vert="horz" lIns="301016" tIns="150510" rIns="301016" bIns="150510" rtlCol="0">
            <a:normAutofit/>
          </a:bodyPr>
          <a:lstStyle>
            <a:lvl1pPr>
              <a:defRPr kumimoji="0" lang="de-DE" b="0" i="0" u="none" strike="noStrike" cap="none" spc="0" normalizeH="0" baseline="0">
                <a:ln>
                  <a:noFill/>
                </a:ln>
                <a:solidFill>
                  <a:prstClr val="black"/>
                </a:solidFill>
                <a:effectLst/>
                <a:uLnTx/>
                <a:uFillTx/>
              </a:defRPr>
            </a:lvl1pPr>
          </a:lstStyle>
          <a:p>
            <a:pPr lvl="0">
              <a:buClr>
                <a:schemeClr val="accent1"/>
              </a:buClr>
              <a:buFont typeface="Lucida Grande"/>
              <a:buChar char="➲"/>
            </a:pPr>
            <a:endParaRPr lang="de-DE"/>
          </a:p>
        </p:txBody>
      </p:sp>
      <p:sp>
        <p:nvSpPr>
          <p:cNvPr id="14" name="Bildplatzhalter 6"/>
          <p:cNvSpPr>
            <a:spLocks noGrp="1"/>
          </p:cNvSpPr>
          <p:nvPr>
            <p:ph type="pic" sz="quarter" idx="15"/>
          </p:nvPr>
        </p:nvSpPr>
        <p:spPr>
          <a:xfrm>
            <a:off x="935104" y="5899584"/>
            <a:ext cx="8092814" cy="3279153"/>
          </a:xfrm>
        </p:spPr>
        <p:txBody>
          <a:bodyPr vert="horz" lIns="301016" tIns="150510" rIns="301016" bIns="150510" rtlCol="0">
            <a:normAutofit/>
          </a:bodyPr>
          <a:lstStyle>
            <a:lvl1pPr>
              <a:defRPr kumimoji="0" lang="de-DE" b="0" i="0" u="none" strike="noStrike" cap="none" spc="0" normalizeH="0" baseline="0">
                <a:ln>
                  <a:noFill/>
                </a:ln>
                <a:solidFill>
                  <a:prstClr val="black"/>
                </a:solidFill>
                <a:effectLst/>
                <a:uLnTx/>
                <a:uFillTx/>
              </a:defRPr>
            </a:lvl1pPr>
          </a:lstStyle>
          <a:p>
            <a:pPr lvl="0">
              <a:buClr>
                <a:schemeClr val="accent1"/>
              </a:buClr>
              <a:buFont typeface="Lucida Grande"/>
              <a:buChar char="➲"/>
            </a:pPr>
            <a:endParaRPr lang="de-DE"/>
          </a:p>
        </p:txBody>
      </p:sp>
      <p:sp>
        <p:nvSpPr>
          <p:cNvPr id="15" name="Bildplatzhalter 6"/>
          <p:cNvSpPr>
            <a:spLocks noGrp="1"/>
          </p:cNvSpPr>
          <p:nvPr>
            <p:ph type="pic" sz="quarter" idx="16"/>
          </p:nvPr>
        </p:nvSpPr>
        <p:spPr>
          <a:xfrm>
            <a:off x="9288032" y="5899584"/>
            <a:ext cx="8092814" cy="3279153"/>
          </a:xfrm>
        </p:spPr>
        <p:txBody>
          <a:bodyPr vert="horz" lIns="301016" tIns="150510" rIns="301016" bIns="150510" rtlCol="0">
            <a:normAutofit/>
          </a:bodyPr>
          <a:lstStyle>
            <a:lvl1pPr>
              <a:defRPr kumimoji="0" lang="de-DE" b="0" i="0" u="none" strike="noStrike" cap="none" spc="0" normalizeH="0" baseline="0">
                <a:ln>
                  <a:noFill/>
                </a:ln>
                <a:solidFill>
                  <a:prstClr val="black"/>
                </a:solidFill>
                <a:effectLst/>
                <a:uLnTx/>
                <a:uFillTx/>
              </a:defRPr>
            </a:lvl1pPr>
          </a:lstStyle>
          <a:p>
            <a:pPr lvl="0">
              <a:buClr>
                <a:schemeClr val="accent1"/>
              </a:buClr>
              <a:buFont typeface="Lucida Grande"/>
              <a:buChar char="➲"/>
            </a:pPr>
            <a:endParaRPr lang="de-DE"/>
          </a:p>
        </p:txBody>
      </p:sp>
    </p:spTree>
    <p:extLst>
      <p:ext uri="{BB962C8B-B14F-4D97-AF65-F5344CB8AC3E}">
        <p14:creationId xmlns:p14="http://schemas.microsoft.com/office/powerpoint/2010/main" val="756405630"/>
      </p:ext>
    </p:extLst>
  </p:cSld>
  <p:clrMapOvr>
    <a:overrideClrMapping bg1="lt1" tx1="dk1" bg2="lt2" tx2="dk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371992" y="2172353"/>
            <a:ext cx="15544800" cy="2205038"/>
          </a:xfrm>
        </p:spPr>
        <p:txBody>
          <a:bodyPr/>
          <a:lstStyle>
            <a:lvl1pPr algn="ctr">
              <a:defRPr>
                <a:solidFill>
                  <a:schemeClr val="accent1"/>
                </a:solidFill>
              </a:defRPr>
            </a:lvl1pPr>
          </a:lstStyle>
          <a:p>
            <a:r>
              <a:rPr lang="de-DE"/>
              <a:t>Titelmasterformat durch Klicken bearbeiten</a:t>
            </a:r>
          </a:p>
        </p:txBody>
      </p:sp>
      <p:sp>
        <p:nvSpPr>
          <p:cNvPr id="3" name="Untertitel 2"/>
          <p:cNvSpPr>
            <a:spLocks noGrp="1"/>
          </p:cNvSpPr>
          <p:nvPr>
            <p:ph type="subTitle" idx="1"/>
          </p:nvPr>
        </p:nvSpPr>
        <p:spPr>
          <a:xfrm>
            <a:off x="2743592" y="4805636"/>
            <a:ext cx="12801600" cy="2628900"/>
          </a:xfrm>
        </p:spPr>
        <p:txBody>
          <a:bodyPr/>
          <a:lstStyle>
            <a:lvl1pPr marL="0" indent="0" algn="ctr">
              <a:buNone/>
              <a:defRPr>
                <a:solidFill>
                  <a:schemeClr val="accent1">
                    <a:lumMod val="60000"/>
                    <a:lumOff val="40000"/>
                  </a:schemeClr>
                </a:solidFill>
              </a:defRPr>
            </a:lvl1pPr>
            <a:lvl2pPr marL="816415" indent="0" algn="ctr">
              <a:buNone/>
              <a:defRPr>
                <a:solidFill>
                  <a:schemeClr val="tx1">
                    <a:tint val="75000"/>
                  </a:schemeClr>
                </a:solidFill>
              </a:defRPr>
            </a:lvl2pPr>
            <a:lvl3pPr marL="1632832" indent="0" algn="ctr">
              <a:buNone/>
              <a:defRPr>
                <a:solidFill>
                  <a:schemeClr val="tx1">
                    <a:tint val="75000"/>
                  </a:schemeClr>
                </a:solidFill>
              </a:defRPr>
            </a:lvl3pPr>
            <a:lvl4pPr marL="2449246" indent="0" algn="ctr">
              <a:buNone/>
              <a:defRPr>
                <a:solidFill>
                  <a:schemeClr val="tx1">
                    <a:tint val="75000"/>
                  </a:schemeClr>
                </a:solidFill>
              </a:defRPr>
            </a:lvl4pPr>
            <a:lvl5pPr marL="3265661" indent="0" algn="ctr">
              <a:buNone/>
              <a:defRPr>
                <a:solidFill>
                  <a:schemeClr val="tx1">
                    <a:tint val="75000"/>
                  </a:schemeClr>
                </a:solidFill>
              </a:defRPr>
            </a:lvl5pPr>
            <a:lvl6pPr marL="4082078" indent="0" algn="ctr">
              <a:buNone/>
              <a:defRPr>
                <a:solidFill>
                  <a:schemeClr val="tx1">
                    <a:tint val="75000"/>
                  </a:schemeClr>
                </a:solidFill>
              </a:defRPr>
            </a:lvl6pPr>
            <a:lvl7pPr marL="4898493" indent="0" algn="ctr">
              <a:buNone/>
              <a:defRPr>
                <a:solidFill>
                  <a:schemeClr val="tx1">
                    <a:tint val="75000"/>
                  </a:schemeClr>
                </a:solidFill>
              </a:defRPr>
            </a:lvl7pPr>
            <a:lvl8pPr marL="5714908" indent="0" algn="ctr">
              <a:buNone/>
              <a:defRPr>
                <a:solidFill>
                  <a:schemeClr val="tx1">
                    <a:tint val="75000"/>
                  </a:schemeClr>
                </a:solidFill>
              </a:defRPr>
            </a:lvl8pPr>
            <a:lvl9pPr marL="6531325" indent="0" algn="ctr">
              <a:buNone/>
              <a:defRPr>
                <a:solidFill>
                  <a:schemeClr val="tx1">
                    <a:tint val="75000"/>
                  </a:schemeClr>
                </a:solidFill>
              </a:defRPr>
            </a:lvl9pPr>
          </a:lstStyle>
          <a:p>
            <a:r>
              <a:rPr lang="de-DE" dirty="0"/>
              <a:t>Formatvorlage des Untertitelmasters durch Klicken bearbeiten</a:t>
            </a:r>
          </a:p>
        </p:txBody>
      </p:sp>
      <p:sp>
        <p:nvSpPr>
          <p:cNvPr id="4" name="Datumsplatzhalter 3"/>
          <p:cNvSpPr>
            <a:spLocks noGrp="1"/>
          </p:cNvSpPr>
          <p:nvPr>
            <p:ph type="dt" sz="half" idx="10"/>
          </p:nvPr>
        </p:nvSpPr>
        <p:spPr/>
        <p:txBody>
          <a:bodyPr/>
          <a:lstStyle/>
          <a:p>
            <a:fld id="{6B3CD1D1-4934-E249-837B-014287526367}"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pic>
        <p:nvPicPr>
          <p:cNvPr id="7" name="Picture 7"/>
          <p:cNvPicPr>
            <a:picLocks noChangeAspect="1" noChangeArrowheads="1"/>
          </p:cNvPicPr>
          <p:nvPr userDrawn="1"/>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8995" t="8299" b="41641"/>
          <a:stretch/>
        </p:blipFill>
        <p:spPr bwMode="auto">
          <a:xfrm flipV="1">
            <a:off x="788" y="8286750"/>
            <a:ext cx="18287216"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19214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AM OPT-6">
    <p:spTree>
      <p:nvGrpSpPr>
        <p:cNvPr id="1" name=""/>
        <p:cNvGrpSpPr/>
        <p:nvPr/>
      </p:nvGrpSpPr>
      <p:grpSpPr>
        <a:xfrm>
          <a:off x="0" y="0"/>
          <a:ext cx="0" cy="0"/>
          <a:chOff x="0" y="0"/>
          <a:chExt cx="0" cy="0"/>
        </a:xfrm>
      </p:grpSpPr>
      <p:cxnSp>
        <p:nvCxnSpPr>
          <p:cNvPr id="2" name="Straight Connector 1"/>
          <p:cNvCxnSpPr/>
          <p:nvPr userDrawn="1"/>
        </p:nvCxnSpPr>
        <p:spPr>
          <a:xfrm>
            <a:off x="704850" y="685800"/>
            <a:ext cx="0" cy="102870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876301" y="9081409"/>
            <a:ext cx="1085850" cy="984883"/>
          </a:xfrm>
          <a:prstGeom prst="rect">
            <a:avLst/>
          </a:prstGeom>
          <a:noFill/>
        </p:spPr>
        <p:txBody>
          <a:bodyPr wrap="square" lIns="91439" tIns="45719" rIns="91439" bIns="45719" rtlCol="0">
            <a:spAutoFit/>
          </a:bodyPr>
          <a:lstStyle/>
          <a:p>
            <a:r>
              <a:rPr lang="en-US" sz="2900" b="1">
                <a:solidFill>
                  <a:schemeClr val="accent2"/>
                </a:solidFill>
              </a:rPr>
              <a:t>your logo</a:t>
            </a:r>
            <a:endParaRPr lang="uk-UA" sz="2000" b="1">
              <a:solidFill>
                <a:schemeClr val="accent2"/>
              </a:solidFill>
            </a:endParaRPr>
          </a:p>
        </p:txBody>
      </p:sp>
      <p:cxnSp>
        <p:nvCxnSpPr>
          <p:cNvPr id="5" name="Straight Connector 4"/>
          <p:cNvCxnSpPr/>
          <p:nvPr userDrawn="1"/>
        </p:nvCxnSpPr>
        <p:spPr>
          <a:xfrm>
            <a:off x="7048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16744950" y="9186986"/>
            <a:ext cx="0" cy="742950"/>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876300" y="571412"/>
            <a:ext cx="5448300" cy="1350368"/>
          </a:xfrm>
          <a:prstGeom prst="rect">
            <a:avLst/>
          </a:prstGeom>
          <a:noFill/>
        </p:spPr>
        <p:txBody>
          <a:bodyPr wrap="square" lIns="91439" tIns="45719" rIns="91439" bIns="45719" rtlCol="0">
            <a:spAutoFit/>
          </a:bodyPr>
          <a:lstStyle>
            <a:lvl1pPr>
              <a:defRPr lang="uk-UA" sz="45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16916401" y="9072686"/>
            <a:ext cx="1733550" cy="984883"/>
          </a:xfrm>
          <a:prstGeom prst="rect">
            <a:avLst/>
          </a:prstGeom>
          <a:noFill/>
        </p:spPr>
        <p:txBody>
          <a:bodyPr wrap="square" lIns="91439" tIns="45719" rIns="91439" bIns="45719" rtlCol="0">
            <a:spAutoFit/>
          </a:bodyPr>
          <a:lstStyle>
            <a:lvl1pPr>
              <a:defRPr lang="uk-UA" sz="2900" b="1" smtClean="0">
                <a:solidFill>
                  <a:schemeClr val="accent2"/>
                </a:solidFill>
              </a:defRPr>
            </a:lvl1pPr>
          </a:lstStyle>
          <a:p>
            <a:pPr algn="l"/>
            <a:r>
              <a:rPr lang="en-US"/>
              <a:t>page</a:t>
            </a:r>
          </a:p>
          <a:p>
            <a:pPr algn="l"/>
            <a:r>
              <a:rPr lang="en-US"/>
              <a:t>0</a:t>
            </a:r>
            <a:fld id="{37D409AB-2201-4E18-8A34-C31753AD9B06}" type="slidenum">
              <a:rPr smtClean="0"/>
              <a:pPr algn="l"/>
              <a:t>‹Nr.›</a:t>
            </a:fld>
            <a:endParaRPr/>
          </a:p>
        </p:txBody>
      </p:sp>
      <p:sp>
        <p:nvSpPr>
          <p:cNvPr id="6" name="Picture Placeholder 5"/>
          <p:cNvSpPr>
            <a:spLocks noGrp="1"/>
          </p:cNvSpPr>
          <p:nvPr>
            <p:ph type="pic" sz="quarter" idx="11"/>
          </p:nvPr>
        </p:nvSpPr>
        <p:spPr>
          <a:xfrm>
            <a:off x="2286000" y="2404872"/>
            <a:ext cx="1828800" cy="1828800"/>
          </a:xfrm>
          <a:prstGeom prst="rect">
            <a:avLst/>
          </a:prstGeom>
        </p:spPr>
        <p:txBody>
          <a:bodyPr lIns="91439" tIns="45719" rIns="91439" bIns="45719"/>
          <a:lstStyle>
            <a:lvl1pPr>
              <a:defRPr sz="2000"/>
            </a:lvl1pPr>
          </a:lstStyle>
          <a:p>
            <a:endParaRPr lang="uk-UA"/>
          </a:p>
        </p:txBody>
      </p:sp>
      <p:sp>
        <p:nvSpPr>
          <p:cNvPr id="10" name="Picture Placeholder 5"/>
          <p:cNvSpPr>
            <a:spLocks noGrp="1"/>
          </p:cNvSpPr>
          <p:nvPr>
            <p:ph type="pic" sz="quarter" idx="12"/>
          </p:nvPr>
        </p:nvSpPr>
        <p:spPr>
          <a:xfrm>
            <a:off x="2286000" y="4233672"/>
            <a:ext cx="1828800" cy="1828800"/>
          </a:xfrm>
          <a:prstGeom prst="rect">
            <a:avLst/>
          </a:prstGeom>
        </p:spPr>
        <p:txBody>
          <a:bodyPr lIns="91439" tIns="45719" rIns="91439" bIns="45719"/>
          <a:lstStyle>
            <a:lvl1pPr>
              <a:defRPr sz="2000"/>
            </a:lvl1pPr>
          </a:lstStyle>
          <a:p>
            <a:endParaRPr lang="uk-UA"/>
          </a:p>
        </p:txBody>
      </p:sp>
      <p:sp>
        <p:nvSpPr>
          <p:cNvPr id="11" name="Picture Placeholder 5"/>
          <p:cNvSpPr>
            <a:spLocks noGrp="1"/>
          </p:cNvSpPr>
          <p:nvPr>
            <p:ph type="pic" sz="quarter" idx="13"/>
          </p:nvPr>
        </p:nvSpPr>
        <p:spPr>
          <a:xfrm>
            <a:off x="2286000" y="6062472"/>
            <a:ext cx="1828800" cy="1828800"/>
          </a:xfrm>
          <a:prstGeom prst="rect">
            <a:avLst/>
          </a:prstGeom>
        </p:spPr>
        <p:txBody>
          <a:bodyPr lIns="91439" tIns="45719" rIns="91439" bIns="45719"/>
          <a:lstStyle>
            <a:lvl1pPr>
              <a:defRPr sz="2000"/>
            </a:lvl1pPr>
          </a:lstStyle>
          <a:p>
            <a:endParaRPr lang="uk-UA"/>
          </a:p>
        </p:txBody>
      </p:sp>
      <p:sp>
        <p:nvSpPr>
          <p:cNvPr id="12" name="Picture Placeholder 5"/>
          <p:cNvSpPr>
            <a:spLocks noGrp="1"/>
          </p:cNvSpPr>
          <p:nvPr>
            <p:ph type="pic" sz="quarter" idx="14"/>
          </p:nvPr>
        </p:nvSpPr>
        <p:spPr>
          <a:xfrm>
            <a:off x="4114800" y="2404872"/>
            <a:ext cx="1828800" cy="1828800"/>
          </a:xfrm>
          <a:prstGeom prst="rect">
            <a:avLst/>
          </a:prstGeom>
        </p:spPr>
        <p:txBody>
          <a:bodyPr lIns="91439" tIns="45719" rIns="91439" bIns="45719"/>
          <a:lstStyle>
            <a:lvl1pPr>
              <a:defRPr sz="2000"/>
            </a:lvl1pPr>
          </a:lstStyle>
          <a:p>
            <a:endParaRPr lang="uk-UA"/>
          </a:p>
        </p:txBody>
      </p:sp>
      <p:sp>
        <p:nvSpPr>
          <p:cNvPr id="14" name="Picture Placeholder 5"/>
          <p:cNvSpPr>
            <a:spLocks noGrp="1"/>
          </p:cNvSpPr>
          <p:nvPr>
            <p:ph type="pic" sz="quarter" idx="16"/>
          </p:nvPr>
        </p:nvSpPr>
        <p:spPr>
          <a:xfrm>
            <a:off x="4114800" y="6062472"/>
            <a:ext cx="1828800" cy="1828800"/>
          </a:xfrm>
          <a:prstGeom prst="rect">
            <a:avLst/>
          </a:prstGeom>
        </p:spPr>
        <p:txBody>
          <a:bodyPr lIns="91439" tIns="45719" rIns="91439" bIns="45719"/>
          <a:lstStyle>
            <a:lvl1pPr>
              <a:defRPr sz="2000"/>
            </a:lvl1pPr>
          </a:lstStyle>
          <a:p>
            <a:endParaRPr lang="uk-UA"/>
          </a:p>
        </p:txBody>
      </p:sp>
      <p:sp>
        <p:nvSpPr>
          <p:cNvPr id="15" name="Picture Placeholder 5"/>
          <p:cNvSpPr>
            <a:spLocks noGrp="1"/>
          </p:cNvSpPr>
          <p:nvPr>
            <p:ph type="pic" sz="quarter" idx="17"/>
          </p:nvPr>
        </p:nvSpPr>
        <p:spPr>
          <a:xfrm>
            <a:off x="5943600" y="2404872"/>
            <a:ext cx="1828800" cy="1828800"/>
          </a:xfrm>
          <a:prstGeom prst="rect">
            <a:avLst/>
          </a:prstGeom>
        </p:spPr>
        <p:txBody>
          <a:bodyPr lIns="91439" tIns="45719" rIns="91439" bIns="45719"/>
          <a:lstStyle>
            <a:lvl1pPr>
              <a:defRPr sz="2000"/>
            </a:lvl1pPr>
          </a:lstStyle>
          <a:p>
            <a:endParaRPr lang="uk-UA"/>
          </a:p>
        </p:txBody>
      </p:sp>
      <p:sp>
        <p:nvSpPr>
          <p:cNvPr id="16" name="Picture Placeholder 5"/>
          <p:cNvSpPr>
            <a:spLocks noGrp="1"/>
          </p:cNvSpPr>
          <p:nvPr>
            <p:ph type="pic" sz="quarter" idx="18"/>
          </p:nvPr>
        </p:nvSpPr>
        <p:spPr>
          <a:xfrm>
            <a:off x="5943600" y="4233672"/>
            <a:ext cx="1828800" cy="1828800"/>
          </a:xfrm>
          <a:prstGeom prst="rect">
            <a:avLst/>
          </a:prstGeom>
        </p:spPr>
        <p:txBody>
          <a:bodyPr lIns="91439" tIns="45719" rIns="91439" bIns="45719"/>
          <a:lstStyle>
            <a:lvl1pPr>
              <a:defRPr sz="2000"/>
            </a:lvl1pPr>
          </a:lstStyle>
          <a:p>
            <a:endParaRPr lang="uk-UA"/>
          </a:p>
        </p:txBody>
      </p:sp>
      <p:sp>
        <p:nvSpPr>
          <p:cNvPr id="17" name="Picture Placeholder 5"/>
          <p:cNvSpPr>
            <a:spLocks noGrp="1"/>
          </p:cNvSpPr>
          <p:nvPr>
            <p:ph type="pic" sz="quarter" idx="19"/>
          </p:nvPr>
        </p:nvSpPr>
        <p:spPr>
          <a:xfrm>
            <a:off x="5943600" y="6062472"/>
            <a:ext cx="1828800" cy="1828800"/>
          </a:xfrm>
          <a:prstGeom prst="rect">
            <a:avLst/>
          </a:prstGeom>
        </p:spPr>
        <p:txBody>
          <a:bodyPr lIns="91439" tIns="45719" rIns="91439" bIns="45719"/>
          <a:lstStyle>
            <a:lvl1pPr>
              <a:defRPr sz="2000"/>
            </a:lvl1pPr>
          </a:lstStyle>
          <a:p>
            <a:endParaRPr lang="uk-UA"/>
          </a:p>
        </p:txBody>
      </p:sp>
    </p:spTree>
    <p:extLst>
      <p:ext uri="{BB962C8B-B14F-4D97-AF65-F5344CB8AC3E}">
        <p14:creationId xmlns:p14="http://schemas.microsoft.com/office/powerpoint/2010/main" val="3897334360"/>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p>
        </p:txBody>
      </p:sp>
      <p:sp>
        <p:nvSpPr>
          <p:cNvPr id="3" name="Inhaltsplatzhalter 2"/>
          <p:cNvSpPr>
            <a:spLocks noGrp="1"/>
          </p:cNvSpPr>
          <p:nvPr>
            <p:ph idx="1"/>
          </p:nvPr>
        </p:nvSpPr>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4" name="Datumsplatzhalter 3"/>
          <p:cNvSpPr>
            <a:spLocks noGrp="1"/>
          </p:cNvSpPr>
          <p:nvPr>
            <p:ph type="dt" sz="half" idx="10"/>
          </p:nvPr>
        </p:nvSpPr>
        <p:spPr/>
        <p:txBody>
          <a:bodyPr/>
          <a:lstStyle/>
          <a:p>
            <a:fld id="{655124C4-6E09-1346-829C-BACA10F608E0}"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172019792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444626" y="6610730"/>
            <a:ext cx="15544800" cy="2043113"/>
          </a:xfrm>
        </p:spPr>
        <p:txBody>
          <a:bodyPr anchor="t"/>
          <a:lstStyle>
            <a:lvl1pPr algn="l">
              <a:defRPr sz="7100" b="1" cap="all"/>
            </a:lvl1pPr>
          </a:lstStyle>
          <a:p>
            <a:r>
              <a:rPr lang="de-DE"/>
              <a:t>Titelmasterformat durch Klicken bearbeiten</a:t>
            </a:r>
          </a:p>
        </p:txBody>
      </p:sp>
      <p:sp>
        <p:nvSpPr>
          <p:cNvPr id="3" name="Textplatzhalter 2"/>
          <p:cNvSpPr>
            <a:spLocks noGrp="1"/>
          </p:cNvSpPr>
          <p:nvPr>
            <p:ph type="body" idx="1"/>
          </p:nvPr>
        </p:nvSpPr>
        <p:spPr>
          <a:xfrm>
            <a:off x="1444626" y="4360072"/>
            <a:ext cx="15544800" cy="2250281"/>
          </a:xfrm>
        </p:spPr>
        <p:txBody>
          <a:bodyPr anchor="b"/>
          <a:lstStyle>
            <a:lvl1pPr marL="0" indent="0">
              <a:buNone/>
              <a:defRPr sz="3600">
                <a:solidFill>
                  <a:schemeClr val="tx1">
                    <a:tint val="75000"/>
                  </a:schemeClr>
                </a:solidFill>
              </a:defRPr>
            </a:lvl1pPr>
            <a:lvl2pPr marL="816415" indent="0">
              <a:buNone/>
              <a:defRPr sz="3200">
                <a:solidFill>
                  <a:schemeClr val="tx1">
                    <a:tint val="75000"/>
                  </a:schemeClr>
                </a:solidFill>
              </a:defRPr>
            </a:lvl2pPr>
            <a:lvl3pPr marL="1632832" indent="0">
              <a:buNone/>
              <a:defRPr sz="2900">
                <a:solidFill>
                  <a:schemeClr val="tx1">
                    <a:tint val="75000"/>
                  </a:schemeClr>
                </a:solidFill>
              </a:defRPr>
            </a:lvl3pPr>
            <a:lvl4pPr marL="2449246" indent="0">
              <a:buNone/>
              <a:defRPr sz="2500">
                <a:solidFill>
                  <a:schemeClr val="tx1">
                    <a:tint val="75000"/>
                  </a:schemeClr>
                </a:solidFill>
              </a:defRPr>
            </a:lvl4pPr>
            <a:lvl5pPr marL="3265661" indent="0">
              <a:buNone/>
              <a:defRPr sz="2500">
                <a:solidFill>
                  <a:schemeClr val="tx1">
                    <a:tint val="75000"/>
                  </a:schemeClr>
                </a:solidFill>
              </a:defRPr>
            </a:lvl5pPr>
            <a:lvl6pPr marL="4082078" indent="0">
              <a:buNone/>
              <a:defRPr sz="2500">
                <a:solidFill>
                  <a:schemeClr val="tx1">
                    <a:tint val="75000"/>
                  </a:schemeClr>
                </a:solidFill>
              </a:defRPr>
            </a:lvl6pPr>
            <a:lvl7pPr marL="4898493" indent="0">
              <a:buNone/>
              <a:defRPr sz="2500">
                <a:solidFill>
                  <a:schemeClr val="tx1">
                    <a:tint val="75000"/>
                  </a:schemeClr>
                </a:solidFill>
              </a:defRPr>
            </a:lvl7pPr>
            <a:lvl8pPr marL="5714908" indent="0">
              <a:buNone/>
              <a:defRPr sz="2500">
                <a:solidFill>
                  <a:schemeClr val="tx1">
                    <a:tint val="75000"/>
                  </a:schemeClr>
                </a:solidFill>
              </a:defRPr>
            </a:lvl8pPr>
            <a:lvl9pPr marL="6531325" indent="0">
              <a:buNone/>
              <a:defRPr sz="25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DDD8BF5B-15A3-DE40-BF82-EFD1894BA391}"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44379943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914400" y="2400311"/>
            <a:ext cx="8077200" cy="6788945"/>
          </a:xfrm>
        </p:spPr>
        <p:txBody>
          <a:bodyPr/>
          <a:lstStyle>
            <a:lvl1pPr>
              <a:defRPr sz="5000"/>
            </a:lvl1pPr>
            <a:lvl2pPr>
              <a:defRPr sz="4300"/>
            </a:lvl2pPr>
            <a:lvl3pPr>
              <a:defRPr sz="3600"/>
            </a:lvl3pPr>
            <a:lvl4pPr>
              <a:defRPr sz="3200"/>
            </a:lvl4pPr>
            <a:lvl5pPr>
              <a:defRPr sz="3200"/>
            </a:lvl5pPr>
            <a:lvl6pPr>
              <a:defRPr sz="3200"/>
            </a:lvl6pPr>
            <a:lvl7pPr>
              <a:defRPr sz="3200"/>
            </a:lvl7pPr>
            <a:lvl8pPr>
              <a:defRPr sz="3200"/>
            </a:lvl8pPr>
            <a:lvl9pPr>
              <a:defRPr sz="32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9296400" y="2400311"/>
            <a:ext cx="8077200" cy="6788945"/>
          </a:xfrm>
        </p:spPr>
        <p:txBody>
          <a:bodyPr/>
          <a:lstStyle>
            <a:lvl1pPr>
              <a:defRPr sz="5000"/>
            </a:lvl1pPr>
            <a:lvl2pPr>
              <a:defRPr sz="4300"/>
            </a:lvl2pPr>
            <a:lvl3pPr>
              <a:defRPr sz="3600"/>
            </a:lvl3pPr>
            <a:lvl4pPr>
              <a:defRPr sz="3200"/>
            </a:lvl4pPr>
            <a:lvl5pPr>
              <a:defRPr sz="3200"/>
            </a:lvl5pPr>
            <a:lvl6pPr>
              <a:defRPr sz="3200"/>
            </a:lvl6pPr>
            <a:lvl7pPr>
              <a:defRPr sz="3200"/>
            </a:lvl7pPr>
            <a:lvl8pPr>
              <a:defRPr sz="3200"/>
            </a:lvl8pPr>
            <a:lvl9pPr>
              <a:defRPr sz="32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906C0177-4E8B-F44E-82BD-0ECC23A5A270}"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6" name="Fußzeilenplatzhalter 5"/>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223840883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914400" y="2302671"/>
            <a:ext cx="8080376" cy="959643"/>
          </a:xfrm>
        </p:spPr>
        <p:txBody>
          <a:bodyPr anchor="b"/>
          <a:lstStyle>
            <a:lvl1pPr marL="0" indent="0">
              <a:buNone/>
              <a:defRPr sz="3900" b="1"/>
            </a:lvl1pPr>
            <a:lvl2pPr marL="816415" indent="0">
              <a:buNone/>
              <a:defRPr sz="3600" b="1"/>
            </a:lvl2pPr>
            <a:lvl3pPr marL="1632832" indent="0">
              <a:buNone/>
              <a:defRPr sz="3200" b="1"/>
            </a:lvl3pPr>
            <a:lvl4pPr marL="2449246" indent="0">
              <a:buNone/>
              <a:defRPr sz="2900" b="1"/>
            </a:lvl4pPr>
            <a:lvl5pPr marL="3265661" indent="0">
              <a:buNone/>
              <a:defRPr sz="2900" b="1"/>
            </a:lvl5pPr>
            <a:lvl6pPr marL="4082078" indent="0">
              <a:buNone/>
              <a:defRPr sz="2900" b="1"/>
            </a:lvl6pPr>
            <a:lvl7pPr marL="4898493" indent="0">
              <a:buNone/>
              <a:defRPr sz="2900" b="1"/>
            </a:lvl7pPr>
            <a:lvl8pPr marL="5714908" indent="0">
              <a:buNone/>
              <a:defRPr sz="2900" b="1"/>
            </a:lvl8pPr>
            <a:lvl9pPr marL="6531325" indent="0">
              <a:buNone/>
              <a:defRPr sz="2900" b="1"/>
            </a:lvl9pPr>
          </a:lstStyle>
          <a:p>
            <a:pPr lvl="0"/>
            <a:r>
              <a:rPr lang="de-DE"/>
              <a:t>Textmasterformat bearbeiten</a:t>
            </a:r>
          </a:p>
        </p:txBody>
      </p:sp>
      <p:sp>
        <p:nvSpPr>
          <p:cNvPr id="4" name="Inhaltsplatzhalter 3"/>
          <p:cNvSpPr>
            <a:spLocks noGrp="1"/>
          </p:cNvSpPr>
          <p:nvPr>
            <p:ph sz="half" idx="2"/>
          </p:nvPr>
        </p:nvSpPr>
        <p:spPr>
          <a:xfrm>
            <a:off x="914400" y="3262313"/>
            <a:ext cx="8080376" cy="5926932"/>
          </a:xfrm>
        </p:spPr>
        <p:txBody>
          <a:bodyPr/>
          <a:lstStyle>
            <a:lvl1pPr>
              <a:defRPr sz="4300"/>
            </a:lvl1pPr>
            <a:lvl2pPr>
              <a:defRPr sz="3600"/>
            </a:lvl2pPr>
            <a:lvl3pPr>
              <a:defRPr sz="3200"/>
            </a:lvl3pPr>
            <a:lvl4pPr>
              <a:defRPr sz="2900"/>
            </a:lvl4pPr>
            <a:lvl5pPr>
              <a:defRPr sz="2900"/>
            </a:lvl5pPr>
            <a:lvl6pPr>
              <a:defRPr sz="2900"/>
            </a:lvl6pPr>
            <a:lvl7pPr>
              <a:defRPr sz="2900"/>
            </a:lvl7pPr>
            <a:lvl8pPr>
              <a:defRPr sz="2900"/>
            </a:lvl8pPr>
            <a:lvl9pPr>
              <a:defRPr sz="29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9290061" y="2302671"/>
            <a:ext cx="8083550" cy="959643"/>
          </a:xfrm>
        </p:spPr>
        <p:txBody>
          <a:bodyPr anchor="b">
            <a:noAutofit/>
          </a:bodyPr>
          <a:lstStyle>
            <a:lvl1pPr marL="0" indent="0">
              <a:buNone/>
              <a:defRPr sz="3900" b="1"/>
            </a:lvl1pPr>
            <a:lvl2pPr marL="816415" indent="0">
              <a:buNone/>
              <a:defRPr sz="3600" b="1"/>
            </a:lvl2pPr>
            <a:lvl3pPr marL="1632832" indent="0">
              <a:buNone/>
              <a:defRPr sz="3200" b="1"/>
            </a:lvl3pPr>
            <a:lvl4pPr marL="2449246" indent="0">
              <a:buNone/>
              <a:defRPr sz="2900" b="1"/>
            </a:lvl4pPr>
            <a:lvl5pPr marL="3265661" indent="0">
              <a:buNone/>
              <a:defRPr sz="2900" b="1"/>
            </a:lvl5pPr>
            <a:lvl6pPr marL="4082078" indent="0">
              <a:buNone/>
              <a:defRPr sz="2900" b="1"/>
            </a:lvl6pPr>
            <a:lvl7pPr marL="4898493" indent="0">
              <a:buNone/>
              <a:defRPr sz="2900" b="1"/>
            </a:lvl7pPr>
            <a:lvl8pPr marL="5714908" indent="0">
              <a:buNone/>
              <a:defRPr sz="2900" b="1"/>
            </a:lvl8pPr>
            <a:lvl9pPr marL="6531325" indent="0">
              <a:buNone/>
              <a:defRPr sz="2900" b="1"/>
            </a:lvl9pPr>
          </a:lstStyle>
          <a:p>
            <a:pPr lvl="0"/>
            <a:r>
              <a:rPr lang="de-DE"/>
              <a:t>Textmasterformat bearbeiten</a:t>
            </a:r>
          </a:p>
        </p:txBody>
      </p:sp>
      <p:sp>
        <p:nvSpPr>
          <p:cNvPr id="6" name="Inhaltsplatzhalter 5"/>
          <p:cNvSpPr>
            <a:spLocks noGrp="1"/>
          </p:cNvSpPr>
          <p:nvPr>
            <p:ph sz="quarter" idx="4"/>
          </p:nvPr>
        </p:nvSpPr>
        <p:spPr>
          <a:xfrm>
            <a:off x="9290061" y="3262313"/>
            <a:ext cx="8083550" cy="5926932"/>
          </a:xfrm>
        </p:spPr>
        <p:txBody>
          <a:bodyPr/>
          <a:lstStyle>
            <a:lvl1pPr>
              <a:defRPr sz="4300"/>
            </a:lvl1pPr>
            <a:lvl2pPr>
              <a:defRPr sz="3600"/>
            </a:lvl2pPr>
            <a:lvl3pPr>
              <a:defRPr sz="3200"/>
            </a:lvl3pPr>
            <a:lvl4pPr>
              <a:defRPr sz="2900"/>
            </a:lvl4pPr>
            <a:lvl5pPr>
              <a:defRPr sz="2900"/>
            </a:lvl5pPr>
            <a:lvl6pPr>
              <a:defRPr sz="2900"/>
            </a:lvl6pPr>
            <a:lvl7pPr>
              <a:defRPr sz="2900"/>
            </a:lvl7pPr>
            <a:lvl8pPr>
              <a:defRPr sz="2900"/>
            </a:lvl8pPr>
            <a:lvl9pPr>
              <a:defRPr sz="29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88C9508E-8954-214C-A50E-2F5BEE0F93B7}"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8" name="Fußzeilenplatzhalter 7"/>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9" name="Foliennummernplatzhalter 8"/>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231362660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sz="5700">
                <a:solidFill>
                  <a:schemeClr val="bg1"/>
                </a:solidFill>
              </a:defRPr>
            </a:lvl1pPr>
          </a:lstStyle>
          <a:p>
            <a:r>
              <a:rPr lang="de-DE" dirty="0"/>
              <a:t>Titelmasterformat durch Klicken bearbeiten</a:t>
            </a:r>
          </a:p>
        </p:txBody>
      </p:sp>
      <p:sp>
        <p:nvSpPr>
          <p:cNvPr id="3" name="Datumsplatzhalter 2"/>
          <p:cNvSpPr>
            <a:spLocks noGrp="1"/>
          </p:cNvSpPr>
          <p:nvPr>
            <p:ph type="dt" sz="half" idx="10"/>
          </p:nvPr>
        </p:nvSpPr>
        <p:spPr/>
        <p:txBody>
          <a:bodyPr/>
          <a:lstStyle/>
          <a:p>
            <a:fld id="{DABB6A90-9A28-664A-B1E6-75F1E355010B}"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4" name="Fußzeilenplatzhalter 3"/>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5" name="Foliennummernplatzhalter 4"/>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14496265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92FA7521-B173-2C43-9C66-4731628F79B8}"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3" name="Fußzeilenplatzhalter 2"/>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4" name="Foliennummernplatzhalter 3"/>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188107166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914403" y="409575"/>
            <a:ext cx="6016626" cy="1743075"/>
          </a:xfrm>
        </p:spPr>
        <p:txBody>
          <a:bodyPr anchor="b"/>
          <a:lstStyle>
            <a:lvl1pPr algn="l">
              <a:defRPr sz="3600" b="1"/>
            </a:lvl1pPr>
          </a:lstStyle>
          <a:p>
            <a:r>
              <a:rPr lang="de-DE"/>
              <a:t>Titelmasterformat durch Klicken bearbeiten</a:t>
            </a:r>
          </a:p>
        </p:txBody>
      </p:sp>
      <p:sp>
        <p:nvSpPr>
          <p:cNvPr id="3" name="Inhaltsplatzhalter 2"/>
          <p:cNvSpPr>
            <a:spLocks noGrp="1"/>
          </p:cNvSpPr>
          <p:nvPr>
            <p:ph idx="1"/>
          </p:nvPr>
        </p:nvSpPr>
        <p:spPr>
          <a:xfrm>
            <a:off x="7150102" y="409955"/>
            <a:ext cx="10223500" cy="8779670"/>
          </a:xfrm>
        </p:spPr>
        <p:txBody>
          <a:bodyPr/>
          <a:lstStyle>
            <a:lvl1pPr>
              <a:defRPr sz="5700"/>
            </a:lvl1pPr>
            <a:lvl2pPr>
              <a:defRPr sz="5000"/>
            </a:lvl2pPr>
            <a:lvl3pPr>
              <a:defRPr sz="4300"/>
            </a:lvl3pPr>
            <a:lvl4pPr>
              <a:defRPr sz="3600"/>
            </a:lvl4pPr>
            <a:lvl5pPr>
              <a:defRPr sz="3600"/>
            </a:lvl5pPr>
            <a:lvl6pPr>
              <a:defRPr sz="3600"/>
            </a:lvl6pPr>
            <a:lvl7pPr>
              <a:defRPr sz="3600"/>
            </a:lvl7pPr>
            <a:lvl8pPr>
              <a:defRPr sz="3600"/>
            </a:lvl8pPr>
            <a:lvl9pPr>
              <a:defRPr sz="3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914403" y="2152656"/>
            <a:ext cx="6016626" cy="7036595"/>
          </a:xfrm>
        </p:spPr>
        <p:txBody>
          <a:bodyPr/>
          <a:lstStyle>
            <a:lvl1pPr marL="0" indent="0">
              <a:buNone/>
              <a:defRPr sz="2500"/>
            </a:lvl1pPr>
            <a:lvl2pPr marL="816415" indent="0">
              <a:buNone/>
              <a:defRPr sz="2100"/>
            </a:lvl2pPr>
            <a:lvl3pPr marL="1632832" indent="0">
              <a:buNone/>
              <a:defRPr sz="1800"/>
            </a:lvl3pPr>
            <a:lvl4pPr marL="2449246" indent="0">
              <a:buNone/>
              <a:defRPr sz="1600"/>
            </a:lvl4pPr>
            <a:lvl5pPr marL="3265661" indent="0">
              <a:buNone/>
              <a:defRPr sz="1600"/>
            </a:lvl5pPr>
            <a:lvl6pPr marL="4082078" indent="0">
              <a:buNone/>
              <a:defRPr sz="1600"/>
            </a:lvl6pPr>
            <a:lvl7pPr marL="4898493" indent="0">
              <a:buNone/>
              <a:defRPr sz="1600"/>
            </a:lvl7pPr>
            <a:lvl8pPr marL="5714908" indent="0">
              <a:buNone/>
              <a:defRPr sz="1600"/>
            </a:lvl8pPr>
            <a:lvl9pPr marL="6531325" indent="0">
              <a:buNone/>
              <a:defRPr sz="1600"/>
            </a:lvl9pPr>
          </a:lstStyle>
          <a:p>
            <a:pPr lvl="0"/>
            <a:r>
              <a:rPr lang="de-DE"/>
              <a:t>Textmasterformat bearbeiten</a:t>
            </a:r>
          </a:p>
        </p:txBody>
      </p:sp>
      <p:sp>
        <p:nvSpPr>
          <p:cNvPr id="5" name="Datumsplatzhalter 4"/>
          <p:cNvSpPr>
            <a:spLocks noGrp="1"/>
          </p:cNvSpPr>
          <p:nvPr>
            <p:ph type="dt" sz="half" idx="10"/>
          </p:nvPr>
        </p:nvSpPr>
        <p:spPr/>
        <p:txBody>
          <a:bodyPr/>
          <a:lstStyle/>
          <a:p>
            <a:fld id="{70BAE2B1-3BE3-BB4C-B740-0CBF2176E33B}"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6" name="Fußzeilenplatzhalter 5"/>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269688960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3584576" y="7200900"/>
            <a:ext cx="10972800" cy="850107"/>
          </a:xfrm>
        </p:spPr>
        <p:txBody>
          <a:bodyPr anchor="b"/>
          <a:lstStyle>
            <a:lvl1pPr algn="l">
              <a:defRPr sz="3600" b="1"/>
            </a:lvl1pPr>
          </a:lstStyle>
          <a:p>
            <a:r>
              <a:rPr lang="de-DE"/>
              <a:t>Titelmasterformat durch Klicken bearbeiten</a:t>
            </a:r>
          </a:p>
        </p:txBody>
      </p:sp>
      <p:sp>
        <p:nvSpPr>
          <p:cNvPr id="3" name="Bildplatzhalter 2"/>
          <p:cNvSpPr>
            <a:spLocks noGrp="1"/>
          </p:cNvSpPr>
          <p:nvPr>
            <p:ph type="pic" idx="1"/>
          </p:nvPr>
        </p:nvSpPr>
        <p:spPr>
          <a:xfrm>
            <a:off x="3584576" y="919163"/>
            <a:ext cx="10972800" cy="6172200"/>
          </a:xfrm>
        </p:spPr>
        <p:txBody>
          <a:bodyPr/>
          <a:lstStyle>
            <a:lvl1pPr marL="0" indent="0">
              <a:buNone/>
              <a:defRPr sz="5700"/>
            </a:lvl1pPr>
            <a:lvl2pPr marL="816415" indent="0">
              <a:buNone/>
              <a:defRPr sz="5000"/>
            </a:lvl2pPr>
            <a:lvl3pPr marL="1632832" indent="0">
              <a:buNone/>
              <a:defRPr sz="4300"/>
            </a:lvl3pPr>
            <a:lvl4pPr marL="2449246" indent="0">
              <a:buNone/>
              <a:defRPr sz="3600"/>
            </a:lvl4pPr>
            <a:lvl5pPr marL="3265661" indent="0">
              <a:buNone/>
              <a:defRPr sz="3600"/>
            </a:lvl5pPr>
            <a:lvl6pPr marL="4082078" indent="0">
              <a:buNone/>
              <a:defRPr sz="3600"/>
            </a:lvl6pPr>
            <a:lvl7pPr marL="4898493" indent="0">
              <a:buNone/>
              <a:defRPr sz="3600"/>
            </a:lvl7pPr>
            <a:lvl8pPr marL="5714908" indent="0">
              <a:buNone/>
              <a:defRPr sz="3600"/>
            </a:lvl8pPr>
            <a:lvl9pPr marL="6531325" indent="0">
              <a:buNone/>
              <a:defRPr sz="3600"/>
            </a:lvl9pPr>
          </a:lstStyle>
          <a:p>
            <a:r>
              <a:rPr lang="de-DE"/>
              <a:t>Bild durch Klicken auf Symbol hinzufügen</a:t>
            </a:r>
          </a:p>
        </p:txBody>
      </p:sp>
      <p:sp>
        <p:nvSpPr>
          <p:cNvPr id="4" name="Textplatzhalter 3"/>
          <p:cNvSpPr>
            <a:spLocks noGrp="1"/>
          </p:cNvSpPr>
          <p:nvPr>
            <p:ph type="body" sz="half" idx="2"/>
          </p:nvPr>
        </p:nvSpPr>
        <p:spPr>
          <a:xfrm>
            <a:off x="3584576" y="8051007"/>
            <a:ext cx="10972800" cy="1207293"/>
          </a:xfrm>
        </p:spPr>
        <p:txBody>
          <a:bodyPr/>
          <a:lstStyle>
            <a:lvl1pPr marL="0" indent="0">
              <a:buNone/>
              <a:defRPr sz="2500"/>
            </a:lvl1pPr>
            <a:lvl2pPr marL="816415" indent="0">
              <a:buNone/>
              <a:defRPr sz="2100"/>
            </a:lvl2pPr>
            <a:lvl3pPr marL="1632832" indent="0">
              <a:buNone/>
              <a:defRPr sz="1800"/>
            </a:lvl3pPr>
            <a:lvl4pPr marL="2449246" indent="0">
              <a:buNone/>
              <a:defRPr sz="1600"/>
            </a:lvl4pPr>
            <a:lvl5pPr marL="3265661" indent="0">
              <a:buNone/>
              <a:defRPr sz="1600"/>
            </a:lvl5pPr>
            <a:lvl6pPr marL="4082078" indent="0">
              <a:buNone/>
              <a:defRPr sz="1600"/>
            </a:lvl6pPr>
            <a:lvl7pPr marL="4898493" indent="0">
              <a:buNone/>
              <a:defRPr sz="1600"/>
            </a:lvl7pPr>
            <a:lvl8pPr marL="5714908" indent="0">
              <a:buNone/>
              <a:defRPr sz="1600"/>
            </a:lvl8pPr>
            <a:lvl9pPr marL="6531325" indent="0">
              <a:buNone/>
              <a:defRPr sz="1600"/>
            </a:lvl9pPr>
          </a:lstStyle>
          <a:p>
            <a:pPr lvl="0"/>
            <a:r>
              <a:rPr lang="de-DE"/>
              <a:t>Textmasterformat bearbeiten</a:t>
            </a:r>
          </a:p>
        </p:txBody>
      </p:sp>
      <p:sp>
        <p:nvSpPr>
          <p:cNvPr id="5" name="Datumsplatzhalter 4"/>
          <p:cNvSpPr>
            <a:spLocks noGrp="1"/>
          </p:cNvSpPr>
          <p:nvPr>
            <p:ph type="dt" sz="half" idx="10"/>
          </p:nvPr>
        </p:nvSpPr>
        <p:spPr/>
        <p:txBody>
          <a:bodyPr/>
          <a:lstStyle/>
          <a:p>
            <a:fld id="{19E999CD-85AC-D847-814E-832D37966C32}"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6" name="Fußzeilenplatzhalter 5"/>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167901061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C18DA00C-6818-1B4B-8ED6-10C03E5F7869}"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138395296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13258800" y="412337"/>
            <a:ext cx="4114800" cy="877728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914400" y="412337"/>
            <a:ext cx="12039600" cy="877728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6DD707C2-481F-CD41-86DC-ACDB1CAA5B59}"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4268879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a:xfrm>
            <a:off x="914400" y="9230111"/>
            <a:ext cx="4267200" cy="547688"/>
          </a:xfrm>
          <a:prstGeom prst="rect">
            <a:avLst/>
          </a:prstGeom>
        </p:spPr>
        <p:txBody>
          <a:bodyPr/>
          <a:lstStyle/>
          <a:p>
            <a:fld id="{55C8125D-E700-2947-9D93-CD3DED4AEEF5}"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3" name="Fußzeilenplatzhalter 2"/>
          <p:cNvSpPr>
            <a:spLocks noGrp="1"/>
          </p:cNvSpPr>
          <p:nvPr>
            <p:ph type="ftr" sz="quarter" idx="11"/>
          </p:nvPr>
        </p:nvSpPr>
        <p:spPr>
          <a:xfrm>
            <a:off x="6248400" y="9230111"/>
            <a:ext cx="5791200" cy="547688"/>
          </a:xfrm>
          <a:prstGeom prst="rect">
            <a:avLst/>
          </a:prstGeom>
        </p:spPr>
        <p:txBody>
          <a:bodyPr/>
          <a:lstStyle/>
          <a:p>
            <a:r>
              <a:rPr lang="de-DE">
                <a:solidFill>
                  <a:prstClr val="black">
                    <a:tint val="75000"/>
                  </a:prstClr>
                </a:solidFill>
                <a:latin typeface="Calibri"/>
              </a:rPr>
              <a:t>© Cerulean Circle GmbH</a:t>
            </a:r>
          </a:p>
        </p:txBody>
      </p:sp>
      <p:sp>
        <p:nvSpPr>
          <p:cNvPr id="4" name="Foliennummernplatzhalter 3"/>
          <p:cNvSpPr>
            <a:spLocks noGrp="1"/>
          </p:cNvSpPr>
          <p:nvPr>
            <p:ph type="sldNum" sz="quarter" idx="12"/>
          </p:nvPr>
        </p:nvSpPr>
        <p:spPr>
          <a:xfrm>
            <a:off x="13106400" y="9230111"/>
            <a:ext cx="4267200" cy="547688"/>
          </a:xfrm>
          <a:prstGeom prst="rect">
            <a:avLst/>
          </a:prstGeom>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156296125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xAndClipArt" preserve="1">
  <p:cSld name="Titel, Text und ClipArt">
    <p:spTree>
      <p:nvGrpSpPr>
        <p:cNvPr id="1" name=""/>
        <p:cNvGrpSpPr/>
        <p:nvPr/>
      </p:nvGrpSpPr>
      <p:grpSpPr>
        <a:xfrm>
          <a:off x="0" y="0"/>
          <a:ext cx="0" cy="0"/>
          <a:chOff x="0" y="0"/>
          <a:chExt cx="0" cy="0"/>
        </a:xfrm>
      </p:grpSpPr>
      <p:sp>
        <p:nvSpPr>
          <p:cNvPr id="2" name="Titel 1"/>
          <p:cNvSpPr>
            <a:spLocks noGrp="1"/>
          </p:cNvSpPr>
          <p:nvPr>
            <p:ph type="title"/>
          </p:nvPr>
        </p:nvSpPr>
        <p:spPr>
          <a:xfrm>
            <a:off x="1401181" y="1413955"/>
            <a:ext cx="13314486" cy="498599"/>
          </a:xfrm>
        </p:spPr>
        <p:txBody>
          <a:bodyPr/>
          <a:lstStyle/>
          <a:p>
            <a:r>
              <a:rPr lang="de-DE"/>
              <a:t>Titelmasterformat durch Klicken bearbeiten</a:t>
            </a:r>
          </a:p>
        </p:txBody>
      </p:sp>
      <p:sp>
        <p:nvSpPr>
          <p:cNvPr id="3" name="Textplatzhalter 2"/>
          <p:cNvSpPr>
            <a:spLocks noGrp="1"/>
          </p:cNvSpPr>
          <p:nvPr>
            <p:ph type="body" sz="half" idx="1"/>
          </p:nvPr>
        </p:nvSpPr>
        <p:spPr>
          <a:xfrm>
            <a:off x="1400919" y="2807903"/>
            <a:ext cx="7798778" cy="3767186"/>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ClipArt-Platzhalter 3"/>
          <p:cNvSpPr>
            <a:spLocks noGrp="1"/>
          </p:cNvSpPr>
          <p:nvPr>
            <p:ph type="clipArt" sz="half" idx="2"/>
          </p:nvPr>
        </p:nvSpPr>
        <p:spPr>
          <a:xfrm>
            <a:off x="9481040" y="2807496"/>
            <a:ext cx="7801708" cy="553998"/>
          </a:xfrm>
        </p:spPr>
        <p:txBody>
          <a:bodyPr/>
          <a:lstStyle/>
          <a:p>
            <a:endParaRPr lang="de-DE"/>
          </a:p>
        </p:txBody>
      </p:sp>
      <p:sp>
        <p:nvSpPr>
          <p:cNvPr id="5" name="Fußzeilenplatzhalter 4"/>
          <p:cNvSpPr>
            <a:spLocks noGrp="1"/>
          </p:cNvSpPr>
          <p:nvPr>
            <p:ph type="ftr" sz="quarter" idx="10"/>
          </p:nvPr>
        </p:nvSpPr>
        <p:spPr>
          <a:xfrm>
            <a:off x="3344011" y="9298782"/>
            <a:ext cx="11605846" cy="276999"/>
          </a:xfrm>
        </p:spPr>
        <p:txBody>
          <a:bodyPr/>
          <a:lstStyle>
            <a:lvl1pPr>
              <a:defRPr/>
            </a:lvl1p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1"/>
          </p:nvPr>
        </p:nvSpPr>
        <p:spPr>
          <a:xfrm>
            <a:off x="15465670" y="9298782"/>
            <a:ext cx="1808284" cy="276999"/>
          </a:xfrm>
        </p:spPr>
        <p:txBody>
          <a:bodyPr/>
          <a:lstStyle>
            <a:lvl1pPr>
              <a:defRPr/>
            </a:lvl1pPr>
          </a:lstStyle>
          <a:p>
            <a:fld id="{5F7A7D30-B8CA-4828-8D17-996B322C1780}" type="slidenum">
              <a:rPr lang="de-DE">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197279823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x">
  <p:cSld name="DLI Content Flower">
    <p:spTree>
      <p:nvGrpSpPr>
        <p:cNvPr id="1" name=""/>
        <p:cNvGrpSpPr/>
        <p:nvPr/>
      </p:nvGrpSpPr>
      <p:grpSpPr>
        <a:xfrm>
          <a:off x="0" y="0"/>
          <a:ext cx="0" cy="0"/>
          <a:chOff x="0" y="0"/>
          <a:chExt cx="0" cy="0"/>
        </a:xfrm>
      </p:grpSpPr>
      <p:sp>
        <p:nvSpPr>
          <p:cNvPr id="12" name="Shape 12"/>
          <p:cNvSpPr/>
          <p:nvPr userDrawn="1"/>
        </p:nvSpPr>
        <p:spPr>
          <a:xfrm>
            <a:off x="0" y="-18116"/>
            <a:ext cx="18288003" cy="1288050"/>
          </a:xfrm>
          <a:prstGeom prst="rect">
            <a:avLst/>
          </a:prstGeom>
          <a:solidFill>
            <a:srgbClr val="1E4E5C"/>
          </a:solidFill>
          <a:ln w="12700">
            <a:miter lim="400000"/>
          </a:ln>
        </p:spPr>
        <p:txBody>
          <a:bodyPr lIns="36060" tIns="36060" rIns="36060" bIns="36060" anchor="ctr"/>
          <a:lstStyle/>
          <a:p>
            <a:pPr lvl="0" algn="r" defTabSz="315024">
              <a:defRPr sz="3500" spc="349">
                <a:solidFill>
                  <a:srgbClr val="FFFFFF"/>
                </a:solidFill>
                <a:latin typeface="Arial"/>
                <a:ea typeface="Arial"/>
                <a:cs typeface="Arial"/>
                <a:sym typeface="Arial"/>
              </a:defRPr>
            </a:pPr>
            <a:endParaRPr sz="1893"/>
          </a:p>
        </p:txBody>
      </p:sp>
      <p:sp>
        <p:nvSpPr>
          <p:cNvPr id="13" name="Shape 13"/>
          <p:cNvSpPr/>
          <p:nvPr/>
        </p:nvSpPr>
        <p:spPr>
          <a:xfrm>
            <a:off x="0" y="9031366"/>
            <a:ext cx="18288003" cy="1288051"/>
          </a:xfrm>
          <a:prstGeom prst="rect">
            <a:avLst/>
          </a:prstGeom>
          <a:solidFill>
            <a:srgbClr val="1E4E5C">
              <a:alpha val="25000"/>
            </a:srgbClr>
          </a:solidFill>
          <a:ln w="12700">
            <a:miter lim="400000"/>
          </a:ln>
        </p:spPr>
        <p:txBody>
          <a:bodyPr lIns="36060" tIns="36060" rIns="36060" bIns="36060" anchor="ctr"/>
          <a:lstStyle/>
          <a:p>
            <a:pPr lvl="0" algn="r" defTabSz="315024">
              <a:defRPr sz="3500" spc="349">
                <a:solidFill>
                  <a:srgbClr val="FFFFFF"/>
                </a:solidFill>
                <a:latin typeface="Arial"/>
                <a:ea typeface="Arial"/>
                <a:cs typeface="Arial"/>
                <a:sym typeface="Arial"/>
              </a:defRPr>
            </a:pPr>
            <a:endParaRPr sz="1893"/>
          </a:p>
        </p:txBody>
      </p:sp>
      <p:sp>
        <p:nvSpPr>
          <p:cNvPr id="14" name="Shape 14"/>
          <p:cNvSpPr>
            <a:spLocks noGrp="1"/>
          </p:cNvSpPr>
          <p:nvPr>
            <p:ph type="title"/>
          </p:nvPr>
        </p:nvSpPr>
        <p:spPr>
          <a:xfrm>
            <a:off x="1266827" y="2535131"/>
            <a:ext cx="15754353" cy="889826"/>
          </a:xfrm>
          <a:prstGeom prst="rect">
            <a:avLst/>
          </a:prstGeom>
        </p:spPr>
        <p:txBody>
          <a:bodyPr anchor="ctr"/>
          <a:lstStyle>
            <a:lvl1pPr>
              <a:defRPr sz="9700">
                <a:solidFill>
                  <a:srgbClr val="1E4E5C"/>
                </a:solidFill>
                <a:latin typeface="Lato"/>
                <a:ea typeface="Lato"/>
                <a:cs typeface="Lato"/>
                <a:sym typeface="Lato"/>
              </a:defRPr>
            </a:lvl1pPr>
          </a:lstStyle>
          <a:p>
            <a:pPr lvl="0">
              <a:defRPr sz="1800">
                <a:solidFill>
                  <a:srgbClr val="000000"/>
                </a:solidFill>
              </a:defRPr>
            </a:pPr>
            <a:r>
              <a:rPr sz="9700">
                <a:solidFill>
                  <a:srgbClr val="1E4E5C"/>
                </a:solidFill>
              </a:rPr>
              <a:t>Titeltext</a:t>
            </a:r>
          </a:p>
        </p:txBody>
      </p:sp>
      <p:sp>
        <p:nvSpPr>
          <p:cNvPr id="19" name="Shape 19"/>
          <p:cNvSpPr/>
          <p:nvPr/>
        </p:nvSpPr>
        <p:spPr>
          <a:xfrm>
            <a:off x="12231455" y="9390226"/>
            <a:ext cx="5427258" cy="570332"/>
          </a:xfrm>
          <a:prstGeom prst="rect">
            <a:avLst/>
          </a:prstGeom>
          <a:ln w="12700">
            <a:miter lim="400000"/>
          </a:ln>
          <a:extLst>
            <a:ext uri="{C572A759-6A51-4108-AA02-DFA0A04FC94B}">
              <ma14:wrappingTextBoxFlag xmlns:ma14="http://schemas.microsoft.com/office/mac/drawingml/2011/main" val="1"/>
            </a:ext>
          </a:extLst>
        </p:spPr>
        <p:txBody>
          <a:bodyPr lIns="25640" tIns="25640" rIns="25640" bIns="25640" anchor="ctr">
            <a:normAutofit/>
          </a:bodyPr>
          <a:lstStyle>
            <a:lvl1pPr algn="r">
              <a:defRPr sz="2400" cap="small" spc="239">
                <a:solidFill>
                  <a:srgbClr val="1E4E5C"/>
                </a:solidFill>
                <a:latin typeface="Lato"/>
                <a:ea typeface="Lato"/>
                <a:cs typeface="Lato"/>
                <a:sym typeface="Lato"/>
              </a:defRPr>
            </a:lvl1pPr>
          </a:lstStyle>
          <a:p>
            <a:pPr lvl="0">
              <a:defRPr sz="1800" cap="none" spc="0">
                <a:solidFill>
                  <a:srgbClr val="000000"/>
                </a:solidFill>
              </a:defRPr>
            </a:pPr>
            <a:r>
              <a:rPr sz="1352" cap="small" spc="129">
                <a:solidFill>
                  <a:srgbClr val="1E4E5C"/>
                </a:solidFill>
              </a:rPr>
              <a:t>© 2015 Digital Leaders initiative ⦿ All Rights Reserved</a:t>
            </a:r>
          </a:p>
        </p:txBody>
      </p:sp>
      <p:sp>
        <p:nvSpPr>
          <p:cNvPr id="20" name="Shape 20"/>
          <p:cNvSpPr/>
          <p:nvPr/>
        </p:nvSpPr>
        <p:spPr>
          <a:xfrm>
            <a:off x="617212" y="9390226"/>
            <a:ext cx="5427258" cy="570332"/>
          </a:xfrm>
          <a:prstGeom prst="rect">
            <a:avLst/>
          </a:prstGeom>
          <a:ln w="12700">
            <a:miter lim="400000"/>
          </a:ln>
          <a:extLst>
            <a:ext uri="{C572A759-6A51-4108-AA02-DFA0A04FC94B}">
              <ma14:wrappingTextBoxFlag xmlns:ma14="http://schemas.microsoft.com/office/mac/drawingml/2011/main" val="1"/>
            </a:ext>
          </a:extLst>
        </p:spPr>
        <p:txBody>
          <a:bodyPr lIns="25640" tIns="25640" rIns="25640" bIns="25640" anchor="ctr">
            <a:normAutofit/>
          </a:bodyPr>
          <a:lstStyle/>
          <a:p>
            <a:pPr lvl="0" algn="l">
              <a:defRPr sz="1800"/>
            </a:pPr>
            <a:r>
              <a:rPr sz="1352" cap="small" spc="129">
                <a:solidFill>
                  <a:srgbClr val="1E4E5C"/>
                </a:solidFill>
                <a:latin typeface="Lato"/>
                <a:ea typeface="Lato"/>
                <a:cs typeface="Lato"/>
                <a:sym typeface="Lato"/>
              </a:rPr>
              <a:t>Email 	</a:t>
            </a:r>
            <a:r>
              <a:rPr sz="1352" u="sng" cap="small" spc="129">
                <a:solidFill>
                  <a:srgbClr val="1E4E5C"/>
                </a:solidFill>
                <a:latin typeface="Lato"/>
                <a:ea typeface="Lato"/>
                <a:cs typeface="Lato"/>
                <a:sym typeface="Lato"/>
                <a:hlinkClick r:id="rId2"/>
              </a:rPr>
              <a:t>interest@digitalleadersinitiative.org</a:t>
            </a:r>
            <a:endParaRPr sz="1352" cap="small" spc="129">
              <a:solidFill>
                <a:srgbClr val="1E4E5C"/>
              </a:solidFill>
              <a:latin typeface="Lato"/>
              <a:ea typeface="Lato"/>
              <a:cs typeface="Lato"/>
              <a:sym typeface="Lato"/>
            </a:endParaRPr>
          </a:p>
          <a:p>
            <a:pPr lvl="0" algn="l">
              <a:defRPr sz="1800"/>
            </a:pPr>
            <a:r>
              <a:rPr sz="1352" cap="small" spc="129">
                <a:solidFill>
                  <a:srgbClr val="1E4E5C"/>
                </a:solidFill>
                <a:latin typeface="Lato"/>
                <a:ea typeface="Lato"/>
                <a:cs typeface="Lato"/>
                <a:sym typeface="Lato"/>
              </a:rPr>
              <a:t>Phone 	+49 152 538 440 85</a:t>
            </a:r>
          </a:p>
        </p:txBody>
      </p:sp>
      <p:grpSp>
        <p:nvGrpSpPr>
          <p:cNvPr id="5" name="Gruppierung 4"/>
          <p:cNvGrpSpPr/>
          <p:nvPr userDrawn="1"/>
        </p:nvGrpSpPr>
        <p:grpSpPr>
          <a:xfrm>
            <a:off x="5638800" y="121381"/>
            <a:ext cx="7556266" cy="1009059"/>
            <a:chOff x="5638800" y="121381"/>
            <a:chExt cx="7556266" cy="1009059"/>
          </a:xfrm>
        </p:grpSpPr>
        <p:grpSp>
          <p:nvGrpSpPr>
            <p:cNvPr id="4" name="Gruppierung 3"/>
            <p:cNvGrpSpPr/>
            <p:nvPr userDrawn="1"/>
          </p:nvGrpSpPr>
          <p:grpSpPr>
            <a:xfrm>
              <a:off x="5638800" y="121381"/>
              <a:ext cx="7556266" cy="1009059"/>
              <a:chOff x="5638800" y="121381"/>
              <a:chExt cx="7556266" cy="1009059"/>
            </a:xfrm>
          </p:grpSpPr>
          <p:sp>
            <p:nvSpPr>
              <p:cNvPr id="15" name="Shape 15"/>
              <p:cNvSpPr/>
              <p:nvPr/>
            </p:nvSpPr>
            <p:spPr>
              <a:xfrm>
                <a:off x="6897958" y="121381"/>
                <a:ext cx="6297108" cy="100905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lvl="0">
                  <a:lnSpc>
                    <a:spcPct val="110000"/>
                  </a:lnSpc>
                  <a:defRPr sz="1800"/>
                </a:pPr>
                <a:r>
                  <a:rPr sz="3732" b="1" cap="small" spc="75">
                    <a:solidFill>
                      <a:srgbClr val="FFFFFF"/>
                    </a:solidFill>
                    <a:latin typeface="Lato"/>
                    <a:ea typeface="Lato"/>
                    <a:cs typeface="Lato"/>
                    <a:sym typeface="Lato"/>
                  </a:rPr>
                  <a:t>Digital Leaders Initiative</a:t>
                </a:r>
              </a:p>
              <a:p>
                <a:pPr lvl="0">
                  <a:defRPr sz="1800"/>
                </a:pPr>
                <a:r>
                  <a:rPr lang="de-DE" sz="1785" spc="295">
                    <a:solidFill>
                      <a:srgbClr val="FFFFFF"/>
                    </a:solidFill>
                    <a:latin typeface="Helvetica"/>
                    <a:ea typeface="Helvetica"/>
                    <a:cs typeface="Helvetica"/>
                    <a:sym typeface="Helvetica"/>
                  </a:rPr>
                  <a:t>ENABLING ECONOMIC VITALITY</a:t>
                </a:r>
              </a:p>
            </p:txBody>
          </p:sp>
          <p:pic>
            <p:nvPicPr>
              <p:cNvPr id="16" name="DLI Logo transparent white 1200x.png"/>
              <p:cNvPicPr/>
              <p:nvPr/>
            </p:nvPicPr>
            <p:blipFill>
              <a:blip r:embed="rId3">
                <a:extLst/>
              </a:blip>
              <a:srcRect/>
              <a:stretch>
                <a:fillRect/>
              </a:stretch>
            </p:blipFill>
            <p:spPr>
              <a:xfrm>
                <a:off x="5638800" y="193855"/>
                <a:ext cx="957262" cy="861539"/>
              </a:xfrm>
              <a:prstGeom prst="rect">
                <a:avLst/>
              </a:prstGeom>
              <a:ln w="12700" cap="flat">
                <a:noFill/>
                <a:miter lim="400000"/>
              </a:ln>
              <a:effectLst/>
            </p:spPr>
          </p:pic>
        </p:grpSp>
        <p:pic>
          <p:nvPicPr>
            <p:cNvPr id="3" name="Bild 2"/>
            <p:cNvPicPr>
              <a:picLocks noChangeAspect="1"/>
            </p:cNvPicPr>
            <p:nvPr/>
          </p:nvPicPr>
          <p:blipFill>
            <a:blip r:embed="rId4"/>
            <a:stretch>
              <a:fillRect/>
            </a:stretch>
          </p:blipFill>
          <p:spPr>
            <a:xfrm>
              <a:off x="6019200" y="522000"/>
              <a:ext cx="215900" cy="241300"/>
            </a:xfrm>
            <a:prstGeom prst="rect">
              <a:avLst/>
            </a:prstGeom>
          </p:spPr>
        </p:pic>
      </p:grpSp>
    </p:spTree>
    <p:extLst>
      <p:ext uri="{BB962C8B-B14F-4D97-AF65-F5344CB8AC3E}">
        <p14:creationId xmlns:p14="http://schemas.microsoft.com/office/powerpoint/2010/main" val="1399236605"/>
      </p:ext>
    </p:extLst>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371992" y="2172353"/>
            <a:ext cx="15544800" cy="2205038"/>
          </a:xfrm>
        </p:spPr>
        <p:txBody>
          <a:bodyPr/>
          <a:lstStyle>
            <a:lvl1pPr algn="ctr">
              <a:defRPr>
                <a:solidFill>
                  <a:schemeClr val="accent1"/>
                </a:solidFill>
              </a:defRPr>
            </a:lvl1pPr>
          </a:lstStyle>
          <a:p>
            <a:r>
              <a:rPr lang="de-DE"/>
              <a:t>Titelmasterformat durch Klicken bearbeiten</a:t>
            </a:r>
          </a:p>
        </p:txBody>
      </p:sp>
      <p:sp>
        <p:nvSpPr>
          <p:cNvPr id="3" name="Untertitel 2"/>
          <p:cNvSpPr>
            <a:spLocks noGrp="1"/>
          </p:cNvSpPr>
          <p:nvPr>
            <p:ph type="subTitle" idx="1"/>
          </p:nvPr>
        </p:nvSpPr>
        <p:spPr>
          <a:xfrm>
            <a:off x="2743592" y="4805636"/>
            <a:ext cx="12801600" cy="2628900"/>
          </a:xfrm>
        </p:spPr>
        <p:txBody>
          <a:bodyPr/>
          <a:lstStyle>
            <a:lvl1pPr marL="0" indent="0" algn="ctr">
              <a:buNone/>
              <a:defRPr>
                <a:solidFill>
                  <a:schemeClr val="accent1">
                    <a:lumMod val="60000"/>
                    <a:lumOff val="40000"/>
                  </a:schemeClr>
                </a:solidFill>
              </a:defRPr>
            </a:lvl1pPr>
            <a:lvl2pPr marL="816415" indent="0" algn="ctr">
              <a:buNone/>
              <a:defRPr>
                <a:solidFill>
                  <a:schemeClr val="tx1">
                    <a:tint val="75000"/>
                  </a:schemeClr>
                </a:solidFill>
              </a:defRPr>
            </a:lvl2pPr>
            <a:lvl3pPr marL="1632832" indent="0" algn="ctr">
              <a:buNone/>
              <a:defRPr>
                <a:solidFill>
                  <a:schemeClr val="tx1">
                    <a:tint val="75000"/>
                  </a:schemeClr>
                </a:solidFill>
              </a:defRPr>
            </a:lvl3pPr>
            <a:lvl4pPr marL="2449246" indent="0" algn="ctr">
              <a:buNone/>
              <a:defRPr>
                <a:solidFill>
                  <a:schemeClr val="tx1">
                    <a:tint val="75000"/>
                  </a:schemeClr>
                </a:solidFill>
              </a:defRPr>
            </a:lvl4pPr>
            <a:lvl5pPr marL="3265661" indent="0" algn="ctr">
              <a:buNone/>
              <a:defRPr>
                <a:solidFill>
                  <a:schemeClr val="tx1">
                    <a:tint val="75000"/>
                  </a:schemeClr>
                </a:solidFill>
              </a:defRPr>
            </a:lvl5pPr>
            <a:lvl6pPr marL="4082078" indent="0" algn="ctr">
              <a:buNone/>
              <a:defRPr>
                <a:solidFill>
                  <a:schemeClr val="tx1">
                    <a:tint val="75000"/>
                  </a:schemeClr>
                </a:solidFill>
              </a:defRPr>
            </a:lvl6pPr>
            <a:lvl7pPr marL="4898493" indent="0" algn="ctr">
              <a:buNone/>
              <a:defRPr>
                <a:solidFill>
                  <a:schemeClr val="tx1">
                    <a:tint val="75000"/>
                  </a:schemeClr>
                </a:solidFill>
              </a:defRPr>
            </a:lvl7pPr>
            <a:lvl8pPr marL="5714908" indent="0" algn="ctr">
              <a:buNone/>
              <a:defRPr>
                <a:solidFill>
                  <a:schemeClr val="tx1">
                    <a:tint val="75000"/>
                  </a:schemeClr>
                </a:solidFill>
              </a:defRPr>
            </a:lvl8pPr>
            <a:lvl9pPr marL="6531325" indent="0" algn="ctr">
              <a:buNone/>
              <a:defRPr>
                <a:solidFill>
                  <a:schemeClr val="tx1">
                    <a:tint val="75000"/>
                  </a:schemeClr>
                </a:solidFill>
              </a:defRPr>
            </a:lvl9pPr>
          </a:lstStyle>
          <a:p>
            <a:r>
              <a:rPr lang="de-DE" dirty="0"/>
              <a:t>Formatvorlage des Untertitelmasters durch Klicken bearbeiten</a:t>
            </a:r>
          </a:p>
        </p:txBody>
      </p:sp>
      <p:sp>
        <p:nvSpPr>
          <p:cNvPr id="4" name="Datumsplatzhalter 3"/>
          <p:cNvSpPr>
            <a:spLocks noGrp="1"/>
          </p:cNvSpPr>
          <p:nvPr>
            <p:ph type="dt" sz="half" idx="10"/>
          </p:nvPr>
        </p:nvSpPr>
        <p:spPr/>
        <p:txBody>
          <a:bodyPr/>
          <a:lstStyle/>
          <a:p>
            <a:fld id="{6D6B75CF-6770-D24E-BE29-85355C2F63B5}"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pic>
        <p:nvPicPr>
          <p:cNvPr id="7" name="Picture 7"/>
          <p:cNvPicPr>
            <a:picLocks noChangeAspect="1" noChangeArrowheads="1"/>
          </p:cNvPicPr>
          <p:nvPr userDrawn="1"/>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8995" t="8299" b="41641"/>
          <a:stretch/>
        </p:blipFill>
        <p:spPr bwMode="auto">
          <a:xfrm flipV="1">
            <a:off x="788" y="8286750"/>
            <a:ext cx="18287216"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858807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p>
        </p:txBody>
      </p:sp>
      <p:sp>
        <p:nvSpPr>
          <p:cNvPr id="3" name="Inhaltsplatzhalter 2"/>
          <p:cNvSpPr>
            <a:spLocks noGrp="1"/>
          </p:cNvSpPr>
          <p:nvPr>
            <p:ph idx="1"/>
          </p:nvPr>
        </p:nvSpPr>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4" name="Datumsplatzhalter 3"/>
          <p:cNvSpPr>
            <a:spLocks noGrp="1"/>
          </p:cNvSpPr>
          <p:nvPr>
            <p:ph type="dt" sz="half" idx="10"/>
          </p:nvPr>
        </p:nvSpPr>
        <p:spPr/>
        <p:txBody>
          <a:bodyPr/>
          <a:lstStyle/>
          <a:p>
            <a:fld id="{0EF75295-2A44-D246-B3BE-98B8A0D80F75}"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90511719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444626" y="6610730"/>
            <a:ext cx="15544800" cy="2043113"/>
          </a:xfrm>
        </p:spPr>
        <p:txBody>
          <a:bodyPr anchor="t"/>
          <a:lstStyle>
            <a:lvl1pPr algn="l">
              <a:defRPr sz="7100" b="1" cap="all"/>
            </a:lvl1pPr>
          </a:lstStyle>
          <a:p>
            <a:r>
              <a:rPr lang="de-DE"/>
              <a:t>Titelmasterformat durch Klicken bearbeiten</a:t>
            </a:r>
          </a:p>
        </p:txBody>
      </p:sp>
      <p:sp>
        <p:nvSpPr>
          <p:cNvPr id="3" name="Textplatzhalter 2"/>
          <p:cNvSpPr>
            <a:spLocks noGrp="1"/>
          </p:cNvSpPr>
          <p:nvPr>
            <p:ph type="body" idx="1"/>
          </p:nvPr>
        </p:nvSpPr>
        <p:spPr>
          <a:xfrm>
            <a:off x="1444626" y="4360072"/>
            <a:ext cx="15544800" cy="2250281"/>
          </a:xfrm>
        </p:spPr>
        <p:txBody>
          <a:bodyPr anchor="b"/>
          <a:lstStyle>
            <a:lvl1pPr marL="0" indent="0">
              <a:buNone/>
              <a:defRPr sz="3600">
                <a:solidFill>
                  <a:schemeClr val="tx1">
                    <a:tint val="75000"/>
                  </a:schemeClr>
                </a:solidFill>
              </a:defRPr>
            </a:lvl1pPr>
            <a:lvl2pPr marL="816415" indent="0">
              <a:buNone/>
              <a:defRPr sz="3200">
                <a:solidFill>
                  <a:schemeClr val="tx1">
                    <a:tint val="75000"/>
                  </a:schemeClr>
                </a:solidFill>
              </a:defRPr>
            </a:lvl2pPr>
            <a:lvl3pPr marL="1632832" indent="0">
              <a:buNone/>
              <a:defRPr sz="2900">
                <a:solidFill>
                  <a:schemeClr val="tx1">
                    <a:tint val="75000"/>
                  </a:schemeClr>
                </a:solidFill>
              </a:defRPr>
            </a:lvl3pPr>
            <a:lvl4pPr marL="2449246" indent="0">
              <a:buNone/>
              <a:defRPr sz="2500">
                <a:solidFill>
                  <a:schemeClr val="tx1">
                    <a:tint val="75000"/>
                  </a:schemeClr>
                </a:solidFill>
              </a:defRPr>
            </a:lvl4pPr>
            <a:lvl5pPr marL="3265661" indent="0">
              <a:buNone/>
              <a:defRPr sz="2500">
                <a:solidFill>
                  <a:schemeClr val="tx1">
                    <a:tint val="75000"/>
                  </a:schemeClr>
                </a:solidFill>
              </a:defRPr>
            </a:lvl5pPr>
            <a:lvl6pPr marL="4082078" indent="0">
              <a:buNone/>
              <a:defRPr sz="2500">
                <a:solidFill>
                  <a:schemeClr val="tx1">
                    <a:tint val="75000"/>
                  </a:schemeClr>
                </a:solidFill>
              </a:defRPr>
            </a:lvl6pPr>
            <a:lvl7pPr marL="4898493" indent="0">
              <a:buNone/>
              <a:defRPr sz="2500">
                <a:solidFill>
                  <a:schemeClr val="tx1">
                    <a:tint val="75000"/>
                  </a:schemeClr>
                </a:solidFill>
              </a:defRPr>
            </a:lvl7pPr>
            <a:lvl8pPr marL="5714908" indent="0">
              <a:buNone/>
              <a:defRPr sz="2500">
                <a:solidFill>
                  <a:schemeClr val="tx1">
                    <a:tint val="75000"/>
                  </a:schemeClr>
                </a:solidFill>
              </a:defRPr>
            </a:lvl8pPr>
            <a:lvl9pPr marL="6531325" indent="0">
              <a:buNone/>
              <a:defRPr sz="25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FF89246B-B222-3445-81AF-D4AE0E8D45C8}"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174992377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914400" y="2400311"/>
            <a:ext cx="8077200" cy="6788945"/>
          </a:xfrm>
        </p:spPr>
        <p:txBody>
          <a:bodyPr/>
          <a:lstStyle>
            <a:lvl1pPr>
              <a:defRPr sz="5000"/>
            </a:lvl1pPr>
            <a:lvl2pPr>
              <a:defRPr sz="4300"/>
            </a:lvl2pPr>
            <a:lvl3pPr>
              <a:defRPr sz="3600"/>
            </a:lvl3pPr>
            <a:lvl4pPr>
              <a:defRPr sz="3200"/>
            </a:lvl4pPr>
            <a:lvl5pPr>
              <a:defRPr sz="3200"/>
            </a:lvl5pPr>
            <a:lvl6pPr>
              <a:defRPr sz="3200"/>
            </a:lvl6pPr>
            <a:lvl7pPr>
              <a:defRPr sz="3200"/>
            </a:lvl7pPr>
            <a:lvl8pPr>
              <a:defRPr sz="3200"/>
            </a:lvl8pPr>
            <a:lvl9pPr>
              <a:defRPr sz="32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9296400" y="2400311"/>
            <a:ext cx="8077200" cy="6788945"/>
          </a:xfrm>
        </p:spPr>
        <p:txBody>
          <a:bodyPr/>
          <a:lstStyle>
            <a:lvl1pPr>
              <a:defRPr sz="5000"/>
            </a:lvl1pPr>
            <a:lvl2pPr>
              <a:defRPr sz="4300"/>
            </a:lvl2pPr>
            <a:lvl3pPr>
              <a:defRPr sz="3600"/>
            </a:lvl3pPr>
            <a:lvl4pPr>
              <a:defRPr sz="3200"/>
            </a:lvl4pPr>
            <a:lvl5pPr>
              <a:defRPr sz="3200"/>
            </a:lvl5pPr>
            <a:lvl6pPr>
              <a:defRPr sz="3200"/>
            </a:lvl6pPr>
            <a:lvl7pPr>
              <a:defRPr sz="3200"/>
            </a:lvl7pPr>
            <a:lvl8pPr>
              <a:defRPr sz="3200"/>
            </a:lvl8pPr>
            <a:lvl9pPr>
              <a:defRPr sz="32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62CE95B9-1E3E-AD41-8589-2A36A11020BE}"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6" name="Fußzeilenplatzhalter 5"/>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335023430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914400" y="2302671"/>
            <a:ext cx="8080376" cy="959643"/>
          </a:xfrm>
        </p:spPr>
        <p:txBody>
          <a:bodyPr anchor="b"/>
          <a:lstStyle>
            <a:lvl1pPr marL="0" indent="0">
              <a:buNone/>
              <a:defRPr sz="3900" b="1"/>
            </a:lvl1pPr>
            <a:lvl2pPr marL="816415" indent="0">
              <a:buNone/>
              <a:defRPr sz="3600" b="1"/>
            </a:lvl2pPr>
            <a:lvl3pPr marL="1632832" indent="0">
              <a:buNone/>
              <a:defRPr sz="3200" b="1"/>
            </a:lvl3pPr>
            <a:lvl4pPr marL="2449246" indent="0">
              <a:buNone/>
              <a:defRPr sz="2900" b="1"/>
            </a:lvl4pPr>
            <a:lvl5pPr marL="3265661" indent="0">
              <a:buNone/>
              <a:defRPr sz="2900" b="1"/>
            </a:lvl5pPr>
            <a:lvl6pPr marL="4082078" indent="0">
              <a:buNone/>
              <a:defRPr sz="2900" b="1"/>
            </a:lvl6pPr>
            <a:lvl7pPr marL="4898493" indent="0">
              <a:buNone/>
              <a:defRPr sz="2900" b="1"/>
            </a:lvl7pPr>
            <a:lvl8pPr marL="5714908" indent="0">
              <a:buNone/>
              <a:defRPr sz="2900" b="1"/>
            </a:lvl8pPr>
            <a:lvl9pPr marL="6531325" indent="0">
              <a:buNone/>
              <a:defRPr sz="2900" b="1"/>
            </a:lvl9pPr>
          </a:lstStyle>
          <a:p>
            <a:pPr lvl="0"/>
            <a:r>
              <a:rPr lang="de-DE"/>
              <a:t>Textmasterformat bearbeiten</a:t>
            </a:r>
          </a:p>
        </p:txBody>
      </p:sp>
      <p:sp>
        <p:nvSpPr>
          <p:cNvPr id="4" name="Inhaltsplatzhalter 3"/>
          <p:cNvSpPr>
            <a:spLocks noGrp="1"/>
          </p:cNvSpPr>
          <p:nvPr>
            <p:ph sz="half" idx="2"/>
          </p:nvPr>
        </p:nvSpPr>
        <p:spPr>
          <a:xfrm>
            <a:off x="914400" y="3262313"/>
            <a:ext cx="8080376" cy="5926932"/>
          </a:xfrm>
        </p:spPr>
        <p:txBody>
          <a:bodyPr/>
          <a:lstStyle>
            <a:lvl1pPr>
              <a:defRPr sz="4300"/>
            </a:lvl1pPr>
            <a:lvl2pPr>
              <a:defRPr sz="3600"/>
            </a:lvl2pPr>
            <a:lvl3pPr>
              <a:defRPr sz="3200"/>
            </a:lvl3pPr>
            <a:lvl4pPr>
              <a:defRPr sz="2900"/>
            </a:lvl4pPr>
            <a:lvl5pPr>
              <a:defRPr sz="2900"/>
            </a:lvl5pPr>
            <a:lvl6pPr>
              <a:defRPr sz="2900"/>
            </a:lvl6pPr>
            <a:lvl7pPr>
              <a:defRPr sz="2900"/>
            </a:lvl7pPr>
            <a:lvl8pPr>
              <a:defRPr sz="2900"/>
            </a:lvl8pPr>
            <a:lvl9pPr>
              <a:defRPr sz="29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9290061" y="2302671"/>
            <a:ext cx="8083550" cy="959643"/>
          </a:xfrm>
        </p:spPr>
        <p:txBody>
          <a:bodyPr anchor="b">
            <a:noAutofit/>
          </a:bodyPr>
          <a:lstStyle>
            <a:lvl1pPr marL="0" indent="0">
              <a:buNone/>
              <a:defRPr sz="3900" b="1"/>
            </a:lvl1pPr>
            <a:lvl2pPr marL="816415" indent="0">
              <a:buNone/>
              <a:defRPr sz="3600" b="1"/>
            </a:lvl2pPr>
            <a:lvl3pPr marL="1632832" indent="0">
              <a:buNone/>
              <a:defRPr sz="3200" b="1"/>
            </a:lvl3pPr>
            <a:lvl4pPr marL="2449246" indent="0">
              <a:buNone/>
              <a:defRPr sz="2900" b="1"/>
            </a:lvl4pPr>
            <a:lvl5pPr marL="3265661" indent="0">
              <a:buNone/>
              <a:defRPr sz="2900" b="1"/>
            </a:lvl5pPr>
            <a:lvl6pPr marL="4082078" indent="0">
              <a:buNone/>
              <a:defRPr sz="2900" b="1"/>
            </a:lvl6pPr>
            <a:lvl7pPr marL="4898493" indent="0">
              <a:buNone/>
              <a:defRPr sz="2900" b="1"/>
            </a:lvl7pPr>
            <a:lvl8pPr marL="5714908" indent="0">
              <a:buNone/>
              <a:defRPr sz="2900" b="1"/>
            </a:lvl8pPr>
            <a:lvl9pPr marL="6531325" indent="0">
              <a:buNone/>
              <a:defRPr sz="2900" b="1"/>
            </a:lvl9pPr>
          </a:lstStyle>
          <a:p>
            <a:pPr lvl="0"/>
            <a:r>
              <a:rPr lang="de-DE"/>
              <a:t>Textmasterformat bearbeiten</a:t>
            </a:r>
          </a:p>
        </p:txBody>
      </p:sp>
      <p:sp>
        <p:nvSpPr>
          <p:cNvPr id="6" name="Inhaltsplatzhalter 5"/>
          <p:cNvSpPr>
            <a:spLocks noGrp="1"/>
          </p:cNvSpPr>
          <p:nvPr>
            <p:ph sz="quarter" idx="4"/>
          </p:nvPr>
        </p:nvSpPr>
        <p:spPr>
          <a:xfrm>
            <a:off x="9290061" y="3262313"/>
            <a:ext cx="8083550" cy="5926932"/>
          </a:xfrm>
        </p:spPr>
        <p:txBody>
          <a:bodyPr/>
          <a:lstStyle>
            <a:lvl1pPr>
              <a:defRPr sz="4300"/>
            </a:lvl1pPr>
            <a:lvl2pPr>
              <a:defRPr sz="3600"/>
            </a:lvl2pPr>
            <a:lvl3pPr>
              <a:defRPr sz="3200"/>
            </a:lvl3pPr>
            <a:lvl4pPr>
              <a:defRPr sz="2900"/>
            </a:lvl4pPr>
            <a:lvl5pPr>
              <a:defRPr sz="2900"/>
            </a:lvl5pPr>
            <a:lvl6pPr>
              <a:defRPr sz="2900"/>
            </a:lvl6pPr>
            <a:lvl7pPr>
              <a:defRPr sz="2900"/>
            </a:lvl7pPr>
            <a:lvl8pPr>
              <a:defRPr sz="2900"/>
            </a:lvl8pPr>
            <a:lvl9pPr>
              <a:defRPr sz="29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59F0AE4E-7E0E-0443-8489-C8988BF166B8}"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8" name="Fußzeilenplatzhalter 7"/>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9" name="Foliennummernplatzhalter 8"/>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158396557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sz="5700">
                <a:solidFill>
                  <a:schemeClr val="bg1"/>
                </a:solidFill>
              </a:defRPr>
            </a:lvl1pPr>
          </a:lstStyle>
          <a:p>
            <a:r>
              <a:rPr lang="de-DE" dirty="0"/>
              <a:t>Titelmasterformat durch Klicken bearbeiten</a:t>
            </a:r>
          </a:p>
        </p:txBody>
      </p:sp>
      <p:sp>
        <p:nvSpPr>
          <p:cNvPr id="3" name="Datumsplatzhalter 2"/>
          <p:cNvSpPr>
            <a:spLocks noGrp="1"/>
          </p:cNvSpPr>
          <p:nvPr>
            <p:ph type="dt" sz="half" idx="10"/>
          </p:nvPr>
        </p:nvSpPr>
        <p:spPr/>
        <p:txBody>
          <a:bodyPr/>
          <a:lstStyle/>
          <a:p>
            <a:fld id="{5F66719F-148E-264A-AF6C-00D4B5E581A3}"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4" name="Fußzeilenplatzhalter 3"/>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5" name="Foliennummernplatzhalter 4"/>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20079462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828E70AC-3EB2-9745-B222-80C3D21A30D6}"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3" name="Fußzeilenplatzhalter 2"/>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4" name="Foliennummernplatzhalter 3"/>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172545527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914403" y="409575"/>
            <a:ext cx="6016626" cy="1743075"/>
          </a:xfrm>
        </p:spPr>
        <p:txBody>
          <a:bodyPr anchor="b"/>
          <a:lstStyle>
            <a:lvl1pPr algn="l">
              <a:defRPr sz="3600" b="1"/>
            </a:lvl1pPr>
          </a:lstStyle>
          <a:p>
            <a:r>
              <a:rPr lang="de-DE"/>
              <a:t>Titelmasterformat durch Klicken bearbeiten</a:t>
            </a:r>
          </a:p>
        </p:txBody>
      </p:sp>
      <p:sp>
        <p:nvSpPr>
          <p:cNvPr id="3" name="Inhaltsplatzhalter 2"/>
          <p:cNvSpPr>
            <a:spLocks noGrp="1"/>
          </p:cNvSpPr>
          <p:nvPr>
            <p:ph idx="1"/>
          </p:nvPr>
        </p:nvSpPr>
        <p:spPr>
          <a:xfrm>
            <a:off x="7150102" y="409955"/>
            <a:ext cx="10223500" cy="8779670"/>
          </a:xfrm>
        </p:spPr>
        <p:txBody>
          <a:bodyPr/>
          <a:lstStyle>
            <a:lvl1pPr>
              <a:defRPr sz="5700"/>
            </a:lvl1pPr>
            <a:lvl2pPr>
              <a:defRPr sz="5000"/>
            </a:lvl2pPr>
            <a:lvl3pPr>
              <a:defRPr sz="4300"/>
            </a:lvl3pPr>
            <a:lvl4pPr>
              <a:defRPr sz="3600"/>
            </a:lvl4pPr>
            <a:lvl5pPr>
              <a:defRPr sz="3600"/>
            </a:lvl5pPr>
            <a:lvl6pPr>
              <a:defRPr sz="3600"/>
            </a:lvl6pPr>
            <a:lvl7pPr>
              <a:defRPr sz="3600"/>
            </a:lvl7pPr>
            <a:lvl8pPr>
              <a:defRPr sz="3600"/>
            </a:lvl8pPr>
            <a:lvl9pPr>
              <a:defRPr sz="3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914403" y="2152656"/>
            <a:ext cx="6016626" cy="7036595"/>
          </a:xfrm>
        </p:spPr>
        <p:txBody>
          <a:bodyPr/>
          <a:lstStyle>
            <a:lvl1pPr marL="0" indent="0">
              <a:buNone/>
              <a:defRPr sz="2500"/>
            </a:lvl1pPr>
            <a:lvl2pPr marL="816415" indent="0">
              <a:buNone/>
              <a:defRPr sz="2100"/>
            </a:lvl2pPr>
            <a:lvl3pPr marL="1632832" indent="0">
              <a:buNone/>
              <a:defRPr sz="1800"/>
            </a:lvl3pPr>
            <a:lvl4pPr marL="2449246" indent="0">
              <a:buNone/>
              <a:defRPr sz="1600"/>
            </a:lvl4pPr>
            <a:lvl5pPr marL="3265661" indent="0">
              <a:buNone/>
              <a:defRPr sz="1600"/>
            </a:lvl5pPr>
            <a:lvl6pPr marL="4082078" indent="0">
              <a:buNone/>
              <a:defRPr sz="1600"/>
            </a:lvl6pPr>
            <a:lvl7pPr marL="4898493" indent="0">
              <a:buNone/>
              <a:defRPr sz="1600"/>
            </a:lvl7pPr>
            <a:lvl8pPr marL="5714908" indent="0">
              <a:buNone/>
              <a:defRPr sz="1600"/>
            </a:lvl8pPr>
            <a:lvl9pPr marL="6531325" indent="0">
              <a:buNone/>
              <a:defRPr sz="1600"/>
            </a:lvl9pPr>
          </a:lstStyle>
          <a:p>
            <a:pPr lvl="0"/>
            <a:r>
              <a:rPr lang="de-DE"/>
              <a:t>Textmasterformat bearbeiten</a:t>
            </a:r>
          </a:p>
        </p:txBody>
      </p:sp>
      <p:sp>
        <p:nvSpPr>
          <p:cNvPr id="5" name="Datumsplatzhalter 4"/>
          <p:cNvSpPr>
            <a:spLocks noGrp="1"/>
          </p:cNvSpPr>
          <p:nvPr>
            <p:ph type="dt" sz="half" idx="10"/>
          </p:nvPr>
        </p:nvSpPr>
        <p:spPr/>
        <p:txBody>
          <a:bodyPr/>
          <a:lstStyle/>
          <a:p>
            <a:fld id="{B63A240D-33CC-7B48-97F9-83D7AC3D2F16}"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6" name="Fußzeilenplatzhalter 5"/>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20851172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ULL BACKGROUND IMAGE">
    <p:spTree>
      <p:nvGrpSpPr>
        <p:cNvPr id="1" name=""/>
        <p:cNvGrpSpPr/>
        <p:nvPr/>
      </p:nvGrpSpPr>
      <p:grpSpPr>
        <a:xfrm>
          <a:off x="0" y="0"/>
          <a:ext cx="0" cy="0"/>
          <a:chOff x="0" y="0"/>
          <a:chExt cx="0" cy="0"/>
        </a:xfrm>
      </p:grpSpPr>
      <p:sp>
        <p:nvSpPr>
          <p:cNvPr id="2" name="Picture Placeholder 2"/>
          <p:cNvSpPr>
            <a:spLocks noGrp="1"/>
          </p:cNvSpPr>
          <p:nvPr>
            <p:ph type="pic" sz="quarter" idx="12"/>
          </p:nvPr>
        </p:nvSpPr>
        <p:spPr>
          <a:xfrm>
            <a:off x="0" y="0"/>
            <a:ext cx="18288000" cy="10287000"/>
          </a:xfrm>
          <a:prstGeom prst="rect">
            <a:avLst/>
          </a:prstGeom>
        </p:spPr>
        <p:txBody>
          <a:bodyPr lIns="91439" tIns="45719" rIns="91439" bIns="45719"/>
          <a:lstStyle/>
          <a:p>
            <a:endParaRPr lang="uk-UA"/>
          </a:p>
        </p:txBody>
      </p:sp>
    </p:spTree>
    <p:extLst>
      <p:ext uri="{BB962C8B-B14F-4D97-AF65-F5344CB8AC3E}">
        <p14:creationId xmlns:p14="http://schemas.microsoft.com/office/powerpoint/2010/main" val="4136040173"/>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3584576" y="7200900"/>
            <a:ext cx="10972800" cy="850107"/>
          </a:xfrm>
        </p:spPr>
        <p:txBody>
          <a:bodyPr anchor="b"/>
          <a:lstStyle>
            <a:lvl1pPr algn="l">
              <a:defRPr sz="3600" b="1"/>
            </a:lvl1pPr>
          </a:lstStyle>
          <a:p>
            <a:r>
              <a:rPr lang="de-DE"/>
              <a:t>Titelmasterformat durch Klicken bearbeiten</a:t>
            </a:r>
          </a:p>
        </p:txBody>
      </p:sp>
      <p:sp>
        <p:nvSpPr>
          <p:cNvPr id="3" name="Bildplatzhalter 2"/>
          <p:cNvSpPr>
            <a:spLocks noGrp="1"/>
          </p:cNvSpPr>
          <p:nvPr>
            <p:ph type="pic" idx="1"/>
          </p:nvPr>
        </p:nvSpPr>
        <p:spPr>
          <a:xfrm>
            <a:off x="3584576" y="919163"/>
            <a:ext cx="10972800" cy="6172200"/>
          </a:xfrm>
        </p:spPr>
        <p:txBody>
          <a:bodyPr/>
          <a:lstStyle>
            <a:lvl1pPr marL="0" indent="0">
              <a:buNone/>
              <a:defRPr sz="5700"/>
            </a:lvl1pPr>
            <a:lvl2pPr marL="816415" indent="0">
              <a:buNone/>
              <a:defRPr sz="5000"/>
            </a:lvl2pPr>
            <a:lvl3pPr marL="1632832" indent="0">
              <a:buNone/>
              <a:defRPr sz="4300"/>
            </a:lvl3pPr>
            <a:lvl4pPr marL="2449246" indent="0">
              <a:buNone/>
              <a:defRPr sz="3600"/>
            </a:lvl4pPr>
            <a:lvl5pPr marL="3265661" indent="0">
              <a:buNone/>
              <a:defRPr sz="3600"/>
            </a:lvl5pPr>
            <a:lvl6pPr marL="4082078" indent="0">
              <a:buNone/>
              <a:defRPr sz="3600"/>
            </a:lvl6pPr>
            <a:lvl7pPr marL="4898493" indent="0">
              <a:buNone/>
              <a:defRPr sz="3600"/>
            </a:lvl7pPr>
            <a:lvl8pPr marL="5714908" indent="0">
              <a:buNone/>
              <a:defRPr sz="3600"/>
            </a:lvl8pPr>
            <a:lvl9pPr marL="6531325" indent="0">
              <a:buNone/>
              <a:defRPr sz="3600"/>
            </a:lvl9pPr>
          </a:lstStyle>
          <a:p>
            <a:r>
              <a:rPr lang="de-DE"/>
              <a:t>Bild durch Klicken auf Symbol hinzufügen</a:t>
            </a:r>
          </a:p>
        </p:txBody>
      </p:sp>
      <p:sp>
        <p:nvSpPr>
          <p:cNvPr id="4" name="Textplatzhalter 3"/>
          <p:cNvSpPr>
            <a:spLocks noGrp="1"/>
          </p:cNvSpPr>
          <p:nvPr>
            <p:ph type="body" sz="half" idx="2"/>
          </p:nvPr>
        </p:nvSpPr>
        <p:spPr>
          <a:xfrm>
            <a:off x="3584576" y="8051007"/>
            <a:ext cx="10972800" cy="1207293"/>
          </a:xfrm>
        </p:spPr>
        <p:txBody>
          <a:bodyPr/>
          <a:lstStyle>
            <a:lvl1pPr marL="0" indent="0">
              <a:buNone/>
              <a:defRPr sz="2500"/>
            </a:lvl1pPr>
            <a:lvl2pPr marL="816415" indent="0">
              <a:buNone/>
              <a:defRPr sz="2100"/>
            </a:lvl2pPr>
            <a:lvl3pPr marL="1632832" indent="0">
              <a:buNone/>
              <a:defRPr sz="1800"/>
            </a:lvl3pPr>
            <a:lvl4pPr marL="2449246" indent="0">
              <a:buNone/>
              <a:defRPr sz="1600"/>
            </a:lvl4pPr>
            <a:lvl5pPr marL="3265661" indent="0">
              <a:buNone/>
              <a:defRPr sz="1600"/>
            </a:lvl5pPr>
            <a:lvl6pPr marL="4082078" indent="0">
              <a:buNone/>
              <a:defRPr sz="1600"/>
            </a:lvl6pPr>
            <a:lvl7pPr marL="4898493" indent="0">
              <a:buNone/>
              <a:defRPr sz="1600"/>
            </a:lvl7pPr>
            <a:lvl8pPr marL="5714908" indent="0">
              <a:buNone/>
              <a:defRPr sz="1600"/>
            </a:lvl8pPr>
            <a:lvl9pPr marL="6531325" indent="0">
              <a:buNone/>
              <a:defRPr sz="1600"/>
            </a:lvl9pPr>
          </a:lstStyle>
          <a:p>
            <a:pPr lvl="0"/>
            <a:r>
              <a:rPr lang="de-DE"/>
              <a:t>Textmasterformat bearbeiten</a:t>
            </a:r>
          </a:p>
        </p:txBody>
      </p:sp>
      <p:sp>
        <p:nvSpPr>
          <p:cNvPr id="5" name="Datumsplatzhalter 4"/>
          <p:cNvSpPr>
            <a:spLocks noGrp="1"/>
          </p:cNvSpPr>
          <p:nvPr>
            <p:ph type="dt" sz="half" idx="10"/>
          </p:nvPr>
        </p:nvSpPr>
        <p:spPr/>
        <p:txBody>
          <a:bodyPr/>
          <a:lstStyle/>
          <a:p>
            <a:fld id="{A8AA9A0A-85EA-044B-9E8F-A78A5B4656A8}"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6" name="Fußzeilenplatzhalter 5"/>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151854666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EB4F7EB2-A988-2043-94ED-14F2FE769B35}"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133765549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13258800" y="412337"/>
            <a:ext cx="4114800" cy="877728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914400" y="412337"/>
            <a:ext cx="12039600" cy="877728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F4278807-F797-DA47-9EEE-B1EF18118A28}"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146469164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xAndClipArt">
  <p:cSld name="Titel, Text und ClipArt">
    <p:spTree>
      <p:nvGrpSpPr>
        <p:cNvPr id="1" name=""/>
        <p:cNvGrpSpPr/>
        <p:nvPr/>
      </p:nvGrpSpPr>
      <p:grpSpPr>
        <a:xfrm>
          <a:off x="0" y="0"/>
          <a:ext cx="0" cy="0"/>
          <a:chOff x="0" y="0"/>
          <a:chExt cx="0" cy="0"/>
        </a:xfrm>
      </p:grpSpPr>
      <p:sp>
        <p:nvSpPr>
          <p:cNvPr id="2" name="Titel 1"/>
          <p:cNvSpPr>
            <a:spLocks noGrp="1"/>
          </p:cNvSpPr>
          <p:nvPr>
            <p:ph type="title"/>
          </p:nvPr>
        </p:nvSpPr>
        <p:spPr>
          <a:xfrm>
            <a:off x="1401181" y="1413955"/>
            <a:ext cx="13314486" cy="498599"/>
          </a:xfrm>
        </p:spPr>
        <p:txBody>
          <a:bodyPr/>
          <a:lstStyle/>
          <a:p>
            <a:r>
              <a:rPr lang="de-DE"/>
              <a:t>Titelmasterformat durch Klicken bearbeiten</a:t>
            </a:r>
          </a:p>
        </p:txBody>
      </p:sp>
      <p:sp>
        <p:nvSpPr>
          <p:cNvPr id="3" name="Textplatzhalter 2"/>
          <p:cNvSpPr>
            <a:spLocks noGrp="1"/>
          </p:cNvSpPr>
          <p:nvPr>
            <p:ph type="body" sz="half" idx="1"/>
          </p:nvPr>
        </p:nvSpPr>
        <p:spPr>
          <a:xfrm>
            <a:off x="1400919" y="2807903"/>
            <a:ext cx="7798778" cy="3767186"/>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ClipArt-Platzhalter 3"/>
          <p:cNvSpPr>
            <a:spLocks noGrp="1"/>
          </p:cNvSpPr>
          <p:nvPr>
            <p:ph type="clipArt" sz="half" idx="2"/>
          </p:nvPr>
        </p:nvSpPr>
        <p:spPr>
          <a:xfrm>
            <a:off x="9481040" y="2807496"/>
            <a:ext cx="7801708" cy="553998"/>
          </a:xfrm>
        </p:spPr>
        <p:txBody>
          <a:bodyPr/>
          <a:lstStyle/>
          <a:p>
            <a:endParaRPr lang="de-DE"/>
          </a:p>
        </p:txBody>
      </p:sp>
      <p:sp>
        <p:nvSpPr>
          <p:cNvPr id="5" name="Fußzeilenplatzhalter 4"/>
          <p:cNvSpPr>
            <a:spLocks noGrp="1"/>
          </p:cNvSpPr>
          <p:nvPr>
            <p:ph type="ftr" sz="quarter" idx="10"/>
          </p:nvPr>
        </p:nvSpPr>
        <p:spPr>
          <a:xfrm>
            <a:off x="3344011" y="9298782"/>
            <a:ext cx="11605846" cy="276999"/>
          </a:xfrm>
        </p:spPr>
        <p:txBody>
          <a:bodyPr/>
          <a:lstStyle>
            <a:lvl1pPr>
              <a:defRPr/>
            </a:lvl1p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1"/>
          </p:nvPr>
        </p:nvSpPr>
        <p:spPr>
          <a:xfrm>
            <a:off x="15465670" y="9298782"/>
            <a:ext cx="1808284" cy="276999"/>
          </a:xfrm>
        </p:spPr>
        <p:txBody>
          <a:bodyPr/>
          <a:lstStyle>
            <a:lvl1pPr>
              <a:defRPr/>
            </a:lvl1pPr>
          </a:lstStyle>
          <a:p>
            <a:fld id="{5F7A7D30-B8CA-4828-8D17-996B322C1780}" type="slidenum">
              <a:rPr lang="de-DE">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424155091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371992" y="2172353"/>
            <a:ext cx="15544800" cy="2205038"/>
          </a:xfrm>
        </p:spPr>
        <p:txBody>
          <a:bodyPr/>
          <a:lstStyle>
            <a:lvl1pPr algn="ctr">
              <a:defRPr>
                <a:solidFill>
                  <a:schemeClr val="tx1"/>
                </a:solidFill>
              </a:defRPr>
            </a:lvl1pPr>
          </a:lstStyle>
          <a:p>
            <a:r>
              <a:rPr lang="de-DE" dirty="0"/>
              <a:t>Titelmasterformat durch Klicken bearbeiten</a:t>
            </a:r>
          </a:p>
        </p:txBody>
      </p:sp>
      <p:sp>
        <p:nvSpPr>
          <p:cNvPr id="3" name="Untertitel 2"/>
          <p:cNvSpPr>
            <a:spLocks noGrp="1"/>
          </p:cNvSpPr>
          <p:nvPr>
            <p:ph type="subTitle" idx="1"/>
          </p:nvPr>
        </p:nvSpPr>
        <p:spPr>
          <a:xfrm>
            <a:off x="2743592" y="4805636"/>
            <a:ext cx="12801600" cy="2628900"/>
          </a:xfrm>
        </p:spPr>
        <p:txBody>
          <a:bodyPr/>
          <a:lstStyle>
            <a:lvl1pPr marL="0" indent="0" algn="ctr">
              <a:buNone/>
              <a:defRPr>
                <a:solidFill>
                  <a:schemeClr val="accent3"/>
                </a:solidFill>
              </a:defRPr>
            </a:lvl1pPr>
            <a:lvl2pPr marL="816415" indent="0" algn="ctr">
              <a:buNone/>
              <a:defRPr>
                <a:solidFill>
                  <a:schemeClr val="tx1">
                    <a:tint val="75000"/>
                  </a:schemeClr>
                </a:solidFill>
              </a:defRPr>
            </a:lvl2pPr>
            <a:lvl3pPr marL="1632832" indent="0" algn="ctr">
              <a:buNone/>
              <a:defRPr>
                <a:solidFill>
                  <a:schemeClr val="tx1">
                    <a:tint val="75000"/>
                  </a:schemeClr>
                </a:solidFill>
              </a:defRPr>
            </a:lvl3pPr>
            <a:lvl4pPr marL="2449246" indent="0" algn="ctr">
              <a:buNone/>
              <a:defRPr>
                <a:solidFill>
                  <a:schemeClr val="tx1">
                    <a:tint val="75000"/>
                  </a:schemeClr>
                </a:solidFill>
              </a:defRPr>
            </a:lvl4pPr>
            <a:lvl5pPr marL="3265661" indent="0" algn="ctr">
              <a:buNone/>
              <a:defRPr>
                <a:solidFill>
                  <a:schemeClr val="tx1">
                    <a:tint val="75000"/>
                  </a:schemeClr>
                </a:solidFill>
              </a:defRPr>
            </a:lvl5pPr>
            <a:lvl6pPr marL="4082078" indent="0" algn="ctr">
              <a:buNone/>
              <a:defRPr>
                <a:solidFill>
                  <a:schemeClr val="tx1">
                    <a:tint val="75000"/>
                  </a:schemeClr>
                </a:solidFill>
              </a:defRPr>
            </a:lvl6pPr>
            <a:lvl7pPr marL="4898493" indent="0" algn="ctr">
              <a:buNone/>
              <a:defRPr>
                <a:solidFill>
                  <a:schemeClr val="tx1">
                    <a:tint val="75000"/>
                  </a:schemeClr>
                </a:solidFill>
              </a:defRPr>
            </a:lvl7pPr>
            <a:lvl8pPr marL="5714908" indent="0" algn="ctr">
              <a:buNone/>
              <a:defRPr>
                <a:solidFill>
                  <a:schemeClr val="tx1">
                    <a:tint val="75000"/>
                  </a:schemeClr>
                </a:solidFill>
              </a:defRPr>
            </a:lvl8pPr>
            <a:lvl9pPr marL="6531325" indent="0" algn="ctr">
              <a:buNone/>
              <a:defRPr>
                <a:solidFill>
                  <a:schemeClr val="tx1">
                    <a:tint val="75000"/>
                  </a:schemeClr>
                </a:solidFill>
              </a:defRPr>
            </a:lvl9pPr>
          </a:lstStyle>
          <a:p>
            <a:r>
              <a:rPr lang="de-DE" dirty="0"/>
              <a:t>Formatvorlage des Untertitelmasters durch Klicken bearbeiten</a:t>
            </a:r>
          </a:p>
        </p:txBody>
      </p:sp>
      <p:sp>
        <p:nvSpPr>
          <p:cNvPr id="4" name="Datumsplatzhalter 3"/>
          <p:cNvSpPr>
            <a:spLocks noGrp="1"/>
          </p:cNvSpPr>
          <p:nvPr>
            <p:ph type="dt" sz="half" idx="10"/>
          </p:nvPr>
        </p:nvSpPr>
        <p:spPr/>
        <p:txBody>
          <a:bodyPr/>
          <a:lstStyle/>
          <a:p>
            <a:fld id="{E20E9749-C537-304E-BAC4-526824E95E33}"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pic>
        <p:nvPicPr>
          <p:cNvPr id="8" name="Bild 7"/>
          <p:cNvPicPr>
            <a:picLocks noChangeAspect="1"/>
          </p:cNvPicPr>
          <p:nvPr userDrawn="1"/>
        </p:nvPicPr>
        <p:blipFill rotWithShape="1">
          <a:blip r:embed="rId2"/>
          <a:srcRect t="21452" b="22483"/>
          <a:stretch/>
        </p:blipFill>
        <p:spPr>
          <a:xfrm>
            <a:off x="2397932" y="10995"/>
            <a:ext cx="13492137" cy="1782263"/>
          </a:xfrm>
          <a:prstGeom prst="rect">
            <a:avLst/>
          </a:prstGeom>
        </p:spPr>
      </p:pic>
      <p:pic>
        <p:nvPicPr>
          <p:cNvPr id="9" name="Bild 8"/>
          <p:cNvPicPr>
            <a:picLocks noChangeAspect="1"/>
          </p:cNvPicPr>
          <p:nvPr userDrawn="1"/>
        </p:nvPicPr>
        <p:blipFill rotWithShape="1">
          <a:blip r:embed="rId2"/>
          <a:srcRect l="91815" t="21452" b="22483"/>
          <a:stretch/>
        </p:blipFill>
        <p:spPr>
          <a:xfrm>
            <a:off x="14782800" y="4600"/>
            <a:ext cx="3505200" cy="1782263"/>
          </a:xfrm>
          <a:prstGeom prst="rect">
            <a:avLst/>
          </a:prstGeom>
        </p:spPr>
      </p:pic>
    </p:spTree>
    <p:extLst>
      <p:ext uri="{BB962C8B-B14F-4D97-AF65-F5344CB8AC3E}">
        <p14:creationId xmlns:p14="http://schemas.microsoft.com/office/powerpoint/2010/main" val="272562920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dirty="0"/>
              <a:t>Titelmasterformat durch Klicken bearbeiten</a:t>
            </a:r>
          </a:p>
        </p:txBody>
      </p:sp>
      <p:sp>
        <p:nvSpPr>
          <p:cNvPr id="3" name="Inhaltsplatzhalter 2"/>
          <p:cNvSpPr>
            <a:spLocks noGrp="1"/>
          </p:cNvSpPr>
          <p:nvPr>
            <p:ph idx="1"/>
          </p:nvPr>
        </p:nvSpPr>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4" name="Datumsplatzhalter 3"/>
          <p:cNvSpPr>
            <a:spLocks noGrp="1"/>
          </p:cNvSpPr>
          <p:nvPr>
            <p:ph type="dt" sz="half" idx="10"/>
          </p:nvPr>
        </p:nvSpPr>
        <p:spPr/>
        <p:txBody>
          <a:bodyPr/>
          <a:lstStyle/>
          <a:p>
            <a:fld id="{CFF779C7-4BCE-5A4A-9106-E4EDC62436E2}"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66258033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444626" y="6610730"/>
            <a:ext cx="15544800" cy="2043113"/>
          </a:xfrm>
        </p:spPr>
        <p:txBody>
          <a:bodyPr anchor="t"/>
          <a:lstStyle>
            <a:lvl1pPr algn="l">
              <a:defRPr sz="7100" b="1" cap="all"/>
            </a:lvl1pPr>
          </a:lstStyle>
          <a:p>
            <a:r>
              <a:rPr lang="de-DE"/>
              <a:t>Titelmasterformat durch Klicken bearbeiten</a:t>
            </a:r>
          </a:p>
        </p:txBody>
      </p:sp>
      <p:sp>
        <p:nvSpPr>
          <p:cNvPr id="3" name="Textplatzhalter 2"/>
          <p:cNvSpPr>
            <a:spLocks noGrp="1"/>
          </p:cNvSpPr>
          <p:nvPr>
            <p:ph type="body" idx="1"/>
          </p:nvPr>
        </p:nvSpPr>
        <p:spPr>
          <a:xfrm>
            <a:off x="1444626" y="4360072"/>
            <a:ext cx="15544800" cy="2250281"/>
          </a:xfrm>
        </p:spPr>
        <p:txBody>
          <a:bodyPr anchor="b"/>
          <a:lstStyle>
            <a:lvl1pPr marL="0" indent="0">
              <a:buNone/>
              <a:defRPr sz="3600">
                <a:solidFill>
                  <a:schemeClr val="tx1">
                    <a:tint val="75000"/>
                  </a:schemeClr>
                </a:solidFill>
              </a:defRPr>
            </a:lvl1pPr>
            <a:lvl2pPr marL="816415" indent="0">
              <a:buNone/>
              <a:defRPr sz="3200">
                <a:solidFill>
                  <a:schemeClr val="tx1">
                    <a:tint val="75000"/>
                  </a:schemeClr>
                </a:solidFill>
              </a:defRPr>
            </a:lvl2pPr>
            <a:lvl3pPr marL="1632832" indent="0">
              <a:buNone/>
              <a:defRPr sz="2900">
                <a:solidFill>
                  <a:schemeClr val="tx1">
                    <a:tint val="75000"/>
                  </a:schemeClr>
                </a:solidFill>
              </a:defRPr>
            </a:lvl3pPr>
            <a:lvl4pPr marL="2449246" indent="0">
              <a:buNone/>
              <a:defRPr sz="2500">
                <a:solidFill>
                  <a:schemeClr val="tx1">
                    <a:tint val="75000"/>
                  </a:schemeClr>
                </a:solidFill>
              </a:defRPr>
            </a:lvl4pPr>
            <a:lvl5pPr marL="3265661" indent="0">
              <a:buNone/>
              <a:defRPr sz="2500">
                <a:solidFill>
                  <a:schemeClr val="tx1">
                    <a:tint val="75000"/>
                  </a:schemeClr>
                </a:solidFill>
              </a:defRPr>
            </a:lvl5pPr>
            <a:lvl6pPr marL="4082078" indent="0">
              <a:buNone/>
              <a:defRPr sz="2500">
                <a:solidFill>
                  <a:schemeClr val="tx1">
                    <a:tint val="75000"/>
                  </a:schemeClr>
                </a:solidFill>
              </a:defRPr>
            </a:lvl6pPr>
            <a:lvl7pPr marL="4898493" indent="0">
              <a:buNone/>
              <a:defRPr sz="2500">
                <a:solidFill>
                  <a:schemeClr val="tx1">
                    <a:tint val="75000"/>
                  </a:schemeClr>
                </a:solidFill>
              </a:defRPr>
            </a:lvl7pPr>
            <a:lvl8pPr marL="5714908" indent="0">
              <a:buNone/>
              <a:defRPr sz="2500">
                <a:solidFill>
                  <a:schemeClr val="tx1">
                    <a:tint val="75000"/>
                  </a:schemeClr>
                </a:solidFill>
              </a:defRPr>
            </a:lvl8pPr>
            <a:lvl9pPr marL="6531325" indent="0">
              <a:buNone/>
              <a:defRPr sz="25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FEA2F999-EACD-6745-B701-EFCD2F505A3C}"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227839317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914400" y="2400311"/>
            <a:ext cx="8077200" cy="6788945"/>
          </a:xfrm>
        </p:spPr>
        <p:txBody>
          <a:bodyPr/>
          <a:lstStyle>
            <a:lvl1pPr>
              <a:defRPr sz="5000"/>
            </a:lvl1pPr>
            <a:lvl2pPr>
              <a:defRPr sz="4300"/>
            </a:lvl2pPr>
            <a:lvl3pPr>
              <a:defRPr sz="3600"/>
            </a:lvl3pPr>
            <a:lvl4pPr>
              <a:defRPr sz="3200"/>
            </a:lvl4pPr>
            <a:lvl5pPr>
              <a:defRPr sz="3200"/>
            </a:lvl5pPr>
            <a:lvl6pPr>
              <a:defRPr sz="3200"/>
            </a:lvl6pPr>
            <a:lvl7pPr>
              <a:defRPr sz="3200"/>
            </a:lvl7pPr>
            <a:lvl8pPr>
              <a:defRPr sz="3200"/>
            </a:lvl8pPr>
            <a:lvl9pPr>
              <a:defRPr sz="32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9296400" y="2400311"/>
            <a:ext cx="8077200" cy="6788945"/>
          </a:xfrm>
        </p:spPr>
        <p:txBody>
          <a:bodyPr/>
          <a:lstStyle>
            <a:lvl1pPr>
              <a:defRPr sz="5000"/>
            </a:lvl1pPr>
            <a:lvl2pPr>
              <a:defRPr sz="4300"/>
            </a:lvl2pPr>
            <a:lvl3pPr>
              <a:defRPr sz="3600"/>
            </a:lvl3pPr>
            <a:lvl4pPr>
              <a:defRPr sz="3200"/>
            </a:lvl4pPr>
            <a:lvl5pPr>
              <a:defRPr sz="3200"/>
            </a:lvl5pPr>
            <a:lvl6pPr>
              <a:defRPr sz="3200"/>
            </a:lvl6pPr>
            <a:lvl7pPr>
              <a:defRPr sz="3200"/>
            </a:lvl7pPr>
            <a:lvl8pPr>
              <a:defRPr sz="3200"/>
            </a:lvl8pPr>
            <a:lvl9pPr>
              <a:defRPr sz="32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C5B53ECA-FB49-344C-BEE0-55D86B6A1888}"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6" name="Fußzeilenplatzhalter 5"/>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398741842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914400" y="2302671"/>
            <a:ext cx="8080376" cy="959643"/>
          </a:xfrm>
        </p:spPr>
        <p:txBody>
          <a:bodyPr anchor="b"/>
          <a:lstStyle>
            <a:lvl1pPr marL="0" indent="0">
              <a:buNone/>
              <a:defRPr sz="3900" b="1"/>
            </a:lvl1pPr>
            <a:lvl2pPr marL="816415" indent="0">
              <a:buNone/>
              <a:defRPr sz="3600" b="1"/>
            </a:lvl2pPr>
            <a:lvl3pPr marL="1632832" indent="0">
              <a:buNone/>
              <a:defRPr sz="3200" b="1"/>
            </a:lvl3pPr>
            <a:lvl4pPr marL="2449246" indent="0">
              <a:buNone/>
              <a:defRPr sz="2900" b="1"/>
            </a:lvl4pPr>
            <a:lvl5pPr marL="3265661" indent="0">
              <a:buNone/>
              <a:defRPr sz="2900" b="1"/>
            </a:lvl5pPr>
            <a:lvl6pPr marL="4082078" indent="0">
              <a:buNone/>
              <a:defRPr sz="2900" b="1"/>
            </a:lvl6pPr>
            <a:lvl7pPr marL="4898493" indent="0">
              <a:buNone/>
              <a:defRPr sz="2900" b="1"/>
            </a:lvl7pPr>
            <a:lvl8pPr marL="5714908" indent="0">
              <a:buNone/>
              <a:defRPr sz="2900" b="1"/>
            </a:lvl8pPr>
            <a:lvl9pPr marL="6531325" indent="0">
              <a:buNone/>
              <a:defRPr sz="2900" b="1"/>
            </a:lvl9pPr>
          </a:lstStyle>
          <a:p>
            <a:pPr lvl="0"/>
            <a:r>
              <a:rPr lang="de-DE"/>
              <a:t>Textmasterformat bearbeiten</a:t>
            </a:r>
          </a:p>
        </p:txBody>
      </p:sp>
      <p:sp>
        <p:nvSpPr>
          <p:cNvPr id="4" name="Inhaltsplatzhalter 3"/>
          <p:cNvSpPr>
            <a:spLocks noGrp="1"/>
          </p:cNvSpPr>
          <p:nvPr>
            <p:ph sz="half" idx="2"/>
          </p:nvPr>
        </p:nvSpPr>
        <p:spPr>
          <a:xfrm>
            <a:off x="914400" y="3262313"/>
            <a:ext cx="8080376" cy="5926932"/>
          </a:xfrm>
        </p:spPr>
        <p:txBody>
          <a:bodyPr/>
          <a:lstStyle>
            <a:lvl1pPr>
              <a:defRPr sz="4300"/>
            </a:lvl1pPr>
            <a:lvl2pPr>
              <a:defRPr sz="3600"/>
            </a:lvl2pPr>
            <a:lvl3pPr>
              <a:defRPr sz="3200"/>
            </a:lvl3pPr>
            <a:lvl4pPr>
              <a:defRPr sz="2900"/>
            </a:lvl4pPr>
            <a:lvl5pPr>
              <a:defRPr sz="2900"/>
            </a:lvl5pPr>
            <a:lvl6pPr>
              <a:defRPr sz="2900"/>
            </a:lvl6pPr>
            <a:lvl7pPr>
              <a:defRPr sz="2900"/>
            </a:lvl7pPr>
            <a:lvl8pPr>
              <a:defRPr sz="2900"/>
            </a:lvl8pPr>
            <a:lvl9pPr>
              <a:defRPr sz="29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9290061" y="2302671"/>
            <a:ext cx="8083550" cy="959643"/>
          </a:xfrm>
        </p:spPr>
        <p:txBody>
          <a:bodyPr anchor="b">
            <a:noAutofit/>
          </a:bodyPr>
          <a:lstStyle>
            <a:lvl1pPr marL="0" indent="0">
              <a:buNone/>
              <a:defRPr sz="3900" b="1"/>
            </a:lvl1pPr>
            <a:lvl2pPr marL="816415" indent="0">
              <a:buNone/>
              <a:defRPr sz="3600" b="1"/>
            </a:lvl2pPr>
            <a:lvl3pPr marL="1632832" indent="0">
              <a:buNone/>
              <a:defRPr sz="3200" b="1"/>
            </a:lvl3pPr>
            <a:lvl4pPr marL="2449246" indent="0">
              <a:buNone/>
              <a:defRPr sz="2900" b="1"/>
            </a:lvl4pPr>
            <a:lvl5pPr marL="3265661" indent="0">
              <a:buNone/>
              <a:defRPr sz="2900" b="1"/>
            </a:lvl5pPr>
            <a:lvl6pPr marL="4082078" indent="0">
              <a:buNone/>
              <a:defRPr sz="2900" b="1"/>
            </a:lvl6pPr>
            <a:lvl7pPr marL="4898493" indent="0">
              <a:buNone/>
              <a:defRPr sz="2900" b="1"/>
            </a:lvl7pPr>
            <a:lvl8pPr marL="5714908" indent="0">
              <a:buNone/>
              <a:defRPr sz="2900" b="1"/>
            </a:lvl8pPr>
            <a:lvl9pPr marL="6531325" indent="0">
              <a:buNone/>
              <a:defRPr sz="2900" b="1"/>
            </a:lvl9pPr>
          </a:lstStyle>
          <a:p>
            <a:pPr lvl="0"/>
            <a:r>
              <a:rPr lang="de-DE"/>
              <a:t>Textmasterformat bearbeiten</a:t>
            </a:r>
          </a:p>
        </p:txBody>
      </p:sp>
      <p:sp>
        <p:nvSpPr>
          <p:cNvPr id="6" name="Inhaltsplatzhalter 5"/>
          <p:cNvSpPr>
            <a:spLocks noGrp="1"/>
          </p:cNvSpPr>
          <p:nvPr>
            <p:ph sz="quarter" idx="4"/>
          </p:nvPr>
        </p:nvSpPr>
        <p:spPr>
          <a:xfrm>
            <a:off x="9290061" y="3262313"/>
            <a:ext cx="8083550" cy="5926932"/>
          </a:xfrm>
        </p:spPr>
        <p:txBody>
          <a:bodyPr/>
          <a:lstStyle>
            <a:lvl1pPr>
              <a:defRPr sz="4300"/>
            </a:lvl1pPr>
            <a:lvl2pPr>
              <a:defRPr sz="3600"/>
            </a:lvl2pPr>
            <a:lvl3pPr>
              <a:defRPr sz="3200"/>
            </a:lvl3pPr>
            <a:lvl4pPr>
              <a:defRPr sz="2900"/>
            </a:lvl4pPr>
            <a:lvl5pPr>
              <a:defRPr sz="2900"/>
            </a:lvl5pPr>
            <a:lvl6pPr>
              <a:defRPr sz="2900"/>
            </a:lvl6pPr>
            <a:lvl7pPr>
              <a:defRPr sz="2900"/>
            </a:lvl7pPr>
            <a:lvl8pPr>
              <a:defRPr sz="2900"/>
            </a:lvl8pPr>
            <a:lvl9pPr>
              <a:defRPr sz="29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C96B8B1D-15A0-184A-A4AC-687A5DD5BF70}"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8" name="Fußzeilenplatzhalter 7"/>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9" name="Foliennummernplatzhalter 8"/>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202411098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sz="5700">
                <a:solidFill>
                  <a:schemeClr val="bg1"/>
                </a:solidFill>
              </a:defRPr>
            </a:lvl1pPr>
          </a:lstStyle>
          <a:p>
            <a:r>
              <a:rPr lang="de-DE" dirty="0"/>
              <a:t>Titelmasterformat durch Klicken bearbeiten</a:t>
            </a:r>
          </a:p>
        </p:txBody>
      </p:sp>
      <p:sp>
        <p:nvSpPr>
          <p:cNvPr id="3" name="Datumsplatzhalter 2"/>
          <p:cNvSpPr>
            <a:spLocks noGrp="1"/>
          </p:cNvSpPr>
          <p:nvPr>
            <p:ph type="dt" sz="half" idx="10"/>
          </p:nvPr>
        </p:nvSpPr>
        <p:spPr/>
        <p:txBody>
          <a:bodyPr/>
          <a:lstStyle/>
          <a:p>
            <a:fld id="{D9A4EF8E-5082-3A4B-852D-31B18177D43A}"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4" name="Fußzeilenplatzhalter 3"/>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5" name="Foliennummernplatzhalter 4"/>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23955629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G-SLIDE OPT-1">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0" y="0"/>
            <a:ext cx="9144000" cy="10287000"/>
          </a:xfrm>
          <a:prstGeom prst="rect">
            <a:avLst/>
          </a:prstGeom>
        </p:spPr>
        <p:txBody>
          <a:bodyPr lIns="91439" tIns="45719" rIns="91439" bIns="45719"/>
          <a:lstStyle/>
          <a:p>
            <a:endParaRPr lang="uk-UA"/>
          </a:p>
        </p:txBody>
      </p:sp>
    </p:spTree>
    <p:extLst>
      <p:ext uri="{BB962C8B-B14F-4D97-AF65-F5344CB8AC3E}">
        <p14:creationId xmlns:p14="http://schemas.microsoft.com/office/powerpoint/2010/main" val="351645375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9B3EFD1C-AF38-5A41-9966-73D4D7B56B2A}"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3" name="Fußzeilenplatzhalter 2"/>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4" name="Foliennummernplatzhalter 3"/>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76685188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914403" y="409575"/>
            <a:ext cx="6016626" cy="1743075"/>
          </a:xfrm>
        </p:spPr>
        <p:txBody>
          <a:bodyPr anchor="b"/>
          <a:lstStyle>
            <a:lvl1pPr algn="l">
              <a:defRPr sz="3600" b="1"/>
            </a:lvl1pPr>
          </a:lstStyle>
          <a:p>
            <a:r>
              <a:rPr lang="de-DE"/>
              <a:t>Titelmasterformat durch Klicken bearbeiten</a:t>
            </a:r>
          </a:p>
        </p:txBody>
      </p:sp>
      <p:sp>
        <p:nvSpPr>
          <p:cNvPr id="3" name="Inhaltsplatzhalter 2"/>
          <p:cNvSpPr>
            <a:spLocks noGrp="1"/>
          </p:cNvSpPr>
          <p:nvPr>
            <p:ph idx="1"/>
          </p:nvPr>
        </p:nvSpPr>
        <p:spPr>
          <a:xfrm>
            <a:off x="7150102" y="409955"/>
            <a:ext cx="10223500" cy="8779670"/>
          </a:xfrm>
        </p:spPr>
        <p:txBody>
          <a:bodyPr/>
          <a:lstStyle>
            <a:lvl1pPr>
              <a:defRPr sz="5700"/>
            </a:lvl1pPr>
            <a:lvl2pPr>
              <a:defRPr sz="5000"/>
            </a:lvl2pPr>
            <a:lvl3pPr>
              <a:defRPr sz="4300"/>
            </a:lvl3pPr>
            <a:lvl4pPr>
              <a:defRPr sz="3600"/>
            </a:lvl4pPr>
            <a:lvl5pPr>
              <a:defRPr sz="3600"/>
            </a:lvl5pPr>
            <a:lvl6pPr>
              <a:defRPr sz="3600"/>
            </a:lvl6pPr>
            <a:lvl7pPr>
              <a:defRPr sz="3600"/>
            </a:lvl7pPr>
            <a:lvl8pPr>
              <a:defRPr sz="3600"/>
            </a:lvl8pPr>
            <a:lvl9pPr>
              <a:defRPr sz="3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914403" y="2152656"/>
            <a:ext cx="6016626" cy="7036595"/>
          </a:xfrm>
        </p:spPr>
        <p:txBody>
          <a:bodyPr/>
          <a:lstStyle>
            <a:lvl1pPr marL="0" indent="0">
              <a:buNone/>
              <a:defRPr sz="2500"/>
            </a:lvl1pPr>
            <a:lvl2pPr marL="816415" indent="0">
              <a:buNone/>
              <a:defRPr sz="2100"/>
            </a:lvl2pPr>
            <a:lvl3pPr marL="1632832" indent="0">
              <a:buNone/>
              <a:defRPr sz="1800"/>
            </a:lvl3pPr>
            <a:lvl4pPr marL="2449246" indent="0">
              <a:buNone/>
              <a:defRPr sz="1600"/>
            </a:lvl4pPr>
            <a:lvl5pPr marL="3265661" indent="0">
              <a:buNone/>
              <a:defRPr sz="1600"/>
            </a:lvl5pPr>
            <a:lvl6pPr marL="4082078" indent="0">
              <a:buNone/>
              <a:defRPr sz="1600"/>
            </a:lvl6pPr>
            <a:lvl7pPr marL="4898493" indent="0">
              <a:buNone/>
              <a:defRPr sz="1600"/>
            </a:lvl7pPr>
            <a:lvl8pPr marL="5714908" indent="0">
              <a:buNone/>
              <a:defRPr sz="1600"/>
            </a:lvl8pPr>
            <a:lvl9pPr marL="6531325" indent="0">
              <a:buNone/>
              <a:defRPr sz="1600"/>
            </a:lvl9pPr>
          </a:lstStyle>
          <a:p>
            <a:pPr lvl="0"/>
            <a:r>
              <a:rPr lang="de-DE"/>
              <a:t>Textmasterformat bearbeiten</a:t>
            </a:r>
          </a:p>
        </p:txBody>
      </p:sp>
      <p:sp>
        <p:nvSpPr>
          <p:cNvPr id="5" name="Datumsplatzhalter 4"/>
          <p:cNvSpPr>
            <a:spLocks noGrp="1"/>
          </p:cNvSpPr>
          <p:nvPr>
            <p:ph type="dt" sz="half" idx="10"/>
          </p:nvPr>
        </p:nvSpPr>
        <p:spPr/>
        <p:txBody>
          <a:bodyPr/>
          <a:lstStyle/>
          <a:p>
            <a:fld id="{70675836-DC28-924E-8610-2C1F89F077DE}"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6" name="Fußzeilenplatzhalter 5"/>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284053012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3584576" y="7200900"/>
            <a:ext cx="10972800" cy="850107"/>
          </a:xfrm>
        </p:spPr>
        <p:txBody>
          <a:bodyPr anchor="b"/>
          <a:lstStyle>
            <a:lvl1pPr algn="l">
              <a:defRPr sz="3600" b="1"/>
            </a:lvl1pPr>
          </a:lstStyle>
          <a:p>
            <a:r>
              <a:rPr lang="de-DE"/>
              <a:t>Titelmasterformat durch Klicken bearbeiten</a:t>
            </a:r>
          </a:p>
        </p:txBody>
      </p:sp>
      <p:sp>
        <p:nvSpPr>
          <p:cNvPr id="3" name="Bildplatzhalter 2"/>
          <p:cNvSpPr>
            <a:spLocks noGrp="1"/>
          </p:cNvSpPr>
          <p:nvPr>
            <p:ph type="pic" idx="1"/>
          </p:nvPr>
        </p:nvSpPr>
        <p:spPr>
          <a:xfrm>
            <a:off x="3584576" y="919163"/>
            <a:ext cx="10972800" cy="6172200"/>
          </a:xfrm>
        </p:spPr>
        <p:txBody>
          <a:bodyPr/>
          <a:lstStyle>
            <a:lvl1pPr marL="0" indent="0">
              <a:buNone/>
              <a:defRPr sz="5700"/>
            </a:lvl1pPr>
            <a:lvl2pPr marL="816415" indent="0">
              <a:buNone/>
              <a:defRPr sz="5000"/>
            </a:lvl2pPr>
            <a:lvl3pPr marL="1632832" indent="0">
              <a:buNone/>
              <a:defRPr sz="4300"/>
            </a:lvl3pPr>
            <a:lvl4pPr marL="2449246" indent="0">
              <a:buNone/>
              <a:defRPr sz="3600"/>
            </a:lvl4pPr>
            <a:lvl5pPr marL="3265661" indent="0">
              <a:buNone/>
              <a:defRPr sz="3600"/>
            </a:lvl5pPr>
            <a:lvl6pPr marL="4082078" indent="0">
              <a:buNone/>
              <a:defRPr sz="3600"/>
            </a:lvl6pPr>
            <a:lvl7pPr marL="4898493" indent="0">
              <a:buNone/>
              <a:defRPr sz="3600"/>
            </a:lvl7pPr>
            <a:lvl8pPr marL="5714908" indent="0">
              <a:buNone/>
              <a:defRPr sz="3600"/>
            </a:lvl8pPr>
            <a:lvl9pPr marL="6531325" indent="0">
              <a:buNone/>
              <a:defRPr sz="3600"/>
            </a:lvl9pPr>
          </a:lstStyle>
          <a:p>
            <a:r>
              <a:rPr lang="de-DE"/>
              <a:t>Bild durch Klicken auf Symbol hinzufügen</a:t>
            </a:r>
          </a:p>
        </p:txBody>
      </p:sp>
      <p:sp>
        <p:nvSpPr>
          <p:cNvPr id="4" name="Textplatzhalter 3"/>
          <p:cNvSpPr>
            <a:spLocks noGrp="1"/>
          </p:cNvSpPr>
          <p:nvPr>
            <p:ph type="body" sz="half" idx="2"/>
          </p:nvPr>
        </p:nvSpPr>
        <p:spPr>
          <a:xfrm>
            <a:off x="3584576" y="8051007"/>
            <a:ext cx="10972800" cy="1207293"/>
          </a:xfrm>
        </p:spPr>
        <p:txBody>
          <a:bodyPr/>
          <a:lstStyle>
            <a:lvl1pPr marL="0" indent="0">
              <a:buNone/>
              <a:defRPr sz="2500"/>
            </a:lvl1pPr>
            <a:lvl2pPr marL="816415" indent="0">
              <a:buNone/>
              <a:defRPr sz="2100"/>
            </a:lvl2pPr>
            <a:lvl3pPr marL="1632832" indent="0">
              <a:buNone/>
              <a:defRPr sz="1800"/>
            </a:lvl3pPr>
            <a:lvl4pPr marL="2449246" indent="0">
              <a:buNone/>
              <a:defRPr sz="1600"/>
            </a:lvl4pPr>
            <a:lvl5pPr marL="3265661" indent="0">
              <a:buNone/>
              <a:defRPr sz="1600"/>
            </a:lvl5pPr>
            <a:lvl6pPr marL="4082078" indent="0">
              <a:buNone/>
              <a:defRPr sz="1600"/>
            </a:lvl6pPr>
            <a:lvl7pPr marL="4898493" indent="0">
              <a:buNone/>
              <a:defRPr sz="1600"/>
            </a:lvl7pPr>
            <a:lvl8pPr marL="5714908" indent="0">
              <a:buNone/>
              <a:defRPr sz="1600"/>
            </a:lvl8pPr>
            <a:lvl9pPr marL="6531325" indent="0">
              <a:buNone/>
              <a:defRPr sz="1600"/>
            </a:lvl9pPr>
          </a:lstStyle>
          <a:p>
            <a:pPr lvl="0"/>
            <a:r>
              <a:rPr lang="de-DE"/>
              <a:t>Textmasterformat bearbeiten</a:t>
            </a:r>
          </a:p>
        </p:txBody>
      </p:sp>
      <p:sp>
        <p:nvSpPr>
          <p:cNvPr id="5" name="Datumsplatzhalter 4"/>
          <p:cNvSpPr>
            <a:spLocks noGrp="1"/>
          </p:cNvSpPr>
          <p:nvPr>
            <p:ph type="dt" sz="half" idx="10"/>
          </p:nvPr>
        </p:nvSpPr>
        <p:spPr/>
        <p:txBody>
          <a:bodyPr/>
          <a:lstStyle/>
          <a:p>
            <a:fld id="{41623547-8F26-794B-89ED-CC18654A4FB9}"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6" name="Fußzeilenplatzhalter 5"/>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382323905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EEC56726-3AC7-FD4F-B0B1-8A5C654AE584}"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237167134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13258800" y="412337"/>
            <a:ext cx="4114800" cy="877728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914400" y="412337"/>
            <a:ext cx="12039600" cy="877728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84B0D34A-EBA9-F045-8B42-A48BB8D6DCF8}"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148292141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xAndClipArt" preserve="1">
  <p:cSld name="Titel, Text und ClipArt">
    <p:spTree>
      <p:nvGrpSpPr>
        <p:cNvPr id="1" name=""/>
        <p:cNvGrpSpPr/>
        <p:nvPr/>
      </p:nvGrpSpPr>
      <p:grpSpPr>
        <a:xfrm>
          <a:off x="0" y="0"/>
          <a:ext cx="0" cy="0"/>
          <a:chOff x="0" y="0"/>
          <a:chExt cx="0" cy="0"/>
        </a:xfrm>
      </p:grpSpPr>
      <p:sp>
        <p:nvSpPr>
          <p:cNvPr id="2" name="Titel 1"/>
          <p:cNvSpPr>
            <a:spLocks noGrp="1"/>
          </p:cNvSpPr>
          <p:nvPr>
            <p:ph type="title"/>
          </p:nvPr>
        </p:nvSpPr>
        <p:spPr>
          <a:xfrm>
            <a:off x="1371600" y="342900"/>
            <a:ext cx="13314486" cy="1336799"/>
          </a:xfrm>
        </p:spPr>
        <p:txBody>
          <a:bodyPr/>
          <a:lstStyle/>
          <a:p>
            <a:r>
              <a:rPr lang="de-DE" dirty="0"/>
              <a:t>Titelmasterformat durch Klicken bearbeiten</a:t>
            </a:r>
          </a:p>
        </p:txBody>
      </p:sp>
      <p:sp>
        <p:nvSpPr>
          <p:cNvPr id="3" name="Textplatzhalter 2"/>
          <p:cNvSpPr>
            <a:spLocks noGrp="1"/>
          </p:cNvSpPr>
          <p:nvPr>
            <p:ph type="body" sz="half" idx="1"/>
          </p:nvPr>
        </p:nvSpPr>
        <p:spPr>
          <a:xfrm>
            <a:off x="1400919" y="2807903"/>
            <a:ext cx="7798778" cy="3767186"/>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ClipArt-Platzhalter 3"/>
          <p:cNvSpPr>
            <a:spLocks noGrp="1"/>
          </p:cNvSpPr>
          <p:nvPr>
            <p:ph type="clipArt" sz="half" idx="2"/>
          </p:nvPr>
        </p:nvSpPr>
        <p:spPr>
          <a:xfrm>
            <a:off x="9481040" y="2807496"/>
            <a:ext cx="7801708" cy="553998"/>
          </a:xfrm>
        </p:spPr>
        <p:txBody>
          <a:bodyPr/>
          <a:lstStyle/>
          <a:p>
            <a:endParaRPr lang="de-DE"/>
          </a:p>
        </p:txBody>
      </p:sp>
      <p:sp>
        <p:nvSpPr>
          <p:cNvPr id="5" name="Fußzeilenplatzhalter 4"/>
          <p:cNvSpPr>
            <a:spLocks noGrp="1"/>
          </p:cNvSpPr>
          <p:nvPr>
            <p:ph type="ftr" sz="quarter" idx="10"/>
          </p:nvPr>
        </p:nvSpPr>
        <p:spPr>
          <a:xfrm>
            <a:off x="3344011" y="9298782"/>
            <a:ext cx="11605846" cy="276999"/>
          </a:xfrm>
        </p:spPr>
        <p:txBody>
          <a:bodyPr/>
          <a:lstStyle>
            <a:lvl1pPr>
              <a:defRPr/>
            </a:lvl1p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1"/>
          </p:nvPr>
        </p:nvSpPr>
        <p:spPr>
          <a:xfrm>
            <a:off x="15465670" y="9298782"/>
            <a:ext cx="1808284" cy="276999"/>
          </a:xfrm>
        </p:spPr>
        <p:txBody>
          <a:bodyPr/>
          <a:lstStyle>
            <a:lvl1pPr>
              <a:defRPr/>
            </a:lvl1pPr>
          </a:lstStyle>
          <a:p>
            <a:fld id="{5F7A7D30-B8CA-4828-8D17-996B322C1780}" type="slidenum">
              <a:rPr lang="de-DE">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284889280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x">
  <p:cSld name="DLI Content Flower">
    <p:spTree>
      <p:nvGrpSpPr>
        <p:cNvPr id="1" name=""/>
        <p:cNvGrpSpPr/>
        <p:nvPr/>
      </p:nvGrpSpPr>
      <p:grpSpPr>
        <a:xfrm>
          <a:off x="0" y="0"/>
          <a:ext cx="0" cy="0"/>
          <a:chOff x="0" y="0"/>
          <a:chExt cx="0" cy="0"/>
        </a:xfrm>
      </p:grpSpPr>
      <p:sp>
        <p:nvSpPr>
          <p:cNvPr id="14" name="Shape 14"/>
          <p:cNvSpPr>
            <a:spLocks noGrp="1"/>
          </p:cNvSpPr>
          <p:nvPr>
            <p:ph type="title"/>
          </p:nvPr>
        </p:nvSpPr>
        <p:spPr>
          <a:xfrm>
            <a:off x="1266827" y="2535131"/>
            <a:ext cx="15754353" cy="889826"/>
          </a:xfrm>
          <a:prstGeom prst="rect">
            <a:avLst/>
          </a:prstGeom>
        </p:spPr>
        <p:txBody>
          <a:bodyPr anchor="ctr"/>
          <a:lstStyle>
            <a:lvl1pPr>
              <a:defRPr sz="9700">
                <a:solidFill>
                  <a:srgbClr val="1E4E5C"/>
                </a:solidFill>
                <a:latin typeface="Lato"/>
                <a:ea typeface="Lato"/>
                <a:cs typeface="Lato"/>
                <a:sym typeface="Lato"/>
              </a:defRPr>
            </a:lvl1pPr>
          </a:lstStyle>
          <a:p>
            <a:pPr lvl="0">
              <a:defRPr sz="1800">
                <a:solidFill>
                  <a:srgbClr val="000000"/>
                </a:solidFill>
              </a:defRPr>
            </a:pPr>
            <a:r>
              <a:rPr sz="9700">
                <a:solidFill>
                  <a:srgbClr val="1E4E5C"/>
                </a:solidFill>
              </a:rPr>
              <a:t>Titeltext</a:t>
            </a:r>
          </a:p>
        </p:txBody>
      </p:sp>
    </p:spTree>
    <p:extLst>
      <p:ext uri="{BB962C8B-B14F-4D97-AF65-F5344CB8AC3E}">
        <p14:creationId xmlns:p14="http://schemas.microsoft.com/office/powerpoint/2010/main" val="223865778"/>
      </p:ext>
    </p:extLst>
  </p:cSld>
  <p:clrMapOvr>
    <a:masterClrMapping/>
  </p:clrMapOvr>
  <p:transition spd="med"/>
</p:sldLayout>
</file>

<file path=ppt/slideLayouts/slideLayout97.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371992" y="2172359"/>
            <a:ext cx="15544800" cy="2205038"/>
          </a:xfrm>
        </p:spPr>
        <p:txBody>
          <a:bodyPr/>
          <a:lstStyle>
            <a:lvl1pPr algn="ctr">
              <a:defRPr>
                <a:solidFill>
                  <a:schemeClr val="tx1"/>
                </a:solidFill>
              </a:defRPr>
            </a:lvl1pPr>
          </a:lstStyle>
          <a:p>
            <a:r>
              <a:rPr lang="de-DE"/>
              <a:t>Titelmasterformat durch Klicken bearbeiten</a:t>
            </a:r>
          </a:p>
        </p:txBody>
      </p:sp>
      <p:sp>
        <p:nvSpPr>
          <p:cNvPr id="3" name="Untertitel 2"/>
          <p:cNvSpPr>
            <a:spLocks noGrp="1"/>
          </p:cNvSpPr>
          <p:nvPr>
            <p:ph type="subTitle" idx="1"/>
          </p:nvPr>
        </p:nvSpPr>
        <p:spPr>
          <a:xfrm>
            <a:off x="2743592" y="4805636"/>
            <a:ext cx="12801600" cy="2628900"/>
          </a:xfrm>
        </p:spPr>
        <p:txBody>
          <a:bodyPr/>
          <a:lstStyle>
            <a:lvl1pPr marL="0" indent="0" algn="ctr">
              <a:buNone/>
              <a:defRPr>
                <a:solidFill>
                  <a:schemeClr val="accent1"/>
                </a:solidFill>
              </a:defRPr>
            </a:lvl1pPr>
            <a:lvl2pPr marL="816401" indent="0" algn="ctr">
              <a:buNone/>
              <a:defRPr>
                <a:solidFill>
                  <a:schemeClr val="tx1">
                    <a:tint val="75000"/>
                  </a:schemeClr>
                </a:solidFill>
              </a:defRPr>
            </a:lvl2pPr>
            <a:lvl3pPr marL="1632807" indent="0" algn="ctr">
              <a:buNone/>
              <a:defRPr>
                <a:solidFill>
                  <a:schemeClr val="tx1">
                    <a:tint val="75000"/>
                  </a:schemeClr>
                </a:solidFill>
              </a:defRPr>
            </a:lvl3pPr>
            <a:lvl4pPr marL="2449207" indent="0" algn="ctr">
              <a:buNone/>
              <a:defRPr>
                <a:solidFill>
                  <a:schemeClr val="tx1">
                    <a:tint val="75000"/>
                  </a:schemeClr>
                </a:solidFill>
              </a:defRPr>
            </a:lvl4pPr>
            <a:lvl5pPr marL="3265610" indent="0" algn="ctr">
              <a:buNone/>
              <a:defRPr>
                <a:solidFill>
                  <a:schemeClr val="tx1">
                    <a:tint val="75000"/>
                  </a:schemeClr>
                </a:solidFill>
              </a:defRPr>
            </a:lvl5pPr>
            <a:lvl6pPr marL="4082014" indent="0" algn="ctr">
              <a:buNone/>
              <a:defRPr>
                <a:solidFill>
                  <a:schemeClr val="tx1">
                    <a:tint val="75000"/>
                  </a:schemeClr>
                </a:solidFill>
              </a:defRPr>
            </a:lvl6pPr>
            <a:lvl7pPr marL="4898414" indent="0" algn="ctr">
              <a:buNone/>
              <a:defRPr>
                <a:solidFill>
                  <a:schemeClr val="tx1">
                    <a:tint val="75000"/>
                  </a:schemeClr>
                </a:solidFill>
              </a:defRPr>
            </a:lvl7pPr>
            <a:lvl8pPr marL="5714815" indent="0" algn="ctr">
              <a:buNone/>
              <a:defRPr>
                <a:solidFill>
                  <a:schemeClr val="tx1">
                    <a:tint val="75000"/>
                  </a:schemeClr>
                </a:solidFill>
              </a:defRPr>
            </a:lvl8pPr>
            <a:lvl9pPr marL="6531221" indent="0" algn="ctr">
              <a:buNone/>
              <a:defRPr>
                <a:solidFill>
                  <a:schemeClr val="tx1">
                    <a:tint val="75000"/>
                  </a:schemeClr>
                </a:solidFill>
              </a:defRPr>
            </a:lvl9pPr>
          </a:lstStyle>
          <a:p>
            <a:r>
              <a:rPr lang="de-DE" dirty="0"/>
              <a:t>Formatvorlage des Untertitelmasters durch Klicken bearbeiten</a:t>
            </a:r>
          </a:p>
        </p:txBody>
      </p:sp>
      <p:sp>
        <p:nvSpPr>
          <p:cNvPr id="4" name="Datumsplatzhalter 3"/>
          <p:cNvSpPr>
            <a:spLocks noGrp="1"/>
          </p:cNvSpPr>
          <p:nvPr>
            <p:ph type="dt" sz="half" idx="10"/>
          </p:nvPr>
        </p:nvSpPr>
        <p:spPr/>
        <p:txBody>
          <a:bodyPr/>
          <a:lstStyle/>
          <a:p>
            <a:fld id="{B88CF2B3-01BF-364F-B42E-82B1D8AEAA21}"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pic>
        <p:nvPicPr>
          <p:cNvPr id="7" name="Picture 7"/>
          <p:cNvPicPr>
            <a:picLocks noChangeAspect="1" noChangeArrowheads="1"/>
          </p:cNvPicPr>
          <p:nvPr userDrawn="1"/>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8995" t="8299" b="41641"/>
          <a:stretch/>
        </p:blipFill>
        <p:spPr bwMode="auto">
          <a:xfrm flipV="1">
            <a:off x="788" y="8286750"/>
            <a:ext cx="18287216"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Gruppieren 7"/>
          <p:cNvGrpSpPr/>
          <p:nvPr userDrawn="1"/>
        </p:nvGrpSpPr>
        <p:grpSpPr>
          <a:xfrm>
            <a:off x="14040553" y="6331632"/>
            <a:ext cx="3561647" cy="3240360"/>
            <a:chOff x="6551714" y="3428999"/>
            <a:chExt cx="6028893" cy="5563755"/>
          </a:xfrm>
        </p:grpSpPr>
        <p:grpSp>
          <p:nvGrpSpPr>
            <p:cNvPr id="20" name="Gruppieren 19"/>
            <p:cNvGrpSpPr/>
            <p:nvPr userDrawn="1"/>
          </p:nvGrpSpPr>
          <p:grpSpPr>
            <a:xfrm>
              <a:off x="6551714" y="3428999"/>
              <a:ext cx="2592288" cy="2592288"/>
              <a:chOff x="3826952" y="3157672"/>
              <a:chExt cx="1567472" cy="1567472"/>
            </a:xfrm>
          </p:grpSpPr>
          <p:sp>
            <p:nvSpPr>
              <p:cNvPr id="33" name="Ellipse 32"/>
              <p:cNvSpPr/>
              <p:nvPr/>
            </p:nvSpPr>
            <p:spPr>
              <a:xfrm>
                <a:off x="3826952" y="3157672"/>
                <a:ext cx="1567472" cy="1567472"/>
              </a:xfrm>
              <a:prstGeom prst="ellipse">
                <a:avLst/>
              </a:prstGeom>
              <a:ln>
                <a:noFill/>
              </a:ln>
              <a:scene3d>
                <a:camera prst="orthographicFront"/>
                <a:lightRig rig="threePt" dir="t">
                  <a:rot lat="0" lon="0" rev="8400000"/>
                </a:lightRig>
              </a:scene3d>
              <a:sp3d prstMaterial="metal">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632807"/>
                <a:endParaRPr lang="de-DE" sz="3200">
                  <a:solidFill>
                    <a:prstClr val="white"/>
                  </a:solidFill>
                  <a:latin typeface="Calibri"/>
                </a:endParaRPr>
              </a:p>
            </p:txBody>
          </p:sp>
          <p:grpSp>
            <p:nvGrpSpPr>
              <p:cNvPr id="34" name="Gruppieren 33"/>
              <p:cNvGrpSpPr/>
              <p:nvPr/>
            </p:nvGrpSpPr>
            <p:grpSpPr>
              <a:xfrm>
                <a:off x="4286652" y="3539695"/>
                <a:ext cx="648073" cy="803426"/>
                <a:chOff x="2590490" y="2204864"/>
                <a:chExt cx="648073" cy="803426"/>
              </a:xfrm>
              <a:solidFill>
                <a:schemeClr val="bg1"/>
              </a:solidFill>
            </p:grpSpPr>
            <p:sp>
              <p:nvSpPr>
                <p:cNvPr id="35" name="Rechteck 130"/>
                <p:cNvSpPr/>
                <p:nvPr/>
              </p:nvSpPr>
              <p:spPr>
                <a:xfrm rot="16200000">
                  <a:off x="2512813" y="2282541"/>
                  <a:ext cx="803426" cy="648072"/>
                </a:xfrm>
                <a:custGeom>
                  <a:avLst/>
                  <a:gdLst/>
                  <a:ahLst/>
                  <a:cxnLst/>
                  <a:rect l="l" t="t" r="r" b="b"/>
                  <a:pathLst>
                    <a:path w="803426" h="648072">
                      <a:moveTo>
                        <a:pt x="343667" y="264838"/>
                      </a:moveTo>
                      <a:lnTo>
                        <a:pt x="343667" y="383231"/>
                      </a:lnTo>
                      <a:lnTo>
                        <a:pt x="268983" y="383231"/>
                      </a:lnTo>
                      <a:lnTo>
                        <a:pt x="268983" y="456457"/>
                      </a:lnTo>
                      <a:lnTo>
                        <a:pt x="150590" y="456457"/>
                      </a:lnTo>
                      <a:lnTo>
                        <a:pt x="150590" y="383231"/>
                      </a:lnTo>
                      <a:lnTo>
                        <a:pt x="0" y="383231"/>
                      </a:lnTo>
                      <a:lnTo>
                        <a:pt x="0" y="264838"/>
                      </a:lnTo>
                      <a:lnTo>
                        <a:pt x="150590" y="264838"/>
                      </a:lnTo>
                      <a:lnTo>
                        <a:pt x="150590" y="191612"/>
                      </a:lnTo>
                      <a:lnTo>
                        <a:pt x="268983" y="191612"/>
                      </a:lnTo>
                      <a:lnTo>
                        <a:pt x="268983" y="264838"/>
                      </a:lnTo>
                      <a:close/>
                      <a:moveTo>
                        <a:pt x="803426" y="166872"/>
                      </a:moveTo>
                      <a:lnTo>
                        <a:pt x="803426" y="481200"/>
                      </a:lnTo>
                      <a:cubicBezTo>
                        <a:pt x="803426" y="573361"/>
                        <a:pt x="728715" y="648072"/>
                        <a:pt x="636554" y="648072"/>
                      </a:cubicBezTo>
                      <a:lnTo>
                        <a:pt x="322225" y="648072"/>
                      </a:lnTo>
                      <a:cubicBezTo>
                        <a:pt x="230064" y="648072"/>
                        <a:pt x="155353" y="573361"/>
                        <a:pt x="155353" y="481200"/>
                      </a:cubicBezTo>
                      <a:lnTo>
                        <a:pt x="155353" y="467180"/>
                      </a:lnTo>
                      <a:lnTo>
                        <a:pt x="273746" y="467180"/>
                      </a:lnTo>
                      <a:lnTo>
                        <a:pt x="273746" y="493054"/>
                      </a:lnTo>
                      <a:cubicBezTo>
                        <a:pt x="273746" y="513281"/>
                        <a:pt x="290144" y="529679"/>
                        <a:pt x="310371" y="529679"/>
                      </a:cubicBezTo>
                      <a:lnTo>
                        <a:pt x="648409" y="529679"/>
                      </a:lnTo>
                      <a:cubicBezTo>
                        <a:pt x="668636" y="529679"/>
                        <a:pt x="685034" y="513281"/>
                        <a:pt x="685034" y="493054"/>
                      </a:cubicBezTo>
                      <a:lnTo>
                        <a:pt x="685034" y="155018"/>
                      </a:lnTo>
                      <a:cubicBezTo>
                        <a:pt x="685034" y="134791"/>
                        <a:pt x="668636" y="118393"/>
                        <a:pt x="648409" y="118393"/>
                      </a:cubicBezTo>
                      <a:lnTo>
                        <a:pt x="310371" y="118393"/>
                      </a:lnTo>
                      <a:cubicBezTo>
                        <a:pt x="290144" y="118393"/>
                        <a:pt x="273746" y="134791"/>
                        <a:pt x="273746" y="155018"/>
                      </a:cubicBezTo>
                      <a:lnTo>
                        <a:pt x="273746" y="180892"/>
                      </a:lnTo>
                      <a:lnTo>
                        <a:pt x="155353" y="180892"/>
                      </a:lnTo>
                      <a:lnTo>
                        <a:pt x="155353" y="166872"/>
                      </a:lnTo>
                      <a:cubicBezTo>
                        <a:pt x="155353" y="74711"/>
                        <a:pt x="230064" y="0"/>
                        <a:pt x="322225" y="0"/>
                      </a:cubicBezTo>
                      <a:lnTo>
                        <a:pt x="636554" y="0"/>
                      </a:lnTo>
                      <a:cubicBezTo>
                        <a:pt x="728715" y="0"/>
                        <a:pt x="803426" y="74711"/>
                        <a:pt x="803426" y="166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632807"/>
                  <a:endParaRPr lang="de-DE" sz="3200">
                    <a:solidFill>
                      <a:prstClr val="white"/>
                    </a:solidFill>
                    <a:latin typeface="Calibri"/>
                  </a:endParaRPr>
                </a:p>
              </p:txBody>
            </p:sp>
            <p:sp>
              <p:nvSpPr>
                <p:cNvPr id="36" name="Rechteck 86"/>
                <p:cNvSpPr/>
                <p:nvPr/>
              </p:nvSpPr>
              <p:spPr>
                <a:xfrm rot="16200000">
                  <a:off x="2590489" y="2923902"/>
                  <a:ext cx="81131" cy="81130"/>
                </a:xfrm>
                <a:custGeom>
                  <a:avLst/>
                  <a:gdLst/>
                  <a:ahLst/>
                  <a:cxnLst/>
                  <a:rect l="l" t="t" r="r" b="b"/>
                  <a:pathLst>
                    <a:path w="648074" h="648074">
                      <a:moveTo>
                        <a:pt x="175034" y="529596"/>
                      </a:moveTo>
                      <a:lnTo>
                        <a:pt x="175034" y="648074"/>
                      </a:lnTo>
                      <a:lnTo>
                        <a:pt x="160665" y="648074"/>
                      </a:lnTo>
                      <a:lnTo>
                        <a:pt x="160665" y="648074"/>
                      </a:lnTo>
                      <a:lnTo>
                        <a:pt x="1" y="648074"/>
                      </a:lnTo>
                      <a:lnTo>
                        <a:pt x="1" y="529682"/>
                      </a:lnTo>
                      <a:lnTo>
                        <a:pt x="4959" y="529682"/>
                      </a:lnTo>
                      <a:lnTo>
                        <a:pt x="4959" y="529596"/>
                      </a:lnTo>
                      <a:close/>
                      <a:moveTo>
                        <a:pt x="648074" y="166873"/>
                      </a:moveTo>
                      <a:lnTo>
                        <a:pt x="648074" y="166874"/>
                      </a:lnTo>
                      <a:lnTo>
                        <a:pt x="648074" y="481202"/>
                      </a:lnTo>
                      <a:lnTo>
                        <a:pt x="634960" y="546156"/>
                      </a:lnTo>
                      <a:lnTo>
                        <a:pt x="599198" y="599199"/>
                      </a:lnTo>
                      <a:lnTo>
                        <a:pt x="546156" y="634961"/>
                      </a:lnTo>
                      <a:lnTo>
                        <a:pt x="481202" y="648074"/>
                      </a:lnTo>
                      <a:lnTo>
                        <a:pt x="473036" y="648074"/>
                      </a:lnTo>
                      <a:lnTo>
                        <a:pt x="458664" y="648074"/>
                      </a:lnTo>
                      <a:lnTo>
                        <a:pt x="434265" y="648074"/>
                      </a:lnTo>
                      <a:cubicBezTo>
                        <a:pt x="391524" y="648074"/>
                        <a:pt x="352537" y="632006"/>
                        <a:pt x="324037" y="604436"/>
                      </a:cubicBezTo>
                      <a:cubicBezTo>
                        <a:pt x="295538" y="632006"/>
                        <a:pt x="256550" y="648074"/>
                        <a:pt x="213809" y="648074"/>
                      </a:cubicBezTo>
                      <a:lnTo>
                        <a:pt x="175038" y="648074"/>
                      </a:lnTo>
                      <a:lnTo>
                        <a:pt x="175038" y="529680"/>
                      </a:lnTo>
                      <a:lnTo>
                        <a:pt x="225664" y="529680"/>
                      </a:lnTo>
                      <a:cubicBezTo>
                        <a:pt x="245891" y="529680"/>
                        <a:pt x="262289" y="513282"/>
                        <a:pt x="262289" y="493055"/>
                      </a:cubicBezTo>
                      <a:lnTo>
                        <a:pt x="262289" y="324038"/>
                      </a:lnTo>
                      <a:lnTo>
                        <a:pt x="267393" y="324038"/>
                      </a:lnTo>
                      <a:lnTo>
                        <a:pt x="380681" y="324038"/>
                      </a:lnTo>
                      <a:lnTo>
                        <a:pt x="385785" y="324038"/>
                      </a:lnTo>
                      <a:lnTo>
                        <a:pt x="385785" y="493055"/>
                      </a:lnTo>
                      <a:cubicBezTo>
                        <a:pt x="385785" y="513282"/>
                        <a:pt x="402183" y="529680"/>
                        <a:pt x="422410" y="529680"/>
                      </a:cubicBezTo>
                      <a:lnTo>
                        <a:pt x="458664" y="529680"/>
                      </a:lnTo>
                      <a:lnTo>
                        <a:pt x="473036" y="529680"/>
                      </a:lnTo>
                      <a:lnTo>
                        <a:pt x="493056" y="529680"/>
                      </a:lnTo>
                      <a:cubicBezTo>
                        <a:pt x="513283" y="529680"/>
                        <a:pt x="529681" y="513282"/>
                        <a:pt x="529681" y="493055"/>
                      </a:cubicBezTo>
                      <a:lnTo>
                        <a:pt x="529681" y="324038"/>
                      </a:lnTo>
                      <a:lnTo>
                        <a:pt x="529681" y="324036"/>
                      </a:lnTo>
                      <a:lnTo>
                        <a:pt x="529681" y="216718"/>
                      </a:lnTo>
                      <a:lnTo>
                        <a:pt x="529681" y="155019"/>
                      </a:lnTo>
                      <a:lnTo>
                        <a:pt x="529681" y="155018"/>
                      </a:lnTo>
                      <a:cubicBezTo>
                        <a:pt x="529681" y="134794"/>
                        <a:pt x="513287" y="118397"/>
                        <a:pt x="493063" y="118396"/>
                      </a:cubicBezTo>
                      <a:lnTo>
                        <a:pt x="493061" y="118396"/>
                      </a:lnTo>
                      <a:lnTo>
                        <a:pt x="493056" y="118394"/>
                      </a:lnTo>
                      <a:lnTo>
                        <a:pt x="473036" y="118394"/>
                      </a:lnTo>
                      <a:lnTo>
                        <a:pt x="432127" y="118394"/>
                      </a:lnTo>
                      <a:lnTo>
                        <a:pt x="422410" y="118394"/>
                      </a:lnTo>
                      <a:lnTo>
                        <a:pt x="385785" y="118396"/>
                      </a:lnTo>
                      <a:lnTo>
                        <a:pt x="385785" y="155019"/>
                      </a:lnTo>
                      <a:lnTo>
                        <a:pt x="385785" y="216718"/>
                      </a:lnTo>
                      <a:lnTo>
                        <a:pt x="385785" y="324036"/>
                      </a:lnTo>
                      <a:lnTo>
                        <a:pt x="380682" y="324036"/>
                      </a:lnTo>
                      <a:lnTo>
                        <a:pt x="267392" y="324036"/>
                      </a:lnTo>
                      <a:lnTo>
                        <a:pt x="262289" y="324036"/>
                      </a:lnTo>
                      <a:lnTo>
                        <a:pt x="262289" y="216718"/>
                      </a:lnTo>
                      <a:lnTo>
                        <a:pt x="262289" y="155019"/>
                      </a:lnTo>
                      <a:lnTo>
                        <a:pt x="262289" y="118396"/>
                      </a:lnTo>
                      <a:lnTo>
                        <a:pt x="225664" y="118394"/>
                      </a:lnTo>
                      <a:lnTo>
                        <a:pt x="187202" y="118394"/>
                      </a:lnTo>
                      <a:lnTo>
                        <a:pt x="175038" y="118394"/>
                      </a:lnTo>
                      <a:lnTo>
                        <a:pt x="155018" y="118394"/>
                      </a:lnTo>
                      <a:lnTo>
                        <a:pt x="155017" y="118394"/>
                      </a:lnTo>
                      <a:lnTo>
                        <a:pt x="148167" y="118394"/>
                      </a:lnTo>
                      <a:lnTo>
                        <a:pt x="0" y="118394"/>
                      </a:lnTo>
                      <a:lnTo>
                        <a:pt x="0" y="0"/>
                      </a:lnTo>
                      <a:lnTo>
                        <a:pt x="175038" y="0"/>
                      </a:lnTo>
                      <a:lnTo>
                        <a:pt x="267392" y="0"/>
                      </a:lnTo>
                      <a:lnTo>
                        <a:pt x="380682" y="0"/>
                      </a:lnTo>
                      <a:lnTo>
                        <a:pt x="473036" y="0"/>
                      </a:lnTo>
                      <a:lnTo>
                        <a:pt x="64807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632807"/>
                  <a:endParaRPr lang="de-DE" sz="3200">
                    <a:solidFill>
                      <a:prstClr val="white"/>
                    </a:solidFill>
                    <a:latin typeface="Calibri"/>
                  </a:endParaRPr>
                </a:p>
              </p:txBody>
            </p:sp>
            <p:sp>
              <p:nvSpPr>
                <p:cNvPr id="37" name="Rechteck 137"/>
                <p:cNvSpPr/>
                <p:nvPr/>
              </p:nvSpPr>
              <p:spPr>
                <a:xfrm>
                  <a:off x="2680218" y="2923902"/>
                  <a:ext cx="81130" cy="81131"/>
                </a:xfrm>
                <a:custGeom>
                  <a:avLst/>
                  <a:gdLst/>
                  <a:ahLst/>
                  <a:cxnLst/>
                  <a:rect l="l" t="t" r="r" b="b"/>
                  <a:pathLst>
                    <a:path w="648074" h="648074">
                      <a:moveTo>
                        <a:pt x="496955" y="528066"/>
                      </a:moveTo>
                      <a:lnTo>
                        <a:pt x="502935" y="528066"/>
                      </a:lnTo>
                      <a:lnTo>
                        <a:pt x="502935" y="529581"/>
                      </a:lnTo>
                      <a:lnTo>
                        <a:pt x="648074" y="529581"/>
                      </a:lnTo>
                      <a:lnTo>
                        <a:pt x="648074" y="648074"/>
                      </a:lnTo>
                      <a:lnTo>
                        <a:pt x="324038" y="648074"/>
                      </a:lnTo>
                      <a:lnTo>
                        <a:pt x="324038" y="648073"/>
                      </a:lnTo>
                      <a:lnTo>
                        <a:pt x="324038" y="529681"/>
                      </a:lnTo>
                      <a:lnTo>
                        <a:pt x="431356" y="529681"/>
                      </a:lnTo>
                      <a:lnTo>
                        <a:pt x="493055" y="529681"/>
                      </a:lnTo>
                      <a:close/>
                      <a:moveTo>
                        <a:pt x="166872" y="0"/>
                      </a:moveTo>
                      <a:lnTo>
                        <a:pt x="166874" y="0"/>
                      </a:lnTo>
                      <a:lnTo>
                        <a:pt x="481200" y="0"/>
                      </a:lnTo>
                      <a:lnTo>
                        <a:pt x="481202" y="0"/>
                      </a:lnTo>
                      <a:lnTo>
                        <a:pt x="481207" y="1"/>
                      </a:lnTo>
                      <a:lnTo>
                        <a:pt x="648074" y="1"/>
                      </a:lnTo>
                      <a:lnTo>
                        <a:pt x="648074" y="118439"/>
                      </a:lnTo>
                      <a:lnTo>
                        <a:pt x="502935" y="118439"/>
                      </a:lnTo>
                      <a:lnTo>
                        <a:pt x="502935" y="120006"/>
                      </a:lnTo>
                      <a:lnTo>
                        <a:pt x="496950" y="120006"/>
                      </a:lnTo>
                      <a:cubicBezTo>
                        <a:pt x="495888" y="118475"/>
                        <a:pt x="494481" y="118393"/>
                        <a:pt x="493055" y="118393"/>
                      </a:cubicBezTo>
                      <a:lnTo>
                        <a:pt x="431356" y="118393"/>
                      </a:lnTo>
                      <a:lnTo>
                        <a:pt x="324038" y="118393"/>
                      </a:lnTo>
                      <a:lnTo>
                        <a:pt x="324038" y="1"/>
                      </a:lnTo>
                      <a:lnTo>
                        <a:pt x="324036" y="1"/>
                      </a:lnTo>
                      <a:lnTo>
                        <a:pt x="324036" y="118393"/>
                      </a:lnTo>
                      <a:lnTo>
                        <a:pt x="216718" y="118393"/>
                      </a:lnTo>
                      <a:lnTo>
                        <a:pt x="155019" y="118393"/>
                      </a:lnTo>
                      <a:lnTo>
                        <a:pt x="151125" y="120006"/>
                      </a:lnTo>
                      <a:lnTo>
                        <a:pt x="113595" y="120006"/>
                      </a:lnTo>
                      <a:lnTo>
                        <a:pt x="113595" y="264839"/>
                      </a:lnTo>
                      <a:lnTo>
                        <a:pt x="118394" y="264839"/>
                      </a:lnTo>
                      <a:lnTo>
                        <a:pt x="118394" y="264840"/>
                      </a:lnTo>
                      <a:lnTo>
                        <a:pt x="502935" y="264840"/>
                      </a:lnTo>
                      <a:lnTo>
                        <a:pt x="502935" y="383233"/>
                      </a:lnTo>
                      <a:lnTo>
                        <a:pt x="118394" y="383233"/>
                      </a:lnTo>
                      <a:lnTo>
                        <a:pt x="114283" y="383233"/>
                      </a:lnTo>
                      <a:lnTo>
                        <a:pt x="114283" y="528066"/>
                      </a:lnTo>
                      <a:lnTo>
                        <a:pt x="151120" y="528066"/>
                      </a:lnTo>
                      <a:cubicBezTo>
                        <a:pt x="152298" y="529606"/>
                        <a:pt x="153650" y="529681"/>
                        <a:pt x="155019" y="529681"/>
                      </a:cubicBezTo>
                      <a:lnTo>
                        <a:pt x="216718" y="529681"/>
                      </a:lnTo>
                      <a:lnTo>
                        <a:pt x="324036" y="529681"/>
                      </a:lnTo>
                      <a:lnTo>
                        <a:pt x="324036" y="648073"/>
                      </a:lnTo>
                      <a:lnTo>
                        <a:pt x="324036" y="648074"/>
                      </a:lnTo>
                      <a:lnTo>
                        <a:pt x="0" y="648074"/>
                      </a:lnTo>
                      <a:lnTo>
                        <a:pt x="0" y="481201"/>
                      </a:lnTo>
                      <a:lnTo>
                        <a:pt x="0" y="166872"/>
                      </a:lnTo>
                      <a:lnTo>
                        <a:pt x="0" y="1"/>
                      </a:lnTo>
                      <a:lnTo>
                        <a:pt x="166867" y="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632807"/>
                  <a:endParaRPr lang="de-DE" sz="3200">
                    <a:solidFill>
                      <a:prstClr val="white"/>
                    </a:solidFill>
                    <a:latin typeface="Calibri"/>
                  </a:endParaRPr>
                </a:p>
              </p:txBody>
            </p:sp>
            <p:sp>
              <p:nvSpPr>
                <p:cNvPr id="38" name="Abgerundetes Rechteck 90"/>
                <p:cNvSpPr/>
                <p:nvPr/>
              </p:nvSpPr>
              <p:spPr>
                <a:xfrm>
                  <a:off x="2765923" y="2923902"/>
                  <a:ext cx="81130" cy="81130"/>
                </a:xfrm>
                <a:custGeom>
                  <a:avLst/>
                  <a:gdLst/>
                  <a:ahLst/>
                  <a:cxnLst/>
                  <a:rect l="l" t="t" r="r" b="b"/>
                  <a:pathLst>
                    <a:path w="648075" h="648071">
                      <a:moveTo>
                        <a:pt x="324039" y="264839"/>
                      </a:moveTo>
                      <a:lnTo>
                        <a:pt x="481203" y="264839"/>
                      </a:lnTo>
                      <a:cubicBezTo>
                        <a:pt x="573364" y="264839"/>
                        <a:pt x="648075" y="339550"/>
                        <a:pt x="648075" y="431711"/>
                      </a:cubicBezTo>
                      <a:lnTo>
                        <a:pt x="648075" y="480864"/>
                      </a:lnTo>
                      <a:lnTo>
                        <a:pt x="648074" y="480864"/>
                      </a:lnTo>
                      <a:lnTo>
                        <a:pt x="648074" y="481199"/>
                      </a:lnTo>
                      <a:cubicBezTo>
                        <a:pt x="648074" y="573360"/>
                        <a:pt x="573363" y="648071"/>
                        <a:pt x="481202" y="648071"/>
                      </a:cubicBezTo>
                      <a:lnTo>
                        <a:pt x="166873" y="648071"/>
                      </a:lnTo>
                      <a:cubicBezTo>
                        <a:pt x="74712" y="648071"/>
                        <a:pt x="1" y="573360"/>
                        <a:pt x="1" y="481199"/>
                      </a:cubicBezTo>
                      <a:lnTo>
                        <a:pt x="1" y="467179"/>
                      </a:lnTo>
                      <a:lnTo>
                        <a:pt x="118394" y="467179"/>
                      </a:lnTo>
                      <a:lnTo>
                        <a:pt x="118394" y="493053"/>
                      </a:lnTo>
                      <a:cubicBezTo>
                        <a:pt x="118394" y="513280"/>
                        <a:pt x="134792" y="529678"/>
                        <a:pt x="155019" y="529678"/>
                      </a:cubicBezTo>
                      <a:lnTo>
                        <a:pt x="493057" y="529678"/>
                      </a:lnTo>
                      <a:cubicBezTo>
                        <a:pt x="513284" y="529678"/>
                        <a:pt x="529682" y="513280"/>
                        <a:pt x="529682" y="493053"/>
                      </a:cubicBezTo>
                      <a:lnTo>
                        <a:pt x="529682" y="432046"/>
                      </a:lnTo>
                      <a:lnTo>
                        <a:pt x="529683" y="432046"/>
                      </a:lnTo>
                      <a:lnTo>
                        <a:pt x="529683" y="419857"/>
                      </a:lnTo>
                      <a:cubicBezTo>
                        <a:pt x="529683" y="399630"/>
                        <a:pt x="513285" y="383232"/>
                        <a:pt x="493058" y="383232"/>
                      </a:cubicBezTo>
                      <a:lnTo>
                        <a:pt x="324039" y="383232"/>
                      </a:lnTo>
                      <a:close/>
                      <a:moveTo>
                        <a:pt x="166873" y="0"/>
                      </a:moveTo>
                      <a:lnTo>
                        <a:pt x="481202" y="0"/>
                      </a:lnTo>
                      <a:cubicBezTo>
                        <a:pt x="573363" y="0"/>
                        <a:pt x="648074" y="74711"/>
                        <a:pt x="648074" y="166872"/>
                      </a:cubicBezTo>
                      <a:lnTo>
                        <a:pt x="648074" y="180892"/>
                      </a:lnTo>
                      <a:lnTo>
                        <a:pt x="529681" y="180892"/>
                      </a:lnTo>
                      <a:lnTo>
                        <a:pt x="529681" y="155018"/>
                      </a:lnTo>
                      <a:cubicBezTo>
                        <a:pt x="529681" y="134791"/>
                        <a:pt x="513283" y="118393"/>
                        <a:pt x="493056" y="118393"/>
                      </a:cubicBezTo>
                      <a:lnTo>
                        <a:pt x="155018" y="118393"/>
                      </a:lnTo>
                      <a:cubicBezTo>
                        <a:pt x="134791" y="118393"/>
                        <a:pt x="118393" y="134791"/>
                        <a:pt x="118393" y="155018"/>
                      </a:cubicBezTo>
                      <a:lnTo>
                        <a:pt x="118393" y="216025"/>
                      </a:lnTo>
                      <a:lnTo>
                        <a:pt x="118392" y="216025"/>
                      </a:lnTo>
                      <a:lnTo>
                        <a:pt x="118392" y="228214"/>
                      </a:lnTo>
                      <a:cubicBezTo>
                        <a:pt x="118392" y="248441"/>
                        <a:pt x="134790" y="264839"/>
                        <a:pt x="155017" y="264839"/>
                      </a:cubicBezTo>
                      <a:lnTo>
                        <a:pt x="324036" y="264839"/>
                      </a:lnTo>
                      <a:lnTo>
                        <a:pt x="324036" y="383232"/>
                      </a:lnTo>
                      <a:lnTo>
                        <a:pt x="166872" y="383232"/>
                      </a:lnTo>
                      <a:cubicBezTo>
                        <a:pt x="74711" y="383232"/>
                        <a:pt x="0" y="308521"/>
                        <a:pt x="0" y="216360"/>
                      </a:cubicBezTo>
                      <a:lnTo>
                        <a:pt x="0" y="167207"/>
                      </a:lnTo>
                      <a:lnTo>
                        <a:pt x="1" y="167207"/>
                      </a:lnTo>
                      <a:lnTo>
                        <a:pt x="1" y="166872"/>
                      </a:lnTo>
                      <a:cubicBezTo>
                        <a:pt x="1" y="74711"/>
                        <a:pt x="74712" y="0"/>
                        <a:pt x="16687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632807"/>
                  <a:endParaRPr lang="de-DE" sz="3200">
                    <a:solidFill>
                      <a:prstClr val="white"/>
                    </a:solidFill>
                    <a:latin typeface="Calibri"/>
                  </a:endParaRPr>
                </a:p>
              </p:txBody>
            </p:sp>
            <p:sp>
              <p:nvSpPr>
                <p:cNvPr id="39" name="Rechteck 86"/>
                <p:cNvSpPr/>
                <p:nvPr/>
              </p:nvSpPr>
              <p:spPr>
                <a:xfrm rot="16200000">
                  <a:off x="3068671" y="2923902"/>
                  <a:ext cx="81131" cy="81130"/>
                </a:xfrm>
                <a:custGeom>
                  <a:avLst/>
                  <a:gdLst/>
                  <a:ahLst/>
                  <a:cxnLst/>
                  <a:rect l="l" t="t" r="r" b="b"/>
                  <a:pathLst>
                    <a:path w="648074" h="648074">
                      <a:moveTo>
                        <a:pt x="175034" y="529596"/>
                      </a:moveTo>
                      <a:lnTo>
                        <a:pt x="175034" y="648074"/>
                      </a:lnTo>
                      <a:lnTo>
                        <a:pt x="160665" y="648074"/>
                      </a:lnTo>
                      <a:lnTo>
                        <a:pt x="160665" y="648074"/>
                      </a:lnTo>
                      <a:lnTo>
                        <a:pt x="1" y="648074"/>
                      </a:lnTo>
                      <a:lnTo>
                        <a:pt x="1" y="529682"/>
                      </a:lnTo>
                      <a:lnTo>
                        <a:pt x="4959" y="529682"/>
                      </a:lnTo>
                      <a:lnTo>
                        <a:pt x="4959" y="529596"/>
                      </a:lnTo>
                      <a:close/>
                      <a:moveTo>
                        <a:pt x="648074" y="166873"/>
                      </a:moveTo>
                      <a:lnTo>
                        <a:pt x="648074" y="166874"/>
                      </a:lnTo>
                      <a:lnTo>
                        <a:pt x="648074" y="481202"/>
                      </a:lnTo>
                      <a:lnTo>
                        <a:pt x="634960" y="546156"/>
                      </a:lnTo>
                      <a:lnTo>
                        <a:pt x="599198" y="599199"/>
                      </a:lnTo>
                      <a:lnTo>
                        <a:pt x="546156" y="634961"/>
                      </a:lnTo>
                      <a:lnTo>
                        <a:pt x="481202" y="648074"/>
                      </a:lnTo>
                      <a:lnTo>
                        <a:pt x="473036" y="648074"/>
                      </a:lnTo>
                      <a:lnTo>
                        <a:pt x="458664" y="648074"/>
                      </a:lnTo>
                      <a:lnTo>
                        <a:pt x="434265" y="648074"/>
                      </a:lnTo>
                      <a:cubicBezTo>
                        <a:pt x="391524" y="648074"/>
                        <a:pt x="352537" y="632006"/>
                        <a:pt x="324037" y="604436"/>
                      </a:cubicBezTo>
                      <a:cubicBezTo>
                        <a:pt x="295538" y="632006"/>
                        <a:pt x="256550" y="648074"/>
                        <a:pt x="213809" y="648074"/>
                      </a:cubicBezTo>
                      <a:lnTo>
                        <a:pt x="175038" y="648074"/>
                      </a:lnTo>
                      <a:lnTo>
                        <a:pt x="175038" y="529680"/>
                      </a:lnTo>
                      <a:lnTo>
                        <a:pt x="225664" y="529680"/>
                      </a:lnTo>
                      <a:cubicBezTo>
                        <a:pt x="245891" y="529680"/>
                        <a:pt x="262289" y="513282"/>
                        <a:pt x="262289" y="493055"/>
                      </a:cubicBezTo>
                      <a:lnTo>
                        <a:pt x="262289" y="324038"/>
                      </a:lnTo>
                      <a:lnTo>
                        <a:pt x="267393" y="324038"/>
                      </a:lnTo>
                      <a:lnTo>
                        <a:pt x="380681" y="324038"/>
                      </a:lnTo>
                      <a:lnTo>
                        <a:pt x="385785" y="324038"/>
                      </a:lnTo>
                      <a:lnTo>
                        <a:pt x="385785" y="493055"/>
                      </a:lnTo>
                      <a:cubicBezTo>
                        <a:pt x="385785" y="513282"/>
                        <a:pt x="402183" y="529680"/>
                        <a:pt x="422410" y="529680"/>
                      </a:cubicBezTo>
                      <a:lnTo>
                        <a:pt x="458664" y="529680"/>
                      </a:lnTo>
                      <a:lnTo>
                        <a:pt x="473036" y="529680"/>
                      </a:lnTo>
                      <a:lnTo>
                        <a:pt x="493056" y="529680"/>
                      </a:lnTo>
                      <a:cubicBezTo>
                        <a:pt x="513283" y="529680"/>
                        <a:pt x="529681" y="513282"/>
                        <a:pt x="529681" y="493055"/>
                      </a:cubicBezTo>
                      <a:lnTo>
                        <a:pt x="529681" y="324038"/>
                      </a:lnTo>
                      <a:lnTo>
                        <a:pt x="529681" y="324036"/>
                      </a:lnTo>
                      <a:lnTo>
                        <a:pt x="529681" y="216718"/>
                      </a:lnTo>
                      <a:lnTo>
                        <a:pt x="529681" y="155019"/>
                      </a:lnTo>
                      <a:lnTo>
                        <a:pt x="529681" y="155018"/>
                      </a:lnTo>
                      <a:cubicBezTo>
                        <a:pt x="529681" y="134794"/>
                        <a:pt x="513287" y="118397"/>
                        <a:pt x="493063" y="118396"/>
                      </a:cubicBezTo>
                      <a:lnTo>
                        <a:pt x="493061" y="118396"/>
                      </a:lnTo>
                      <a:lnTo>
                        <a:pt x="493056" y="118394"/>
                      </a:lnTo>
                      <a:lnTo>
                        <a:pt x="473036" y="118394"/>
                      </a:lnTo>
                      <a:lnTo>
                        <a:pt x="432127" y="118394"/>
                      </a:lnTo>
                      <a:lnTo>
                        <a:pt x="422410" y="118394"/>
                      </a:lnTo>
                      <a:lnTo>
                        <a:pt x="385785" y="118396"/>
                      </a:lnTo>
                      <a:lnTo>
                        <a:pt x="385785" y="155019"/>
                      </a:lnTo>
                      <a:lnTo>
                        <a:pt x="385785" y="216718"/>
                      </a:lnTo>
                      <a:lnTo>
                        <a:pt x="385785" y="324036"/>
                      </a:lnTo>
                      <a:lnTo>
                        <a:pt x="380682" y="324036"/>
                      </a:lnTo>
                      <a:lnTo>
                        <a:pt x="267392" y="324036"/>
                      </a:lnTo>
                      <a:lnTo>
                        <a:pt x="262289" y="324036"/>
                      </a:lnTo>
                      <a:lnTo>
                        <a:pt x="262289" y="216718"/>
                      </a:lnTo>
                      <a:lnTo>
                        <a:pt x="262289" y="155019"/>
                      </a:lnTo>
                      <a:lnTo>
                        <a:pt x="262289" y="118396"/>
                      </a:lnTo>
                      <a:lnTo>
                        <a:pt x="225664" y="118394"/>
                      </a:lnTo>
                      <a:lnTo>
                        <a:pt x="187202" y="118394"/>
                      </a:lnTo>
                      <a:lnTo>
                        <a:pt x="175038" y="118394"/>
                      </a:lnTo>
                      <a:lnTo>
                        <a:pt x="155018" y="118394"/>
                      </a:lnTo>
                      <a:lnTo>
                        <a:pt x="155017" y="118394"/>
                      </a:lnTo>
                      <a:lnTo>
                        <a:pt x="148167" y="118394"/>
                      </a:lnTo>
                      <a:lnTo>
                        <a:pt x="0" y="118394"/>
                      </a:lnTo>
                      <a:lnTo>
                        <a:pt x="0" y="0"/>
                      </a:lnTo>
                      <a:lnTo>
                        <a:pt x="175038" y="0"/>
                      </a:lnTo>
                      <a:lnTo>
                        <a:pt x="267392" y="0"/>
                      </a:lnTo>
                      <a:lnTo>
                        <a:pt x="380682" y="0"/>
                      </a:lnTo>
                      <a:lnTo>
                        <a:pt x="473036" y="0"/>
                      </a:lnTo>
                      <a:lnTo>
                        <a:pt x="64807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632807"/>
                  <a:endParaRPr lang="de-DE" sz="3200">
                    <a:solidFill>
                      <a:prstClr val="white"/>
                    </a:solidFill>
                    <a:latin typeface="Calibri"/>
                  </a:endParaRPr>
                </a:p>
              </p:txBody>
            </p:sp>
            <p:sp>
              <p:nvSpPr>
                <p:cNvPr id="40" name="Rechteck 83"/>
                <p:cNvSpPr/>
                <p:nvPr/>
              </p:nvSpPr>
              <p:spPr>
                <a:xfrm>
                  <a:off x="2977976" y="2923902"/>
                  <a:ext cx="81130" cy="81131"/>
                </a:xfrm>
                <a:custGeom>
                  <a:avLst/>
                  <a:gdLst/>
                  <a:ahLst/>
                  <a:cxnLst/>
                  <a:rect l="l" t="t" r="r" b="b"/>
                  <a:pathLst>
                    <a:path w="648073" h="648073">
                      <a:moveTo>
                        <a:pt x="529680" y="324036"/>
                      </a:moveTo>
                      <a:lnTo>
                        <a:pt x="529680" y="324037"/>
                      </a:lnTo>
                      <a:lnTo>
                        <a:pt x="648072" y="324037"/>
                      </a:lnTo>
                      <a:lnTo>
                        <a:pt x="648072" y="324036"/>
                      </a:lnTo>
                      <a:close/>
                      <a:moveTo>
                        <a:pt x="155017" y="118393"/>
                      </a:moveTo>
                      <a:cubicBezTo>
                        <a:pt x="134790" y="118393"/>
                        <a:pt x="118392" y="134791"/>
                        <a:pt x="118392" y="155018"/>
                      </a:cubicBezTo>
                      <a:lnTo>
                        <a:pt x="118392" y="264839"/>
                      </a:lnTo>
                      <a:lnTo>
                        <a:pt x="529680" y="264839"/>
                      </a:lnTo>
                      <a:lnTo>
                        <a:pt x="529680" y="155018"/>
                      </a:lnTo>
                      <a:cubicBezTo>
                        <a:pt x="529680" y="134791"/>
                        <a:pt x="513282" y="118393"/>
                        <a:pt x="493055" y="118393"/>
                      </a:cubicBezTo>
                      <a:close/>
                      <a:moveTo>
                        <a:pt x="166872" y="0"/>
                      </a:moveTo>
                      <a:lnTo>
                        <a:pt x="481201" y="0"/>
                      </a:lnTo>
                      <a:cubicBezTo>
                        <a:pt x="573362" y="0"/>
                        <a:pt x="648073" y="74711"/>
                        <a:pt x="648073" y="166872"/>
                      </a:cubicBezTo>
                      <a:lnTo>
                        <a:pt x="648073" y="324037"/>
                      </a:lnTo>
                      <a:lnTo>
                        <a:pt x="648073" y="481200"/>
                      </a:lnTo>
                      <a:lnTo>
                        <a:pt x="648073" y="648073"/>
                      </a:lnTo>
                      <a:lnTo>
                        <a:pt x="529680" y="648073"/>
                      </a:lnTo>
                      <a:lnTo>
                        <a:pt x="529680" y="499907"/>
                      </a:lnTo>
                      <a:lnTo>
                        <a:pt x="526842" y="499907"/>
                      </a:lnTo>
                      <a:lnTo>
                        <a:pt x="529680" y="493054"/>
                      </a:lnTo>
                      <a:lnTo>
                        <a:pt x="529680" y="383232"/>
                      </a:lnTo>
                      <a:lnTo>
                        <a:pt x="118392" y="383232"/>
                      </a:lnTo>
                      <a:lnTo>
                        <a:pt x="118392" y="493054"/>
                      </a:lnTo>
                      <a:cubicBezTo>
                        <a:pt x="118392" y="495547"/>
                        <a:pt x="118641" y="497981"/>
                        <a:pt x="121231" y="499907"/>
                      </a:cubicBezTo>
                      <a:lnTo>
                        <a:pt x="118392" y="499907"/>
                      </a:lnTo>
                      <a:lnTo>
                        <a:pt x="118392" y="648073"/>
                      </a:lnTo>
                      <a:lnTo>
                        <a:pt x="0" y="648073"/>
                      </a:lnTo>
                      <a:lnTo>
                        <a:pt x="0" y="324037"/>
                      </a:lnTo>
                      <a:lnTo>
                        <a:pt x="118392" y="324037"/>
                      </a:lnTo>
                      <a:lnTo>
                        <a:pt x="118392" y="324036"/>
                      </a:lnTo>
                      <a:lnTo>
                        <a:pt x="0" y="324036"/>
                      </a:lnTo>
                      <a:lnTo>
                        <a:pt x="0" y="166872"/>
                      </a:lnTo>
                      <a:cubicBezTo>
                        <a:pt x="0" y="74711"/>
                        <a:pt x="74711" y="0"/>
                        <a:pt x="16687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632807"/>
                  <a:endParaRPr lang="de-DE" sz="3200">
                    <a:solidFill>
                      <a:prstClr val="white"/>
                    </a:solidFill>
                    <a:latin typeface="Calibri"/>
                  </a:endParaRPr>
                </a:p>
              </p:txBody>
            </p:sp>
            <p:sp>
              <p:nvSpPr>
                <p:cNvPr id="41" name="Rechteck 111"/>
                <p:cNvSpPr/>
                <p:nvPr/>
              </p:nvSpPr>
              <p:spPr>
                <a:xfrm rot="5400000">
                  <a:off x="3157427" y="2923902"/>
                  <a:ext cx="81141" cy="81130"/>
                </a:xfrm>
                <a:custGeom>
                  <a:avLst/>
                  <a:gdLst/>
                  <a:ahLst/>
                  <a:cxnLst/>
                  <a:rect l="l" t="t" r="r" b="b"/>
                  <a:pathLst>
                    <a:path w="648160" h="648075">
                      <a:moveTo>
                        <a:pt x="118567" y="383277"/>
                      </a:moveTo>
                      <a:lnTo>
                        <a:pt x="118567" y="264799"/>
                      </a:lnTo>
                      <a:lnTo>
                        <a:pt x="648160" y="264799"/>
                      </a:lnTo>
                      <a:lnTo>
                        <a:pt x="648160" y="383277"/>
                      </a:lnTo>
                      <a:close/>
                      <a:moveTo>
                        <a:pt x="0" y="648075"/>
                      </a:moveTo>
                      <a:lnTo>
                        <a:pt x="0" y="0"/>
                      </a:lnTo>
                      <a:lnTo>
                        <a:pt x="118478" y="0"/>
                      </a:lnTo>
                      <a:lnTo>
                        <a:pt x="118478" y="6480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632807"/>
                  <a:endParaRPr lang="de-DE" sz="3200">
                    <a:solidFill>
                      <a:prstClr val="white"/>
                    </a:solidFill>
                    <a:latin typeface="Calibri"/>
                  </a:endParaRPr>
                </a:p>
              </p:txBody>
            </p:sp>
          </p:grpSp>
        </p:grpSp>
        <p:pic>
          <p:nvPicPr>
            <p:cNvPr id="42" name="Picture 4" descr="http://www.classymommy.com/images/misc/finger2.jpg"/>
            <p:cNvPicPr>
              <a:picLocks noChangeAspect="1" noChangeArrowheads="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9107416">
              <a:off x="8820899" y="4384079"/>
              <a:ext cx="3759708" cy="4608675"/>
            </a:xfrm>
            <a:prstGeom prst="rect">
              <a:avLst/>
            </a:prstGeom>
            <a:noFill/>
            <a:effectLst>
              <a:outerShdw blurRad="76200" dir="20160000" sx="94000" sy="94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99333068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dirty="0"/>
              <a:t>Titelmasterformat durch Klicken bearbeiten</a:t>
            </a:r>
          </a:p>
        </p:txBody>
      </p:sp>
      <p:sp>
        <p:nvSpPr>
          <p:cNvPr id="3" name="Inhaltsplatzhalter 2"/>
          <p:cNvSpPr>
            <a:spLocks noGrp="1"/>
          </p:cNvSpPr>
          <p:nvPr>
            <p:ph idx="1"/>
          </p:nvPr>
        </p:nvSpPr>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4" name="Datumsplatzhalter 3"/>
          <p:cNvSpPr>
            <a:spLocks noGrp="1"/>
          </p:cNvSpPr>
          <p:nvPr>
            <p:ph type="dt" sz="half" idx="10"/>
          </p:nvPr>
        </p:nvSpPr>
        <p:spPr/>
        <p:txBody>
          <a:bodyPr/>
          <a:lstStyle/>
          <a:p>
            <a:fld id="{B9972E66-75A6-0A48-AFA3-993DE56B63B1}"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404787187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444626" y="6610736"/>
            <a:ext cx="15544800" cy="2043113"/>
          </a:xfrm>
        </p:spPr>
        <p:txBody>
          <a:bodyPr anchor="t"/>
          <a:lstStyle>
            <a:lvl1pPr algn="l">
              <a:defRPr sz="7100" b="1" cap="all"/>
            </a:lvl1pPr>
          </a:lstStyle>
          <a:p>
            <a:r>
              <a:rPr lang="de-DE"/>
              <a:t>Titelmasterformat durch Klicken bearbeiten</a:t>
            </a:r>
          </a:p>
        </p:txBody>
      </p:sp>
      <p:sp>
        <p:nvSpPr>
          <p:cNvPr id="3" name="Textplatzhalter 2"/>
          <p:cNvSpPr>
            <a:spLocks noGrp="1"/>
          </p:cNvSpPr>
          <p:nvPr>
            <p:ph type="body" idx="1"/>
          </p:nvPr>
        </p:nvSpPr>
        <p:spPr>
          <a:xfrm>
            <a:off x="1444626" y="4360075"/>
            <a:ext cx="15544800" cy="2250281"/>
          </a:xfrm>
        </p:spPr>
        <p:txBody>
          <a:bodyPr anchor="b"/>
          <a:lstStyle>
            <a:lvl1pPr marL="0" indent="0">
              <a:buNone/>
              <a:defRPr sz="3600">
                <a:solidFill>
                  <a:schemeClr val="tx1">
                    <a:tint val="75000"/>
                  </a:schemeClr>
                </a:solidFill>
              </a:defRPr>
            </a:lvl1pPr>
            <a:lvl2pPr marL="816401" indent="0">
              <a:buNone/>
              <a:defRPr sz="3200">
                <a:solidFill>
                  <a:schemeClr val="tx1">
                    <a:tint val="75000"/>
                  </a:schemeClr>
                </a:solidFill>
              </a:defRPr>
            </a:lvl2pPr>
            <a:lvl3pPr marL="1632807" indent="0">
              <a:buNone/>
              <a:defRPr sz="2900">
                <a:solidFill>
                  <a:schemeClr val="tx1">
                    <a:tint val="75000"/>
                  </a:schemeClr>
                </a:solidFill>
              </a:defRPr>
            </a:lvl3pPr>
            <a:lvl4pPr marL="2449207" indent="0">
              <a:buNone/>
              <a:defRPr sz="2500">
                <a:solidFill>
                  <a:schemeClr val="tx1">
                    <a:tint val="75000"/>
                  </a:schemeClr>
                </a:solidFill>
              </a:defRPr>
            </a:lvl4pPr>
            <a:lvl5pPr marL="3265610" indent="0">
              <a:buNone/>
              <a:defRPr sz="2500">
                <a:solidFill>
                  <a:schemeClr val="tx1">
                    <a:tint val="75000"/>
                  </a:schemeClr>
                </a:solidFill>
              </a:defRPr>
            </a:lvl5pPr>
            <a:lvl6pPr marL="4082014" indent="0">
              <a:buNone/>
              <a:defRPr sz="2500">
                <a:solidFill>
                  <a:schemeClr val="tx1">
                    <a:tint val="75000"/>
                  </a:schemeClr>
                </a:solidFill>
              </a:defRPr>
            </a:lvl6pPr>
            <a:lvl7pPr marL="4898414" indent="0">
              <a:buNone/>
              <a:defRPr sz="2500">
                <a:solidFill>
                  <a:schemeClr val="tx1">
                    <a:tint val="75000"/>
                  </a:schemeClr>
                </a:solidFill>
              </a:defRPr>
            </a:lvl7pPr>
            <a:lvl8pPr marL="5714815" indent="0">
              <a:buNone/>
              <a:defRPr sz="2500">
                <a:solidFill>
                  <a:schemeClr val="tx1">
                    <a:tint val="75000"/>
                  </a:schemeClr>
                </a:solidFill>
              </a:defRPr>
            </a:lvl8pPr>
            <a:lvl9pPr marL="6531221" indent="0">
              <a:buNone/>
              <a:defRPr sz="25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BE0ABB65-9E19-7242-9E83-7FB98967BE24}"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‹Nr.›</a:t>
            </a:fld>
            <a:endParaRPr lang="de-DE">
              <a:solidFill>
                <a:prstClr val="black">
                  <a:tint val="75000"/>
                </a:prstClr>
              </a:solidFill>
              <a:latin typeface="Calibri"/>
            </a:endParaRPr>
          </a:p>
        </p:txBody>
      </p:sp>
    </p:spTree>
    <p:extLst>
      <p:ext uri="{BB962C8B-B14F-4D97-AF65-F5344CB8AC3E}">
        <p14:creationId xmlns:p14="http://schemas.microsoft.com/office/powerpoint/2010/main" val="15969446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37.xml"/><Relationship Id="rId12" Type="http://schemas.openxmlformats.org/officeDocument/2006/relationships/slideLayout" Target="../slideLayouts/slideLayout138.xml"/><Relationship Id="rId13" Type="http://schemas.openxmlformats.org/officeDocument/2006/relationships/theme" Target="../theme/theme10.xml"/><Relationship Id="rId14" Type="http://schemas.openxmlformats.org/officeDocument/2006/relationships/image" Target="../media/image11.png"/><Relationship Id="rId1" Type="http://schemas.openxmlformats.org/officeDocument/2006/relationships/slideLayout" Target="../slideLayouts/slideLayout127.xml"/><Relationship Id="rId2" Type="http://schemas.openxmlformats.org/officeDocument/2006/relationships/slideLayout" Target="../slideLayouts/slideLayout128.xml"/><Relationship Id="rId3" Type="http://schemas.openxmlformats.org/officeDocument/2006/relationships/slideLayout" Target="../slideLayouts/slideLayout129.xml"/><Relationship Id="rId4" Type="http://schemas.openxmlformats.org/officeDocument/2006/relationships/slideLayout" Target="../slideLayouts/slideLayout130.xml"/><Relationship Id="rId5" Type="http://schemas.openxmlformats.org/officeDocument/2006/relationships/slideLayout" Target="../slideLayouts/slideLayout131.xml"/><Relationship Id="rId6" Type="http://schemas.openxmlformats.org/officeDocument/2006/relationships/slideLayout" Target="../slideLayouts/slideLayout132.xml"/><Relationship Id="rId7" Type="http://schemas.openxmlformats.org/officeDocument/2006/relationships/slideLayout" Target="../slideLayouts/slideLayout133.xml"/><Relationship Id="rId8" Type="http://schemas.openxmlformats.org/officeDocument/2006/relationships/slideLayout" Target="../slideLayouts/slideLayout134.xml"/><Relationship Id="rId9" Type="http://schemas.openxmlformats.org/officeDocument/2006/relationships/slideLayout" Target="../slideLayouts/slideLayout135.xml"/><Relationship Id="rId10" Type="http://schemas.openxmlformats.org/officeDocument/2006/relationships/slideLayout" Target="../slideLayouts/slideLayout136.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47.xml"/><Relationship Id="rId20" Type="http://schemas.openxmlformats.org/officeDocument/2006/relationships/image" Target="../media/image13.png"/><Relationship Id="rId10" Type="http://schemas.openxmlformats.org/officeDocument/2006/relationships/slideLayout" Target="../slideLayouts/slideLayout148.xml"/><Relationship Id="rId11" Type="http://schemas.openxmlformats.org/officeDocument/2006/relationships/slideLayout" Target="../slideLayouts/slideLayout149.xml"/><Relationship Id="rId12" Type="http://schemas.openxmlformats.org/officeDocument/2006/relationships/slideLayout" Target="../slideLayouts/slideLayout150.xml"/><Relationship Id="rId13" Type="http://schemas.openxmlformats.org/officeDocument/2006/relationships/slideLayout" Target="../slideLayouts/slideLayout151.xml"/><Relationship Id="rId14" Type="http://schemas.openxmlformats.org/officeDocument/2006/relationships/theme" Target="../theme/theme11.xml"/><Relationship Id="rId15" Type="http://schemas.openxmlformats.org/officeDocument/2006/relationships/vmlDrawing" Target="../drawings/vmlDrawing1.vml"/><Relationship Id="rId16" Type="http://schemas.openxmlformats.org/officeDocument/2006/relationships/tags" Target="../tags/tag1.xml"/><Relationship Id="rId17" Type="http://schemas.openxmlformats.org/officeDocument/2006/relationships/tags" Target="../tags/tag2.xml"/><Relationship Id="rId18" Type="http://schemas.openxmlformats.org/officeDocument/2006/relationships/oleObject" Target="../embeddings/oleObject1.bin"/><Relationship Id="rId19" Type="http://schemas.openxmlformats.org/officeDocument/2006/relationships/image" Target="../media/image12.emf"/><Relationship Id="rId1" Type="http://schemas.openxmlformats.org/officeDocument/2006/relationships/slideLayout" Target="../slideLayouts/slideLayout139.xml"/><Relationship Id="rId2" Type="http://schemas.openxmlformats.org/officeDocument/2006/relationships/slideLayout" Target="../slideLayouts/slideLayout140.xml"/><Relationship Id="rId3" Type="http://schemas.openxmlformats.org/officeDocument/2006/relationships/slideLayout" Target="../slideLayouts/slideLayout141.xml"/><Relationship Id="rId4" Type="http://schemas.openxmlformats.org/officeDocument/2006/relationships/slideLayout" Target="../slideLayouts/slideLayout142.xml"/><Relationship Id="rId5" Type="http://schemas.openxmlformats.org/officeDocument/2006/relationships/slideLayout" Target="../slideLayouts/slideLayout143.xml"/><Relationship Id="rId6" Type="http://schemas.openxmlformats.org/officeDocument/2006/relationships/slideLayout" Target="../slideLayouts/slideLayout144.xml"/><Relationship Id="rId7" Type="http://schemas.openxmlformats.org/officeDocument/2006/relationships/slideLayout" Target="../slideLayouts/slideLayout145.xml"/><Relationship Id="rId8" Type="http://schemas.openxmlformats.org/officeDocument/2006/relationships/slideLayout" Target="../slideLayouts/slideLayout146.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62.xml"/><Relationship Id="rId12" Type="http://schemas.openxmlformats.org/officeDocument/2006/relationships/slideLayout" Target="../slideLayouts/slideLayout163.xml"/><Relationship Id="rId13" Type="http://schemas.openxmlformats.org/officeDocument/2006/relationships/slideLayout" Target="../slideLayouts/slideLayout164.xml"/><Relationship Id="rId14" Type="http://schemas.openxmlformats.org/officeDocument/2006/relationships/slideLayout" Target="../slideLayouts/slideLayout165.xml"/><Relationship Id="rId15" Type="http://schemas.openxmlformats.org/officeDocument/2006/relationships/slideLayout" Target="../slideLayouts/slideLayout166.xml"/><Relationship Id="rId16" Type="http://schemas.openxmlformats.org/officeDocument/2006/relationships/slideLayout" Target="../slideLayouts/slideLayout167.xml"/><Relationship Id="rId17" Type="http://schemas.openxmlformats.org/officeDocument/2006/relationships/slideLayout" Target="../slideLayouts/slideLayout168.xml"/><Relationship Id="rId18" Type="http://schemas.openxmlformats.org/officeDocument/2006/relationships/theme" Target="../theme/theme12.xml"/><Relationship Id="rId19" Type="http://schemas.openxmlformats.org/officeDocument/2006/relationships/image" Target="../media/image2.tiff"/><Relationship Id="rId1" Type="http://schemas.openxmlformats.org/officeDocument/2006/relationships/slideLayout" Target="../slideLayouts/slideLayout152.xml"/><Relationship Id="rId2" Type="http://schemas.openxmlformats.org/officeDocument/2006/relationships/slideLayout" Target="../slideLayouts/slideLayout153.xml"/><Relationship Id="rId3" Type="http://schemas.openxmlformats.org/officeDocument/2006/relationships/slideLayout" Target="../slideLayouts/slideLayout154.xml"/><Relationship Id="rId4" Type="http://schemas.openxmlformats.org/officeDocument/2006/relationships/slideLayout" Target="../slideLayouts/slideLayout155.xml"/><Relationship Id="rId5" Type="http://schemas.openxmlformats.org/officeDocument/2006/relationships/slideLayout" Target="../slideLayouts/slideLayout156.xml"/><Relationship Id="rId6" Type="http://schemas.openxmlformats.org/officeDocument/2006/relationships/slideLayout" Target="../slideLayouts/slideLayout157.xml"/><Relationship Id="rId7" Type="http://schemas.openxmlformats.org/officeDocument/2006/relationships/slideLayout" Target="../slideLayouts/slideLayout158.xml"/><Relationship Id="rId8" Type="http://schemas.openxmlformats.org/officeDocument/2006/relationships/slideLayout" Target="../slideLayouts/slideLayout159.xml"/><Relationship Id="rId9" Type="http://schemas.openxmlformats.org/officeDocument/2006/relationships/slideLayout" Target="../slideLayouts/slideLayout160.xml"/><Relationship Id="rId10" Type="http://schemas.openxmlformats.org/officeDocument/2006/relationships/slideLayout" Target="../slideLayouts/slideLayout161.xml"/></Relationships>
</file>

<file path=ppt/slideMasters/_rels/slideMaster13.xml.rels><?xml version="1.0" encoding="UTF-8" standalone="yes"?>
<Relationships xmlns="http://schemas.openxmlformats.org/package/2006/relationships"><Relationship Id="rId11" Type="http://schemas.openxmlformats.org/officeDocument/2006/relationships/slideLayout" Target="../slideLayouts/slideLayout179.xml"/><Relationship Id="rId12" Type="http://schemas.openxmlformats.org/officeDocument/2006/relationships/slideLayout" Target="../slideLayouts/slideLayout180.xml"/><Relationship Id="rId13" Type="http://schemas.openxmlformats.org/officeDocument/2006/relationships/slideLayout" Target="../slideLayouts/slideLayout181.xml"/><Relationship Id="rId14" Type="http://schemas.openxmlformats.org/officeDocument/2006/relationships/slideLayout" Target="../slideLayouts/slideLayout182.xml"/><Relationship Id="rId15" Type="http://schemas.openxmlformats.org/officeDocument/2006/relationships/slideLayout" Target="../slideLayouts/slideLayout183.xml"/><Relationship Id="rId16" Type="http://schemas.openxmlformats.org/officeDocument/2006/relationships/slideLayout" Target="../slideLayouts/slideLayout184.xml"/><Relationship Id="rId17" Type="http://schemas.openxmlformats.org/officeDocument/2006/relationships/slideLayout" Target="../slideLayouts/slideLayout185.xml"/><Relationship Id="rId18" Type="http://schemas.openxmlformats.org/officeDocument/2006/relationships/theme" Target="../theme/theme13.xml"/><Relationship Id="rId19" Type="http://schemas.openxmlformats.org/officeDocument/2006/relationships/image" Target="../media/image2.tiff"/><Relationship Id="rId1" Type="http://schemas.openxmlformats.org/officeDocument/2006/relationships/slideLayout" Target="../slideLayouts/slideLayout169.xml"/><Relationship Id="rId2" Type="http://schemas.openxmlformats.org/officeDocument/2006/relationships/slideLayout" Target="../slideLayouts/slideLayout170.xml"/><Relationship Id="rId3" Type="http://schemas.openxmlformats.org/officeDocument/2006/relationships/slideLayout" Target="../slideLayouts/slideLayout171.xml"/><Relationship Id="rId4" Type="http://schemas.openxmlformats.org/officeDocument/2006/relationships/slideLayout" Target="../slideLayouts/slideLayout172.xml"/><Relationship Id="rId5" Type="http://schemas.openxmlformats.org/officeDocument/2006/relationships/slideLayout" Target="../slideLayouts/slideLayout173.xml"/><Relationship Id="rId6" Type="http://schemas.openxmlformats.org/officeDocument/2006/relationships/slideLayout" Target="../slideLayouts/slideLayout174.xml"/><Relationship Id="rId7" Type="http://schemas.openxmlformats.org/officeDocument/2006/relationships/slideLayout" Target="../slideLayouts/slideLayout175.xml"/><Relationship Id="rId8" Type="http://schemas.openxmlformats.org/officeDocument/2006/relationships/slideLayout" Target="../slideLayouts/slideLayout176.xml"/><Relationship Id="rId9" Type="http://schemas.openxmlformats.org/officeDocument/2006/relationships/slideLayout" Target="../slideLayouts/slideLayout177.xml"/><Relationship Id="rId10" Type="http://schemas.openxmlformats.org/officeDocument/2006/relationships/slideLayout" Target="../slideLayouts/slideLayout178.xml"/></Relationships>
</file>

<file path=ppt/slideMasters/_rels/slideMaster14.xml.rels><?xml version="1.0" encoding="UTF-8" standalone="yes"?>
<Relationships xmlns="http://schemas.openxmlformats.org/package/2006/relationships"><Relationship Id="rId11" Type="http://schemas.openxmlformats.org/officeDocument/2006/relationships/slideLayout" Target="../slideLayouts/slideLayout196.xml"/><Relationship Id="rId12" Type="http://schemas.openxmlformats.org/officeDocument/2006/relationships/slideLayout" Target="../slideLayouts/slideLayout197.xml"/><Relationship Id="rId13" Type="http://schemas.openxmlformats.org/officeDocument/2006/relationships/slideLayout" Target="../slideLayouts/slideLayout198.xml"/><Relationship Id="rId14" Type="http://schemas.openxmlformats.org/officeDocument/2006/relationships/slideLayout" Target="../slideLayouts/slideLayout199.xml"/><Relationship Id="rId15" Type="http://schemas.openxmlformats.org/officeDocument/2006/relationships/slideLayout" Target="../slideLayouts/slideLayout200.xml"/><Relationship Id="rId16" Type="http://schemas.openxmlformats.org/officeDocument/2006/relationships/slideLayout" Target="../slideLayouts/slideLayout201.xml"/><Relationship Id="rId17" Type="http://schemas.openxmlformats.org/officeDocument/2006/relationships/slideLayout" Target="../slideLayouts/slideLayout202.xml"/><Relationship Id="rId18" Type="http://schemas.openxmlformats.org/officeDocument/2006/relationships/theme" Target="../theme/theme14.xml"/><Relationship Id="rId19" Type="http://schemas.openxmlformats.org/officeDocument/2006/relationships/image" Target="../media/image2.tiff"/><Relationship Id="rId1" Type="http://schemas.openxmlformats.org/officeDocument/2006/relationships/slideLayout" Target="../slideLayouts/slideLayout186.xml"/><Relationship Id="rId2" Type="http://schemas.openxmlformats.org/officeDocument/2006/relationships/slideLayout" Target="../slideLayouts/slideLayout187.xml"/><Relationship Id="rId3" Type="http://schemas.openxmlformats.org/officeDocument/2006/relationships/slideLayout" Target="../slideLayouts/slideLayout188.xml"/><Relationship Id="rId4" Type="http://schemas.openxmlformats.org/officeDocument/2006/relationships/slideLayout" Target="../slideLayouts/slideLayout189.xml"/><Relationship Id="rId5" Type="http://schemas.openxmlformats.org/officeDocument/2006/relationships/slideLayout" Target="../slideLayouts/slideLayout190.xml"/><Relationship Id="rId6" Type="http://schemas.openxmlformats.org/officeDocument/2006/relationships/slideLayout" Target="../slideLayouts/slideLayout191.xml"/><Relationship Id="rId7" Type="http://schemas.openxmlformats.org/officeDocument/2006/relationships/slideLayout" Target="../slideLayouts/slideLayout192.xml"/><Relationship Id="rId8" Type="http://schemas.openxmlformats.org/officeDocument/2006/relationships/slideLayout" Target="../slideLayouts/slideLayout193.xml"/><Relationship Id="rId9" Type="http://schemas.openxmlformats.org/officeDocument/2006/relationships/slideLayout" Target="../slideLayouts/slideLayout194.xml"/><Relationship Id="rId10" Type="http://schemas.openxmlformats.org/officeDocument/2006/relationships/slideLayout" Target="../slideLayouts/slideLayout195.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8.xml"/><Relationship Id="rId12" Type="http://schemas.openxmlformats.org/officeDocument/2006/relationships/theme" Target="../theme/theme2.xml"/><Relationship Id="rId1" Type="http://schemas.openxmlformats.org/officeDocument/2006/relationships/slideLayout" Target="../slideLayouts/slideLayout8.xml"/><Relationship Id="rId2" Type="http://schemas.openxmlformats.org/officeDocument/2006/relationships/slideLayout" Target="../slideLayouts/slideLayout9.xml"/><Relationship Id="rId3" Type="http://schemas.openxmlformats.org/officeDocument/2006/relationships/slideLayout" Target="../slideLayouts/slideLayout10.xml"/><Relationship Id="rId4" Type="http://schemas.openxmlformats.org/officeDocument/2006/relationships/slideLayout" Target="../slideLayouts/slideLayout11.xml"/><Relationship Id="rId5" Type="http://schemas.openxmlformats.org/officeDocument/2006/relationships/slideLayout" Target="../slideLayouts/slideLayout12.xml"/><Relationship Id="rId6" Type="http://schemas.openxmlformats.org/officeDocument/2006/relationships/slideLayout" Target="../slideLayouts/slideLayout13.xml"/><Relationship Id="rId7" Type="http://schemas.openxmlformats.org/officeDocument/2006/relationships/slideLayout" Target="../slideLayouts/slideLayout14.xml"/><Relationship Id="rId8" Type="http://schemas.openxmlformats.org/officeDocument/2006/relationships/slideLayout" Target="../slideLayouts/slideLayout15.xml"/><Relationship Id="rId9" Type="http://schemas.openxmlformats.org/officeDocument/2006/relationships/slideLayout" Target="../slideLayouts/slideLayout16.xml"/><Relationship Id="rId10"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7.xml"/><Relationship Id="rId20" Type="http://schemas.openxmlformats.org/officeDocument/2006/relationships/slideLayout" Target="../slideLayouts/slideLayout38.xml"/><Relationship Id="rId21" Type="http://schemas.openxmlformats.org/officeDocument/2006/relationships/slideLayout" Target="../slideLayouts/slideLayout39.xml"/><Relationship Id="rId22" Type="http://schemas.openxmlformats.org/officeDocument/2006/relationships/slideLayout" Target="../slideLayouts/slideLayout40.xml"/><Relationship Id="rId23" Type="http://schemas.openxmlformats.org/officeDocument/2006/relationships/slideLayout" Target="../slideLayouts/slideLayout41.xml"/><Relationship Id="rId24" Type="http://schemas.openxmlformats.org/officeDocument/2006/relationships/slideLayout" Target="../slideLayouts/slideLayout42.xml"/><Relationship Id="rId25" Type="http://schemas.openxmlformats.org/officeDocument/2006/relationships/theme" Target="../theme/theme3.xml"/><Relationship Id="rId10" Type="http://schemas.openxmlformats.org/officeDocument/2006/relationships/slideLayout" Target="../slideLayouts/slideLayout28.xml"/><Relationship Id="rId11" Type="http://schemas.openxmlformats.org/officeDocument/2006/relationships/slideLayout" Target="../slideLayouts/slideLayout29.xml"/><Relationship Id="rId12" Type="http://schemas.openxmlformats.org/officeDocument/2006/relationships/slideLayout" Target="../slideLayouts/slideLayout30.xml"/><Relationship Id="rId13" Type="http://schemas.openxmlformats.org/officeDocument/2006/relationships/slideLayout" Target="../slideLayouts/slideLayout31.xml"/><Relationship Id="rId14" Type="http://schemas.openxmlformats.org/officeDocument/2006/relationships/slideLayout" Target="../slideLayouts/slideLayout32.xml"/><Relationship Id="rId15" Type="http://schemas.openxmlformats.org/officeDocument/2006/relationships/slideLayout" Target="../slideLayouts/slideLayout33.xml"/><Relationship Id="rId16" Type="http://schemas.openxmlformats.org/officeDocument/2006/relationships/slideLayout" Target="../slideLayouts/slideLayout34.xml"/><Relationship Id="rId17" Type="http://schemas.openxmlformats.org/officeDocument/2006/relationships/slideLayout" Target="../slideLayouts/slideLayout35.xml"/><Relationship Id="rId18" Type="http://schemas.openxmlformats.org/officeDocument/2006/relationships/slideLayout" Target="../slideLayouts/slideLayout36.xml"/><Relationship Id="rId19" Type="http://schemas.openxmlformats.org/officeDocument/2006/relationships/slideLayout" Target="../slideLayouts/slideLayout37.xml"/><Relationship Id="rId1" Type="http://schemas.openxmlformats.org/officeDocument/2006/relationships/slideLayout" Target="../slideLayouts/slideLayout19.xml"/><Relationship Id="rId2" Type="http://schemas.openxmlformats.org/officeDocument/2006/relationships/slideLayout" Target="../slideLayouts/slideLayout20.xml"/><Relationship Id="rId3" Type="http://schemas.openxmlformats.org/officeDocument/2006/relationships/slideLayout" Target="../slideLayouts/slideLayout21.xml"/><Relationship Id="rId4" Type="http://schemas.openxmlformats.org/officeDocument/2006/relationships/slideLayout" Target="../slideLayouts/slideLayout22.xml"/><Relationship Id="rId5" Type="http://schemas.openxmlformats.org/officeDocument/2006/relationships/slideLayout" Target="../slideLayouts/slideLayout23.xml"/><Relationship Id="rId6" Type="http://schemas.openxmlformats.org/officeDocument/2006/relationships/slideLayout" Target="../slideLayouts/slideLayout24.xml"/><Relationship Id="rId7" Type="http://schemas.openxmlformats.org/officeDocument/2006/relationships/slideLayout" Target="../slideLayouts/slideLayout25.xml"/><Relationship Id="rId8"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3.xml"/><Relationship Id="rId12" Type="http://schemas.openxmlformats.org/officeDocument/2006/relationships/slideLayout" Target="../slideLayouts/slideLayout54.xml"/><Relationship Id="rId13" Type="http://schemas.openxmlformats.org/officeDocument/2006/relationships/slideLayout" Target="../slideLayouts/slideLayout55.xml"/><Relationship Id="rId14" Type="http://schemas.openxmlformats.org/officeDocument/2006/relationships/slideLayout" Target="../slideLayouts/slideLayout56.xml"/><Relationship Id="rId15" Type="http://schemas.openxmlformats.org/officeDocument/2006/relationships/slideLayout" Target="../slideLayouts/slideLayout57.xml"/><Relationship Id="rId16" Type="http://schemas.openxmlformats.org/officeDocument/2006/relationships/slideLayout" Target="../slideLayouts/slideLayout58.xml"/><Relationship Id="rId17" Type="http://schemas.openxmlformats.org/officeDocument/2006/relationships/theme" Target="../theme/theme4.xml"/><Relationship Id="rId18" Type="http://schemas.openxmlformats.org/officeDocument/2006/relationships/image" Target="../media/image2.tiff"/><Relationship Id="rId1" Type="http://schemas.openxmlformats.org/officeDocument/2006/relationships/slideLayout" Target="../slideLayouts/slideLayout43.xml"/><Relationship Id="rId2" Type="http://schemas.openxmlformats.org/officeDocument/2006/relationships/slideLayout" Target="../slideLayouts/slideLayout44.xml"/><Relationship Id="rId3" Type="http://schemas.openxmlformats.org/officeDocument/2006/relationships/slideLayout" Target="../slideLayouts/slideLayout45.xml"/><Relationship Id="rId4" Type="http://schemas.openxmlformats.org/officeDocument/2006/relationships/slideLayout" Target="../slideLayouts/slideLayout46.xml"/><Relationship Id="rId5" Type="http://schemas.openxmlformats.org/officeDocument/2006/relationships/slideLayout" Target="../slideLayouts/slideLayout47.xml"/><Relationship Id="rId6" Type="http://schemas.openxmlformats.org/officeDocument/2006/relationships/slideLayout" Target="../slideLayouts/slideLayout48.xml"/><Relationship Id="rId7" Type="http://schemas.openxmlformats.org/officeDocument/2006/relationships/slideLayout" Target="../slideLayouts/slideLayout49.xml"/><Relationship Id="rId8" Type="http://schemas.openxmlformats.org/officeDocument/2006/relationships/slideLayout" Target="../slideLayouts/slideLayout50.xml"/><Relationship Id="rId9" Type="http://schemas.openxmlformats.org/officeDocument/2006/relationships/slideLayout" Target="../slideLayouts/slideLayout51.xml"/><Relationship Id="rId10" Type="http://schemas.openxmlformats.org/officeDocument/2006/relationships/slideLayout" Target="../slideLayouts/slideLayout52.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69.xml"/><Relationship Id="rId12" Type="http://schemas.openxmlformats.org/officeDocument/2006/relationships/slideLayout" Target="../slideLayouts/slideLayout70.xml"/><Relationship Id="rId13" Type="http://schemas.openxmlformats.org/officeDocument/2006/relationships/slideLayout" Target="../slideLayouts/slideLayout71.xml"/><Relationship Id="rId14" Type="http://schemas.openxmlformats.org/officeDocument/2006/relationships/theme" Target="../theme/theme5.xml"/><Relationship Id="rId15" Type="http://schemas.openxmlformats.org/officeDocument/2006/relationships/image" Target="../media/image4.png"/><Relationship Id="rId1" Type="http://schemas.openxmlformats.org/officeDocument/2006/relationships/slideLayout" Target="../slideLayouts/slideLayout59.xml"/><Relationship Id="rId2" Type="http://schemas.openxmlformats.org/officeDocument/2006/relationships/slideLayout" Target="../slideLayouts/slideLayout60.xml"/><Relationship Id="rId3" Type="http://schemas.openxmlformats.org/officeDocument/2006/relationships/slideLayout" Target="../slideLayouts/slideLayout61.xml"/><Relationship Id="rId4" Type="http://schemas.openxmlformats.org/officeDocument/2006/relationships/slideLayout" Target="../slideLayouts/slideLayout62.xml"/><Relationship Id="rId5" Type="http://schemas.openxmlformats.org/officeDocument/2006/relationships/slideLayout" Target="../slideLayouts/slideLayout63.xml"/><Relationship Id="rId6" Type="http://schemas.openxmlformats.org/officeDocument/2006/relationships/slideLayout" Target="../slideLayouts/slideLayout64.xml"/><Relationship Id="rId7" Type="http://schemas.openxmlformats.org/officeDocument/2006/relationships/slideLayout" Target="../slideLayouts/slideLayout65.xml"/><Relationship Id="rId8" Type="http://schemas.openxmlformats.org/officeDocument/2006/relationships/slideLayout" Target="../slideLayouts/slideLayout66.xml"/><Relationship Id="rId9" Type="http://schemas.openxmlformats.org/officeDocument/2006/relationships/slideLayout" Target="../slideLayouts/slideLayout67.xml"/><Relationship Id="rId10" Type="http://schemas.openxmlformats.org/officeDocument/2006/relationships/slideLayout" Target="../slideLayouts/slideLayout68.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82.xml"/><Relationship Id="rId12" Type="http://schemas.openxmlformats.org/officeDocument/2006/relationships/slideLayout" Target="../slideLayouts/slideLayout83.xml"/><Relationship Id="rId13" Type="http://schemas.openxmlformats.org/officeDocument/2006/relationships/theme" Target="../theme/theme6.xml"/><Relationship Id="rId14" Type="http://schemas.openxmlformats.org/officeDocument/2006/relationships/image" Target="../media/image4.png"/><Relationship Id="rId15" Type="http://schemas.openxmlformats.org/officeDocument/2006/relationships/image" Target="../media/image6.png"/><Relationship Id="rId1" Type="http://schemas.openxmlformats.org/officeDocument/2006/relationships/slideLayout" Target="../slideLayouts/slideLayout72.xml"/><Relationship Id="rId2" Type="http://schemas.openxmlformats.org/officeDocument/2006/relationships/slideLayout" Target="../slideLayouts/slideLayout73.xml"/><Relationship Id="rId3" Type="http://schemas.openxmlformats.org/officeDocument/2006/relationships/slideLayout" Target="../slideLayouts/slideLayout74.xml"/><Relationship Id="rId4" Type="http://schemas.openxmlformats.org/officeDocument/2006/relationships/slideLayout" Target="../slideLayouts/slideLayout75.xml"/><Relationship Id="rId5" Type="http://schemas.openxmlformats.org/officeDocument/2006/relationships/slideLayout" Target="../slideLayouts/slideLayout76.xml"/><Relationship Id="rId6" Type="http://schemas.openxmlformats.org/officeDocument/2006/relationships/slideLayout" Target="../slideLayouts/slideLayout77.xml"/><Relationship Id="rId7" Type="http://schemas.openxmlformats.org/officeDocument/2006/relationships/slideLayout" Target="../slideLayouts/slideLayout78.xml"/><Relationship Id="rId8" Type="http://schemas.openxmlformats.org/officeDocument/2006/relationships/slideLayout" Target="../slideLayouts/slideLayout79.xml"/><Relationship Id="rId9" Type="http://schemas.openxmlformats.org/officeDocument/2006/relationships/slideLayout" Target="../slideLayouts/slideLayout80.xml"/><Relationship Id="rId10" Type="http://schemas.openxmlformats.org/officeDocument/2006/relationships/slideLayout" Target="../slideLayouts/slideLayout81.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94.xml"/><Relationship Id="rId12" Type="http://schemas.openxmlformats.org/officeDocument/2006/relationships/slideLayout" Target="../slideLayouts/slideLayout95.xml"/><Relationship Id="rId13" Type="http://schemas.openxmlformats.org/officeDocument/2006/relationships/slideLayout" Target="../slideLayouts/slideLayout96.xml"/><Relationship Id="rId14" Type="http://schemas.openxmlformats.org/officeDocument/2006/relationships/theme" Target="../theme/theme7.xml"/><Relationship Id="rId15" Type="http://schemas.openxmlformats.org/officeDocument/2006/relationships/image" Target="../media/image7.emf"/><Relationship Id="rId1" Type="http://schemas.openxmlformats.org/officeDocument/2006/relationships/slideLayout" Target="../slideLayouts/slideLayout84.xml"/><Relationship Id="rId2" Type="http://schemas.openxmlformats.org/officeDocument/2006/relationships/slideLayout" Target="../slideLayouts/slideLayout85.xml"/><Relationship Id="rId3" Type="http://schemas.openxmlformats.org/officeDocument/2006/relationships/slideLayout" Target="../slideLayouts/slideLayout86.xml"/><Relationship Id="rId4" Type="http://schemas.openxmlformats.org/officeDocument/2006/relationships/slideLayout" Target="../slideLayouts/slideLayout87.xml"/><Relationship Id="rId5" Type="http://schemas.openxmlformats.org/officeDocument/2006/relationships/slideLayout" Target="../slideLayouts/slideLayout88.xml"/><Relationship Id="rId6" Type="http://schemas.openxmlformats.org/officeDocument/2006/relationships/slideLayout" Target="../slideLayouts/slideLayout89.xml"/><Relationship Id="rId7" Type="http://schemas.openxmlformats.org/officeDocument/2006/relationships/slideLayout" Target="../slideLayouts/slideLayout90.xml"/><Relationship Id="rId8" Type="http://schemas.openxmlformats.org/officeDocument/2006/relationships/slideLayout" Target="../slideLayouts/slideLayout91.xml"/><Relationship Id="rId9" Type="http://schemas.openxmlformats.org/officeDocument/2006/relationships/slideLayout" Target="../slideLayouts/slideLayout92.xml"/><Relationship Id="rId10" Type="http://schemas.openxmlformats.org/officeDocument/2006/relationships/slideLayout" Target="../slideLayouts/slideLayout93.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05.xml"/><Relationship Id="rId20" Type="http://schemas.openxmlformats.org/officeDocument/2006/relationships/image" Target="../media/image4.png"/><Relationship Id="rId21" Type="http://schemas.openxmlformats.org/officeDocument/2006/relationships/image" Target="../media/image6.png"/><Relationship Id="rId10" Type="http://schemas.openxmlformats.org/officeDocument/2006/relationships/slideLayout" Target="../slideLayouts/slideLayout106.xml"/><Relationship Id="rId11" Type="http://schemas.openxmlformats.org/officeDocument/2006/relationships/slideLayout" Target="../slideLayouts/slideLayout107.xml"/><Relationship Id="rId12" Type="http://schemas.openxmlformats.org/officeDocument/2006/relationships/slideLayout" Target="../slideLayouts/slideLayout108.xml"/><Relationship Id="rId13" Type="http://schemas.openxmlformats.org/officeDocument/2006/relationships/slideLayout" Target="../slideLayouts/slideLayout109.xml"/><Relationship Id="rId14" Type="http://schemas.openxmlformats.org/officeDocument/2006/relationships/slideLayout" Target="../slideLayouts/slideLayout110.xml"/><Relationship Id="rId15" Type="http://schemas.openxmlformats.org/officeDocument/2006/relationships/slideLayout" Target="../slideLayouts/slideLayout111.xml"/><Relationship Id="rId16" Type="http://schemas.openxmlformats.org/officeDocument/2006/relationships/slideLayout" Target="../slideLayouts/slideLayout112.xml"/><Relationship Id="rId17" Type="http://schemas.openxmlformats.org/officeDocument/2006/relationships/slideLayout" Target="../slideLayouts/slideLayout113.xml"/><Relationship Id="rId18" Type="http://schemas.openxmlformats.org/officeDocument/2006/relationships/slideLayout" Target="../slideLayouts/slideLayout114.xml"/><Relationship Id="rId19" Type="http://schemas.openxmlformats.org/officeDocument/2006/relationships/theme" Target="../theme/theme8.xml"/><Relationship Id="rId1" Type="http://schemas.openxmlformats.org/officeDocument/2006/relationships/slideLayout" Target="../slideLayouts/slideLayout97.xml"/><Relationship Id="rId2" Type="http://schemas.openxmlformats.org/officeDocument/2006/relationships/slideLayout" Target="../slideLayouts/slideLayout98.xml"/><Relationship Id="rId3" Type="http://schemas.openxmlformats.org/officeDocument/2006/relationships/slideLayout" Target="../slideLayouts/slideLayout99.xml"/><Relationship Id="rId4" Type="http://schemas.openxmlformats.org/officeDocument/2006/relationships/slideLayout" Target="../slideLayouts/slideLayout100.xml"/><Relationship Id="rId5" Type="http://schemas.openxmlformats.org/officeDocument/2006/relationships/slideLayout" Target="../slideLayouts/slideLayout101.xml"/><Relationship Id="rId6" Type="http://schemas.openxmlformats.org/officeDocument/2006/relationships/slideLayout" Target="../slideLayouts/slideLayout102.xml"/><Relationship Id="rId7" Type="http://schemas.openxmlformats.org/officeDocument/2006/relationships/slideLayout" Target="../slideLayouts/slideLayout103.xml"/><Relationship Id="rId8" Type="http://schemas.openxmlformats.org/officeDocument/2006/relationships/slideLayout" Target="../slideLayouts/slideLayout104.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125.xml"/><Relationship Id="rId12" Type="http://schemas.openxmlformats.org/officeDocument/2006/relationships/slideLayout" Target="../slideLayouts/slideLayout126.xml"/><Relationship Id="rId13" Type="http://schemas.openxmlformats.org/officeDocument/2006/relationships/theme" Target="../theme/theme9.xml"/><Relationship Id="rId14" Type="http://schemas.openxmlformats.org/officeDocument/2006/relationships/image" Target="../media/image10.emf"/><Relationship Id="rId1" Type="http://schemas.openxmlformats.org/officeDocument/2006/relationships/slideLayout" Target="../slideLayouts/slideLayout115.xml"/><Relationship Id="rId2" Type="http://schemas.openxmlformats.org/officeDocument/2006/relationships/slideLayout" Target="../slideLayouts/slideLayout116.xml"/><Relationship Id="rId3" Type="http://schemas.openxmlformats.org/officeDocument/2006/relationships/slideLayout" Target="../slideLayouts/slideLayout117.xml"/><Relationship Id="rId4" Type="http://schemas.openxmlformats.org/officeDocument/2006/relationships/slideLayout" Target="../slideLayouts/slideLayout118.xml"/><Relationship Id="rId5" Type="http://schemas.openxmlformats.org/officeDocument/2006/relationships/slideLayout" Target="../slideLayouts/slideLayout119.xml"/><Relationship Id="rId6" Type="http://schemas.openxmlformats.org/officeDocument/2006/relationships/slideLayout" Target="../slideLayouts/slideLayout120.xml"/><Relationship Id="rId7" Type="http://schemas.openxmlformats.org/officeDocument/2006/relationships/slideLayout" Target="../slideLayouts/slideLayout121.xml"/><Relationship Id="rId8" Type="http://schemas.openxmlformats.org/officeDocument/2006/relationships/slideLayout" Target="../slideLayouts/slideLayout122.xml"/><Relationship Id="rId9" Type="http://schemas.openxmlformats.org/officeDocument/2006/relationships/slideLayout" Target="../slideLayouts/slideLayout123.xml"/><Relationship Id="rId10" Type="http://schemas.openxmlformats.org/officeDocument/2006/relationships/slideLayout" Target="../slideLayouts/slideLayout1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420913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676" r:id="rId6"/>
    <p:sldLayoutId id="2147483834" r:id="rId7"/>
  </p:sldLayoutIdLst>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hf hdr="0"/>
  <p:txStyles>
    <p:titleStyle>
      <a:lvl1pPr algn="l" defTabSz="1371589"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897" indent="-342897" algn="l" defTabSz="1371589" rtl="0" eaLnBrk="1" latinLnBrk="0" hangingPunct="1">
        <a:lnSpc>
          <a:spcPct val="90000"/>
        </a:lnSpc>
        <a:spcBef>
          <a:spcPts val="1500"/>
        </a:spcBef>
        <a:buFont typeface="Arial" panose="020B0604020202020204" pitchFamily="34" charset="0"/>
        <a:buChar char="•"/>
        <a:defRPr sz="4300" kern="1200">
          <a:solidFill>
            <a:schemeClr val="tx1"/>
          </a:solidFill>
          <a:latin typeface="+mn-lt"/>
          <a:ea typeface="+mn-ea"/>
          <a:cs typeface="+mn-cs"/>
        </a:defRPr>
      </a:lvl1pPr>
      <a:lvl2pPr marL="1028692" indent="-342897" algn="l" defTabSz="1371589"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486" indent="-342897" algn="l" defTabSz="1371589"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281" indent="-342897" algn="l" defTabSz="137158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075" indent="-342897" algn="l" defTabSz="137158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870" indent="-342897" algn="l" defTabSz="137158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664" indent="-342897" algn="l" defTabSz="137158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459" indent="-342897" algn="l" defTabSz="137158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253" indent="-342897" algn="l" defTabSz="137158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589" rtl="0" eaLnBrk="1" latinLnBrk="0" hangingPunct="1">
        <a:defRPr sz="2700" kern="1200">
          <a:solidFill>
            <a:schemeClr val="tx1"/>
          </a:solidFill>
          <a:latin typeface="+mn-lt"/>
          <a:ea typeface="+mn-ea"/>
          <a:cs typeface="+mn-cs"/>
        </a:defRPr>
      </a:lvl1pPr>
      <a:lvl2pPr marL="685795" algn="l" defTabSz="1371589" rtl="0" eaLnBrk="1" latinLnBrk="0" hangingPunct="1">
        <a:defRPr sz="2700" kern="1200">
          <a:solidFill>
            <a:schemeClr val="tx1"/>
          </a:solidFill>
          <a:latin typeface="+mn-lt"/>
          <a:ea typeface="+mn-ea"/>
          <a:cs typeface="+mn-cs"/>
        </a:defRPr>
      </a:lvl2pPr>
      <a:lvl3pPr marL="1371589" algn="l" defTabSz="1371589" rtl="0" eaLnBrk="1" latinLnBrk="0" hangingPunct="1">
        <a:defRPr sz="2700" kern="1200">
          <a:solidFill>
            <a:schemeClr val="tx1"/>
          </a:solidFill>
          <a:latin typeface="+mn-lt"/>
          <a:ea typeface="+mn-ea"/>
          <a:cs typeface="+mn-cs"/>
        </a:defRPr>
      </a:lvl3pPr>
      <a:lvl4pPr marL="2057384" algn="l" defTabSz="1371589" rtl="0" eaLnBrk="1" latinLnBrk="0" hangingPunct="1">
        <a:defRPr sz="2700" kern="1200">
          <a:solidFill>
            <a:schemeClr val="tx1"/>
          </a:solidFill>
          <a:latin typeface="+mn-lt"/>
          <a:ea typeface="+mn-ea"/>
          <a:cs typeface="+mn-cs"/>
        </a:defRPr>
      </a:lvl4pPr>
      <a:lvl5pPr marL="2743178" algn="l" defTabSz="1371589" rtl="0" eaLnBrk="1" latinLnBrk="0" hangingPunct="1">
        <a:defRPr sz="2700" kern="1200">
          <a:solidFill>
            <a:schemeClr val="tx1"/>
          </a:solidFill>
          <a:latin typeface="+mn-lt"/>
          <a:ea typeface="+mn-ea"/>
          <a:cs typeface="+mn-cs"/>
        </a:defRPr>
      </a:lvl5pPr>
      <a:lvl6pPr marL="3428973" algn="l" defTabSz="1371589" rtl="0" eaLnBrk="1" latinLnBrk="0" hangingPunct="1">
        <a:defRPr sz="2700" kern="1200">
          <a:solidFill>
            <a:schemeClr val="tx1"/>
          </a:solidFill>
          <a:latin typeface="+mn-lt"/>
          <a:ea typeface="+mn-ea"/>
          <a:cs typeface="+mn-cs"/>
        </a:defRPr>
      </a:lvl6pPr>
      <a:lvl7pPr marL="4114767" algn="l" defTabSz="1371589" rtl="0" eaLnBrk="1" latinLnBrk="0" hangingPunct="1">
        <a:defRPr sz="2700" kern="1200">
          <a:solidFill>
            <a:schemeClr val="tx1"/>
          </a:solidFill>
          <a:latin typeface="+mn-lt"/>
          <a:ea typeface="+mn-ea"/>
          <a:cs typeface="+mn-cs"/>
        </a:defRPr>
      </a:lvl7pPr>
      <a:lvl8pPr marL="4800562" algn="l" defTabSz="1371589" rtl="0" eaLnBrk="1" latinLnBrk="0" hangingPunct="1">
        <a:defRPr sz="2700" kern="1200">
          <a:solidFill>
            <a:schemeClr val="tx1"/>
          </a:solidFill>
          <a:latin typeface="+mn-lt"/>
          <a:ea typeface="+mn-ea"/>
          <a:cs typeface="+mn-cs"/>
        </a:defRPr>
      </a:lvl8pPr>
      <a:lvl9pPr marL="5486356" algn="l" defTabSz="1371589" rtl="0" eaLnBrk="1" latinLnBrk="0" hangingPunct="1">
        <a:defRPr sz="27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914663" y="225180"/>
            <a:ext cx="12837860" cy="1558776"/>
          </a:xfrm>
          <a:prstGeom prst="rect">
            <a:avLst/>
          </a:prstGeom>
        </p:spPr>
        <p:txBody>
          <a:bodyPr vert="horz" lIns="301016" tIns="150510" rIns="301016" bIns="150510" rtlCol="0" anchor="ctr">
            <a:noAutofit/>
          </a:bodyPr>
          <a:lstStyle/>
          <a:p>
            <a:r>
              <a:rPr lang="en-US" noProof="0"/>
              <a:t>Titelmasterformat durch Klicken bearbeiten</a:t>
            </a:r>
          </a:p>
        </p:txBody>
      </p:sp>
      <p:sp>
        <p:nvSpPr>
          <p:cNvPr id="3" name="Textplatzhalter 2"/>
          <p:cNvSpPr>
            <a:spLocks noGrp="1"/>
          </p:cNvSpPr>
          <p:nvPr>
            <p:ph type="body" idx="1"/>
          </p:nvPr>
        </p:nvSpPr>
        <p:spPr>
          <a:xfrm>
            <a:off x="914405" y="2400319"/>
            <a:ext cx="16459201" cy="6788945"/>
          </a:xfrm>
          <a:prstGeom prst="rect">
            <a:avLst/>
          </a:prstGeom>
        </p:spPr>
        <p:txBody>
          <a:bodyPr vert="horz" lIns="301016" tIns="150510" rIns="301016" bIns="150510" rtlCol="0">
            <a:normAutofit/>
          </a:bodyPr>
          <a:lstStyle/>
          <a:p>
            <a:pPr lvl="0">
              <a:buClr>
                <a:schemeClr val="accent1"/>
              </a:buClr>
              <a:buFont typeface="Lucida Grande"/>
              <a:buChar char="➲"/>
            </a:pPr>
            <a:r>
              <a:rPr kumimoji="0" lang="en-US" sz="5316" b="0" i="0" u="none" strike="noStrike" kern="1200" cap="none" spc="0" normalizeH="0" baseline="0" noProof="0">
                <a:ln>
                  <a:noFill/>
                </a:ln>
                <a:solidFill>
                  <a:prstClr val="black"/>
                </a:solidFill>
                <a:effectLst/>
                <a:uLnTx/>
                <a:uFillTx/>
                <a:latin typeface="+mj-lt"/>
                <a:ea typeface="+mn-ea"/>
                <a:cs typeface="+mn-cs"/>
              </a:rPr>
              <a:t>Textmasterformat bearbeiten</a:t>
            </a:r>
          </a:p>
          <a:p>
            <a:pPr lvl="1">
              <a:buClr>
                <a:schemeClr val="accent1"/>
              </a:buClr>
              <a:buFont typeface="Lucida Grande"/>
              <a:buChar char="◉"/>
            </a:pPr>
            <a:r>
              <a:rPr kumimoji="0" lang="en-US" sz="4658" b="0" i="0" u="none" strike="noStrike" kern="1200" cap="none" spc="0" normalizeH="0" baseline="0" noProof="0">
                <a:ln>
                  <a:noFill/>
                </a:ln>
                <a:solidFill>
                  <a:prstClr val="black"/>
                </a:solidFill>
                <a:effectLst/>
                <a:uLnTx/>
                <a:uFillTx/>
                <a:latin typeface="+mj-lt"/>
                <a:ea typeface="+mn-ea"/>
                <a:cs typeface="+mn-cs"/>
              </a:rPr>
              <a:t>Zweite Ebene</a:t>
            </a:r>
          </a:p>
          <a:p>
            <a:pPr lvl="2">
              <a:buClrTx/>
              <a:buFont typeface="Arial"/>
              <a:buChar char="•"/>
            </a:pPr>
            <a:r>
              <a:rPr kumimoji="0" lang="en-US" sz="3949" b="0" i="0" u="none" strike="noStrike" kern="1200" cap="none" spc="0" normalizeH="0" baseline="0" noProof="0">
                <a:ln>
                  <a:noFill/>
                </a:ln>
                <a:solidFill>
                  <a:prstClr val="black"/>
                </a:solidFill>
                <a:effectLst/>
                <a:uLnTx/>
                <a:uFillTx/>
                <a:latin typeface="+mj-lt"/>
                <a:ea typeface="+mn-ea"/>
                <a:cs typeface="+mn-cs"/>
              </a:rPr>
              <a:t>Dritte Ebene</a:t>
            </a:r>
          </a:p>
          <a:p>
            <a:pPr lvl="3">
              <a:buClrTx/>
              <a:buFont typeface="Symbol" charset="2"/>
              <a:buChar char="-"/>
            </a:pPr>
            <a:r>
              <a:rPr kumimoji="0" lang="en-US" sz="3392" b="0" i="0" u="none" strike="noStrike" kern="1200" cap="none" spc="0" normalizeH="0" baseline="0" noProof="0">
                <a:ln>
                  <a:noFill/>
                </a:ln>
                <a:solidFill>
                  <a:prstClr val="black"/>
                </a:solidFill>
                <a:effectLst/>
                <a:uLnTx/>
                <a:uFillTx/>
                <a:latin typeface="+mj-lt"/>
                <a:ea typeface="+mn-ea"/>
                <a:cs typeface="+mn-cs"/>
              </a:rPr>
              <a:t>Vierte Ebene</a:t>
            </a:r>
          </a:p>
          <a:p>
            <a:pPr lvl="4"/>
            <a:r>
              <a:rPr kumimoji="0" lang="en-US" sz="3392" b="0" i="0" u="none" strike="noStrike" kern="1200" cap="none" spc="0" normalizeH="0" baseline="0" noProof="0">
                <a:ln>
                  <a:noFill/>
                </a:ln>
                <a:solidFill>
                  <a:prstClr val="black"/>
                </a:solidFill>
                <a:effectLst/>
                <a:uLnTx/>
                <a:uFillTx/>
                <a:latin typeface="+mj-lt"/>
                <a:ea typeface="+mn-ea"/>
                <a:cs typeface="+mn-cs"/>
              </a:rPr>
              <a:t>Fünfte Ebene</a:t>
            </a:r>
          </a:p>
        </p:txBody>
      </p:sp>
      <p:sp>
        <p:nvSpPr>
          <p:cNvPr id="4" name="Datumsplatzhalter 3"/>
          <p:cNvSpPr>
            <a:spLocks noGrp="1"/>
          </p:cNvSpPr>
          <p:nvPr>
            <p:ph type="dt" sz="half" idx="2"/>
          </p:nvPr>
        </p:nvSpPr>
        <p:spPr>
          <a:xfrm>
            <a:off x="914405" y="9230109"/>
            <a:ext cx="4267201" cy="547688"/>
          </a:xfrm>
          <a:prstGeom prst="rect">
            <a:avLst/>
          </a:prstGeom>
        </p:spPr>
        <p:txBody>
          <a:bodyPr vert="horz" lIns="301016" tIns="150510" rIns="301016" bIns="150510" rtlCol="0" anchor="ctr"/>
          <a:lstStyle>
            <a:lvl1pPr algn="l">
              <a:defRPr sz="1975">
                <a:solidFill>
                  <a:schemeClr val="tx1">
                    <a:tint val="75000"/>
                  </a:schemeClr>
                </a:solidFill>
              </a:defRPr>
            </a:lvl1pPr>
          </a:lstStyle>
          <a:p>
            <a:pPr defTabSz="1524064"/>
            <a:fld id="{EB075B0E-C08C-8B40-8056-8B74A1B53A79}" type="datetime1">
              <a:rPr lang="de-DE" smtClean="0">
                <a:solidFill>
                  <a:prstClr val="black">
                    <a:tint val="75000"/>
                  </a:prstClr>
                </a:solidFill>
                <a:sym typeface="Helvetica Light"/>
              </a:rPr>
              <a:t>07.10.18</a:t>
            </a:fld>
            <a:endParaRPr lang="en-US">
              <a:solidFill>
                <a:prstClr val="black">
                  <a:tint val="75000"/>
                </a:prstClr>
              </a:solidFill>
              <a:sym typeface="Helvetica Light"/>
            </a:endParaRPr>
          </a:p>
        </p:txBody>
      </p:sp>
      <p:sp>
        <p:nvSpPr>
          <p:cNvPr id="5" name="Fußzeilenplatzhalter 4"/>
          <p:cNvSpPr>
            <a:spLocks noGrp="1"/>
          </p:cNvSpPr>
          <p:nvPr>
            <p:ph type="ftr" sz="quarter" idx="3"/>
          </p:nvPr>
        </p:nvSpPr>
        <p:spPr>
          <a:xfrm>
            <a:off x="6248402" y="9230109"/>
            <a:ext cx="5791201" cy="547688"/>
          </a:xfrm>
          <a:prstGeom prst="rect">
            <a:avLst/>
          </a:prstGeom>
        </p:spPr>
        <p:txBody>
          <a:bodyPr vert="horz" lIns="301016" tIns="150510" rIns="301016" bIns="150510" rtlCol="0" anchor="ctr"/>
          <a:lstStyle>
            <a:lvl1pPr algn="ctr">
              <a:defRPr sz="1975">
                <a:solidFill>
                  <a:schemeClr val="tx1">
                    <a:tint val="75000"/>
                  </a:schemeClr>
                </a:solidFill>
              </a:defRPr>
            </a:lvl1pPr>
          </a:lstStyle>
          <a:p>
            <a:pPr defTabSz="1524064"/>
            <a:r>
              <a:rPr lang="en-US">
                <a:solidFill>
                  <a:prstClr val="black">
                    <a:tint val="75000"/>
                  </a:prstClr>
                </a:solidFill>
                <a:sym typeface="Helvetica Light"/>
              </a:rPr>
              <a:t>© Cerulean Circle GmbH</a:t>
            </a:r>
          </a:p>
        </p:txBody>
      </p:sp>
      <p:sp>
        <p:nvSpPr>
          <p:cNvPr id="6" name="Foliennummernplatzhalter 5"/>
          <p:cNvSpPr>
            <a:spLocks noGrp="1"/>
          </p:cNvSpPr>
          <p:nvPr>
            <p:ph type="sldNum" sz="quarter" idx="4"/>
          </p:nvPr>
        </p:nvSpPr>
        <p:spPr>
          <a:xfrm>
            <a:off x="13106406" y="9230109"/>
            <a:ext cx="4267201" cy="547688"/>
          </a:xfrm>
          <a:prstGeom prst="rect">
            <a:avLst/>
          </a:prstGeom>
        </p:spPr>
        <p:txBody>
          <a:bodyPr vert="horz" lIns="301016" tIns="150510" rIns="301016" bIns="150510" rtlCol="0" anchor="ctr"/>
          <a:lstStyle>
            <a:lvl1pPr algn="r">
              <a:defRPr sz="1975">
                <a:solidFill>
                  <a:schemeClr val="tx1">
                    <a:tint val="75000"/>
                  </a:schemeClr>
                </a:solidFill>
              </a:defRPr>
            </a:lvl1pPr>
          </a:lstStyle>
          <a:p>
            <a:pPr defTabSz="1524064"/>
            <a:fld id="{C4FB3287-924D-476C-A86E-8BB8B69384F9}" type="slidenum">
              <a:rPr lang="en-US" smtClean="0">
                <a:solidFill>
                  <a:prstClr val="black">
                    <a:tint val="75000"/>
                  </a:prstClr>
                </a:solidFill>
                <a:sym typeface="Helvetica Light"/>
              </a:rPr>
              <a:pPr defTabSz="1524064"/>
              <a:t>‹Nr.›</a:t>
            </a:fld>
            <a:endParaRPr lang="en-US">
              <a:solidFill>
                <a:prstClr val="black">
                  <a:tint val="75000"/>
                </a:prstClr>
              </a:solidFill>
              <a:sym typeface="Helvetica Light"/>
            </a:endParaRPr>
          </a:p>
        </p:txBody>
      </p:sp>
      <p:pic>
        <p:nvPicPr>
          <p:cNvPr id="9" name="Bild 8" descr="OW2.png"/>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3896544" y="715008"/>
            <a:ext cx="3456374" cy="648072"/>
          </a:xfrm>
          <a:prstGeom prst="rect">
            <a:avLst/>
          </a:prstGeom>
        </p:spPr>
      </p:pic>
    </p:spTree>
    <p:extLst>
      <p:ext uri="{BB962C8B-B14F-4D97-AF65-F5344CB8AC3E}">
        <p14:creationId xmlns:p14="http://schemas.microsoft.com/office/powerpoint/2010/main" val="1935283893"/>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 id="2147483934" r:id="rId12"/>
  </p:sldLayoutIdLst>
  <p:hf hdr="0"/>
  <p:txStyles>
    <p:titleStyle>
      <a:lvl1pPr algn="l" defTabSz="1524064" rtl="0" eaLnBrk="1" latinLnBrk="0" hangingPunct="1">
        <a:spcBef>
          <a:spcPct val="0"/>
        </a:spcBef>
        <a:buNone/>
        <a:defRPr sz="6025" b="1" kern="1200">
          <a:solidFill>
            <a:schemeClr val="accent1"/>
          </a:solidFill>
          <a:latin typeface="+mj-lt"/>
          <a:ea typeface="+mj-ea"/>
          <a:cs typeface="+mj-cs"/>
        </a:defRPr>
      </a:lvl1pPr>
    </p:titleStyle>
    <p:bodyStyle>
      <a:lvl1pPr marL="571521" marR="0" indent="-571521" algn="l" defTabSz="1524064" rtl="0" eaLnBrk="1" fontAlgn="auto" latinLnBrk="0" hangingPunct="1">
        <a:lnSpc>
          <a:spcPct val="100000"/>
        </a:lnSpc>
        <a:spcBef>
          <a:spcPct val="20000"/>
        </a:spcBef>
        <a:spcAft>
          <a:spcPts val="0"/>
        </a:spcAft>
        <a:buClr>
          <a:srgbClr val="009999"/>
        </a:buClr>
        <a:buSzTx/>
        <a:buFont typeface="Wingdings 3" pitchFamily="18" charset="2"/>
        <a:buChar char=""/>
        <a:tabLst/>
        <a:defRPr lang="de-DE" sz="5316" kern="1200" noProof="0" dirty="0" smtClean="0">
          <a:solidFill>
            <a:schemeClr val="tx1"/>
          </a:solidFill>
          <a:latin typeface="+mj-lt"/>
          <a:ea typeface="+mn-ea"/>
          <a:cs typeface="+mn-cs"/>
        </a:defRPr>
      </a:lvl1pPr>
      <a:lvl2pPr marL="1238298" marR="0" indent="-476273" algn="l" defTabSz="1524064" rtl="0" eaLnBrk="1" fontAlgn="auto" latinLnBrk="0" hangingPunct="1">
        <a:lnSpc>
          <a:spcPct val="100000"/>
        </a:lnSpc>
        <a:spcBef>
          <a:spcPct val="20000"/>
        </a:spcBef>
        <a:spcAft>
          <a:spcPts val="0"/>
        </a:spcAft>
        <a:buClr>
          <a:srgbClr val="83B819"/>
        </a:buClr>
        <a:buSzTx/>
        <a:buFont typeface="Wingdings 2" pitchFamily="18" charset="2"/>
        <a:buChar char=""/>
        <a:tabLst/>
        <a:defRPr lang="de-DE" sz="4658" kern="1200" noProof="0" dirty="0" smtClean="0">
          <a:solidFill>
            <a:schemeClr val="tx1"/>
          </a:solidFill>
          <a:latin typeface="+mj-lt"/>
          <a:ea typeface="+mn-ea"/>
          <a:cs typeface="+mn-cs"/>
        </a:defRPr>
      </a:lvl2pPr>
      <a:lvl3pPr marL="1905079" marR="0" indent="-381012" algn="l" defTabSz="1524064" rtl="0" eaLnBrk="1" fontAlgn="auto" latinLnBrk="0" hangingPunct="1">
        <a:lnSpc>
          <a:spcPct val="100000"/>
        </a:lnSpc>
        <a:spcBef>
          <a:spcPct val="20000"/>
        </a:spcBef>
        <a:spcAft>
          <a:spcPts val="0"/>
        </a:spcAft>
        <a:buClr>
          <a:srgbClr val="009999"/>
        </a:buClr>
        <a:buSzTx/>
        <a:buFont typeface="Wingdings 2" pitchFamily="18" charset="2"/>
        <a:buChar char=""/>
        <a:tabLst/>
        <a:defRPr lang="de-DE" sz="3949" kern="1200" noProof="0" dirty="0" smtClean="0">
          <a:solidFill>
            <a:schemeClr val="tx1"/>
          </a:solidFill>
          <a:latin typeface="+mj-lt"/>
          <a:ea typeface="+mn-ea"/>
          <a:cs typeface="+mn-cs"/>
        </a:defRPr>
      </a:lvl3pPr>
      <a:lvl4pPr marL="2667108" marR="0" indent="-381012" algn="l" defTabSz="1524064" rtl="0" eaLnBrk="1" fontAlgn="auto" latinLnBrk="0" hangingPunct="1">
        <a:lnSpc>
          <a:spcPct val="100000"/>
        </a:lnSpc>
        <a:spcBef>
          <a:spcPct val="20000"/>
        </a:spcBef>
        <a:spcAft>
          <a:spcPts val="0"/>
        </a:spcAft>
        <a:buClr>
          <a:srgbClr val="009999"/>
        </a:buClr>
        <a:buSzTx/>
        <a:buFont typeface="Wingdings 3" pitchFamily="18" charset="2"/>
        <a:buChar char=""/>
        <a:tabLst/>
        <a:defRPr lang="de-DE" sz="3392" kern="1200" noProof="0" dirty="0" smtClean="0">
          <a:solidFill>
            <a:schemeClr val="tx1"/>
          </a:solidFill>
          <a:latin typeface="+mj-lt"/>
          <a:ea typeface="+mn-ea"/>
          <a:cs typeface="+mn-cs"/>
        </a:defRPr>
      </a:lvl4pPr>
      <a:lvl5pPr marL="3429137" marR="0" indent="-381012" algn="l" defTabSz="1524064" rtl="0" eaLnBrk="1" fontAlgn="auto" latinLnBrk="0" hangingPunct="1">
        <a:lnSpc>
          <a:spcPct val="100000"/>
        </a:lnSpc>
        <a:spcBef>
          <a:spcPct val="20000"/>
        </a:spcBef>
        <a:spcAft>
          <a:spcPts val="0"/>
        </a:spcAft>
        <a:buClrTx/>
        <a:buSzTx/>
        <a:buFont typeface="Arial" pitchFamily="34" charset="0"/>
        <a:buChar char="»"/>
        <a:tabLst/>
        <a:defRPr lang="de-DE" sz="3392" kern="1200" noProof="0" dirty="0">
          <a:solidFill>
            <a:schemeClr val="tx1"/>
          </a:solidFill>
          <a:latin typeface="+mj-lt"/>
          <a:ea typeface="+mn-ea"/>
          <a:cs typeface="+mn-cs"/>
        </a:defRPr>
      </a:lvl5pPr>
      <a:lvl6pPr marL="4191168" indent="-381012" algn="l" defTabSz="1524064" rtl="0" eaLnBrk="1" latinLnBrk="0" hangingPunct="1">
        <a:spcBef>
          <a:spcPct val="20000"/>
        </a:spcBef>
        <a:buFont typeface="Arial" pitchFamily="34" charset="0"/>
        <a:buChar char="•"/>
        <a:defRPr sz="3392" kern="1200">
          <a:solidFill>
            <a:schemeClr val="tx1"/>
          </a:solidFill>
          <a:latin typeface="+mn-lt"/>
          <a:ea typeface="+mn-ea"/>
          <a:cs typeface="+mn-cs"/>
        </a:defRPr>
      </a:lvl6pPr>
      <a:lvl7pPr marL="4953200" indent="-381012" algn="l" defTabSz="1524064" rtl="0" eaLnBrk="1" latinLnBrk="0" hangingPunct="1">
        <a:spcBef>
          <a:spcPct val="20000"/>
        </a:spcBef>
        <a:buFont typeface="Arial" pitchFamily="34" charset="0"/>
        <a:buChar char="•"/>
        <a:defRPr sz="3392" kern="1200">
          <a:solidFill>
            <a:schemeClr val="tx1"/>
          </a:solidFill>
          <a:latin typeface="+mn-lt"/>
          <a:ea typeface="+mn-ea"/>
          <a:cs typeface="+mn-cs"/>
        </a:defRPr>
      </a:lvl7pPr>
      <a:lvl8pPr marL="5715232" indent="-381012" algn="l" defTabSz="1524064" rtl="0" eaLnBrk="1" latinLnBrk="0" hangingPunct="1">
        <a:spcBef>
          <a:spcPct val="20000"/>
        </a:spcBef>
        <a:buFont typeface="Arial" pitchFamily="34" charset="0"/>
        <a:buChar char="•"/>
        <a:defRPr sz="3392" kern="1200">
          <a:solidFill>
            <a:schemeClr val="tx1"/>
          </a:solidFill>
          <a:latin typeface="+mn-lt"/>
          <a:ea typeface="+mn-ea"/>
          <a:cs typeface="+mn-cs"/>
        </a:defRPr>
      </a:lvl8pPr>
      <a:lvl9pPr marL="6477262" indent="-381012" algn="l" defTabSz="1524064" rtl="0" eaLnBrk="1" latinLnBrk="0" hangingPunct="1">
        <a:spcBef>
          <a:spcPct val="20000"/>
        </a:spcBef>
        <a:buFont typeface="Arial" pitchFamily="34" charset="0"/>
        <a:buChar char="•"/>
        <a:defRPr sz="3392" kern="1200">
          <a:solidFill>
            <a:schemeClr val="tx1"/>
          </a:solidFill>
          <a:latin typeface="+mn-lt"/>
          <a:ea typeface="+mn-ea"/>
          <a:cs typeface="+mn-cs"/>
        </a:defRPr>
      </a:lvl9pPr>
    </p:bodyStyle>
    <p:otherStyle>
      <a:defPPr>
        <a:defRPr lang="de-DE"/>
      </a:defPPr>
      <a:lvl1pPr marL="0" algn="l" defTabSz="1524064" rtl="0" eaLnBrk="1" latinLnBrk="0" hangingPunct="1">
        <a:defRPr sz="3088" kern="1200">
          <a:solidFill>
            <a:schemeClr val="tx1"/>
          </a:solidFill>
          <a:latin typeface="+mn-lt"/>
          <a:ea typeface="+mn-ea"/>
          <a:cs typeface="+mn-cs"/>
        </a:defRPr>
      </a:lvl1pPr>
      <a:lvl2pPr marL="762031" algn="l" defTabSz="1524064" rtl="0" eaLnBrk="1" latinLnBrk="0" hangingPunct="1">
        <a:defRPr sz="3088" kern="1200">
          <a:solidFill>
            <a:schemeClr val="tx1"/>
          </a:solidFill>
          <a:latin typeface="+mn-lt"/>
          <a:ea typeface="+mn-ea"/>
          <a:cs typeface="+mn-cs"/>
        </a:defRPr>
      </a:lvl2pPr>
      <a:lvl3pPr marL="1524064" algn="l" defTabSz="1524064" rtl="0" eaLnBrk="1" latinLnBrk="0" hangingPunct="1">
        <a:defRPr sz="3088" kern="1200">
          <a:solidFill>
            <a:schemeClr val="tx1"/>
          </a:solidFill>
          <a:latin typeface="+mn-lt"/>
          <a:ea typeface="+mn-ea"/>
          <a:cs typeface="+mn-cs"/>
        </a:defRPr>
      </a:lvl3pPr>
      <a:lvl4pPr marL="2286092" algn="l" defTabSz="1524064" rtl="0" eaLnBrk="1" latinLnBrk="0" hangingPunct="1">
        <a:defRPr sz="3088" kern="1200">
          <a:solidFill>
            <a:schemeClr val="tx1"/>
          </a:solidFill>
          <a:latin typeface="+mn-lt"/>
          <a:ea typeface="+mn-ea"/>
          <a:cs typeface="+mn-cs"/>
        </a:defRPr>
      </a:lvl4pPr>
      <a:lvl5pPr marL="3048123" algn="l" defTabSz="1524064" rtl="0" eaLnBrk="1" latinLnBrk="0" hangingPunct="1">
        <a:defRPr sz="3088" kern="1200">
          <a:solidFill>
            <a:schemeClr val="tx1"/>
          </a:solidFill>
          <a:latin typeface="+mn-lt"/>
          <a:ea typeface="+mn-ea"/>
          <a:cs typeface="+mn-cs"/>
        </a:defRPr>
      </a:lvl5pPr>
      <a:lvl6pPr marL="3810155" algn="l" defTabSz="1524064" rtl="0" eaLnBrk="1" latinLnBrk="0" hangingPunct="1">
        <a:defRPr sz="3088" kern="1200">
          <a:solidFill>
            <a:schemeClr val="tx1"/>
          </a:solidFill>
          <a:latin typeface="+mn-lt"/>
          <a:ea typeface="+mn-ea"/>
          <a:cs typeface="+mn-cs"/>
        </a:defRPr>
      </a:lvl6pPr>
      <a:lvl7pPr marL="4572184" algn="l" defTabSz="1524064" rtl="0" eaLnBrk="1" latinLnBrk="0" hangingPunct="1">
        <a:defRPr sz="3088" kern="1200">
          <a:solidFill>
            <a:schemeClr val="tx1"/>
          </a:solidFill>
          <a:latin typeface="+mn-lt"/>
          <a:ea typeface="+mn-ea"/>
          <a:cs typeface="+mn-cs"/>
        </a:defRPr>
      </a:lvl7pPr>
      <a:lvl8pPr marL="5334214" algn="l" defTabSz="1524064" rtl="0" eaLnBrk="1" latinLnBrk="0" hangingPunct="1">
        <a:defRPr sz="3088" kern="1200">
          <a:solidFill>
            <a:schemeClr val="tx1"/>
          </a:solidFill>
          <a:latin typeface="+mn-lt"/>
          <a:ea typeface="+mn-ea"/>
          <a:cs typeface="+mn-cs"/>
        </a:defRPr>
      </a:lvl8pPr>
      <a:lvl9pPr marL="6096246" algn="l" defTabSz="1524064" rtl="0" eaLnBrk="1" latinLnBrk="0" hangingPunct="1">
        <a:defRPr sz="3088"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Objekt 1" hidden="1"/>
          <p:cNvGraphicFramePr>
            <a:graphicFrameLocks noChangeAspect="1"/>
          </p:cNvGraphicFramePr>
          <p:nvPr userDrawn="1">
            <p:custDataLst>
              <p:tags r:id="rId16"/>
            </p:custDataLst>
            <p:extLst>
              <p:ext uri="{D42A27DB-BD31-4B8C-83A1-F6EECF244321}">
                <p14:modId xmlns:p14="http://schemas.microsoft.com/office/powerpoint/2010/main" val="1914438316"/>
              </p:ext>
            </p:extLst>
          </p:nvPr>
        </p:nvGraphicFramePr>
        <p:xfrm>
          <a:off x="2947" y="2384"/>
          <a:ext cx="2930" cy="2380"/>
        </p:xfrm>
        <a:graphic>
          <a:graphicData uri="http://schemas.openxmlformats.org/presentationml/2006/ole">
            <mc:AlternateContent xmlns:mc="http://schemas.openxmlformats.org/markup-compatibility/2006">
              <mc:Choice xmlns:v="urn:schemas-microsoft-com:vml" Requires="v">
                <p:oleObj spid="_x0000_s1202" name="think-cell Folie" r:id="rId18" imgW="270" imgH="270" progId="TCLayout.ActiveDocument.1">
                  <p:embed/>
                </p:oleObj>
              </mc:Choice>
              <mc:Fallback>
                <p:oleObj name="think-cell Folie" r:id="rId18" imgW="270" imgH="270" progId="TCLayout.ActiveDocument.1">
                  <p:embed/>
                  <p:pic>
                    <p:nvPicPr>
                      <p:cNvPr id="0" name=""/>
                      <p:cNvPicPr/>
                      <p:nvPr/>
                    </p:nvPicPr>
                    <p:blipFill>
                      <a:blip r:embed="rId19"/>
                      <a:stretch>
                        <a:fillRect/>
                      </a:stretch>
                    </p:blipFill>
                    <p:spPr>
                      <a:xfrm>
                        <a:off x="2947" y="2384"/>
                        <a:ext cx="2930" cy="2380"/>
                      </a:xfrm>
                      <a:prstGeom prst="rect">
                        <a:avLst/>
                      </a:prstGeom>
                    </p:spPr>
                  </p:pic>
                </p:oleObj>
              </mc:Fallback>
            </mc:AlternateContent>
          </a:graphicData>
        </a:graphic>
      </p:graphicFrame>
      <p:sp>
        <p:nvSpPr>
          <p:cNvPr id="3074" name="Rectangle 2"/>
          <p:cNvSpPr>
            <a:spLocks noGrp="1" noChangeArrowheads="1"/>
          </p:cNvSpPr>
          <p:nvPr>
            <p:ph type="title"/>
          </p:nvPr>
        </p:nvSpPr>
        <p:spPr bwMode="auto">
          <a:xfrm>
            <a:off x="369279" y="607223"/>
            <a:ext cx="17549446" cy="97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2942806" bIns="0" numCol="1" anchor="t" anchorCtr="0" compatLnSpc="1">
            <a:prstTxWarp prst="textNoShape">
              <a:avLst/>
            </a:prstTxWarp>
          </a:bodyPr>
          <a:lstStyle/>
          <a:p>
            <a:pPr lvl="0"/>
            <a:r>
              <a:rPr lang="de-DE" altLang="de-DE"/>
              <a:t>Klicken Sie, um das Titelformat zu bearbeiten</a:t>
            </a:r>
          </a:p>
        </p:txBody>
      </p:sp>
      <p:sp>
        <p:nvSpPr>
          <p:cNvPr id="3075" name="Rectangle 3"/>
          <p:cNvSpPr>
            <a:spLocks noGrp="1" noChangeArrowheads="1"/>
          </p:cNvSpPr>
          <p:nvPr>
            <p:ph type="body" idx="1"/>
          </p:nvPr>
        </p:nvSpPr>
        <p:spPr bwMode="auto">
          <a:xfrm>
            <a:off x="369279" y="2336010"/>
            <a:ext cx="17549446" cy="7346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a:t>Klicken Sie, um die Formate des Vorlagentextes zu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3089" name="Rectangle 17"/>
          <p:cNvSpPr>
            <a:spLocks noGrp="1" noChangeArrowheads="1"/>
          </p:cNvSpPr>
          <p:nvPr>
            <p:ph type="sldNum" sz="quarter" idx="4"/>
          </p:nvPr>
        </p:nvSpPr>
        <p:spPr bwMode="auto">
          <a:xfrm>
            <a:off x="7385550" y="10039369"/>
            <a:ext cx="3516924" cy="140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sz="1600"/>
            </a:lvl1pPr>
          </a:lstStyle>
          <a:p>
            <a:pPr algn="ctr" defTabSz="1827312" eaLnBrk="0" fontAlgn="base" hangingPunct="0">
              <a:spcBef>
                <a:spcPct val="0"/>
              </a:spcBef>
              <a:spcAft>
                <a:spcPct val="0"/>
              </a:spcAft>
            </a:pPr>
            <a:fld id="{C665124C-53B3-4C34-9C61-E459F91DE64C}" type="slidenum">
              <a:rPr lang="de-DE" altLang="de-DE" smtClean="0">
                <a:solidFill>
                  <a:srgbClr val="000000"/>
                </a:solidFill>
              </a:rPr>
              <a:pPr algn="ctr" defTabSz="1827312" eaLnBrk="0" fontAlgn="base" hangingPunct="0">
                <a:spcBef>
                  <a:spcPct val="0"/>
                </a:spcBef>
                <a:spcAft>
                  <a:spcPct val="0"/>
                </a:spcAft>
              </a:pPr>
              <a:t>‹Nr.›</a:t>
            </a:fld>
            <a:endParaRPr lang="de-DE" altLang="de-DE">
              <a:solidFill>
                <a:srgbClr val="000000"/>
              </a:solidFill>
            </a:endParaRPr>
          </a:p>
        </p:txBody>
      </p:sp>
      <p:sp>
        <p:nvSpPr>
          <p:cNvPr id="3090" name="Rectangle 18"/>
          <p:cNvSpPr>
            <a:spLocks noGrp="1" noChangeArrowheads="1"/>
          </p:cNvSpPr>
          <p:nvPr>
            <p:ph type="ftr" sz="quarter" idx="3"/>
          </p:nvPr>
        </p:nvSpPr>
        <p:spPr bwMode="auto">
          <a:xfrm>
            <a:off x="369278" y="10039369"/>
            <a:ext cx="6846276" cy="140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1600"/>
            </a:lvl1pPr>
          </a:lstStyle>
          <a:p>
            <a:pPr defTabSz="1827312" eaLnBrk="0" fontAlgn="base" hangingPunct="0">
              <a:spcBef>
                <a:spcPct val="0"/>
              </a:spcBef>
              <a:spcAft>
                <a:spcPct val="0"/>
              </a:spcAft>
            </a:pPr>
            <a:r>
              <a:rPr lang="de-DE" altLang="de-DE">
                <a:solidFill>
                  <a:srgbClr val="000000"/>
                </a:solidFill>
              </a:rPr>
              <a:t>© Cerulean Circle GmbH</a:t>
            </a:r>
          </a:p>
        </p:txBody>
      </p:sp>
      <p:grpSp>
        <p:nvGrpSpPr>
          <p:cNvPr id="3126" name="Group 54"/>
          <p:cNvGrpSpPr>
            <a:grpSpLocks/>
          </p:cNvGrpSpPr>
          <p:nvPr/>
        </p:nvGrpSpPr>
        <p:grpSpPr bwMode="auto">
          <a:xfrm>
            <a:off x="0" y="1685924"/>
            <a:ext cx="18288000" cy="431008"/>
            <a:chOff x="0" y="708"/>
            <a:chExt cx="6240" cy="181"/>
          </a:xfrm>
        </p:grpSpPr>
        <p:sp>
          <p:nvSpPr>
            <p:cNvPr id="3127" name="Rectangle 55"/>
            <p:cNvSpPr>
              <a:spLocks noChangeArrowheads="1"/>
            </p:cNvSpPr>
            <p:nvPr/>
          </p:nvSpPr>
          <p:spPr bwMode="auto">
            <a:xfrm>
              <a:off x="0" y="708"/>
              <a:ext cx="6240" cy="91"/>
            </a:xfrm>
            <a:prstGeom prst="rect">
              <a:avLst/>
            </a:prstGeom>
            <a:solidFill>
              <a:schemeClr val="bg2"/>
            </a:solidFill>
            <a:ln>
              <a:noFill/>
            </a:ln>
            <a:effectLst/>
            <a:extLs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1827312" eaLnBrk="0" fontAlgn="base" hangingPunct="0">
                <a:spcBef>
                  <a:spcPct val="0"/>
                </a:spcBef>
                <a:spcAft>
                  <a:spcPct val="0"/>
                </a:spcAft>
              </a:pPr>
              <a:endParaRPr lang="de-DE" sz="2800">
                <a:solidFill>
                  <a:srgbClr val="000000"/>
                </a:solidFill>
              </a:endParaRPr>
            </a:p>
          </p:txBody>
        </p:sp>
        <p:sp>
          <p:nvSpPr>
            <p:cNvPr id="3128" name="Rectangle 56"/>
            <p:cNvSpPr>
              <a:spLocks noChangeArrowheads="1"/>
            </p:cNvSpPr>
            <p:nvPr/>
          </p:nvSpPr>
          <p:spPr bwMode="auto">
            <a:xfrm>
              <a:off x="0" y="708"/>
              <a:ext cx="2122" cy="181"/>
            </a:xfrm>
            <a:prstGeom prst="rect">
              <a:avLst/>
            </a:prstGeom>
            <a:solidFill>
              <a:schemeClr val="bg2"/>
            </a:solidFill>
            <a:ln>
              <a:noFill/>
            </a:ln>
            <a:effectLst/>
            <a:extLs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1827312" eaLnBrk="0" fontAlgn="base" hangingPunct="0">
                <a:spcBef>
                  <a:spcPct val="0"/>
                </a:spcBef>
                <a:spcAft>
                  <a:spcPct val="0"/>
                </a:spcAft>
              </a:pPr>
              <a:endParaRPr lang="de-DE" sz="2800">
                <a:solidFill>
                  <a:srgbClr val="000000"/>
                </a:solidFill>
              </a:endParaRPr>
            </a:p>
          </p:txBody>
        </p:sp>
      </p:grpSp>
      <p:pic>
        <p:nvPicPr>
          <p:cNvPr id="3134" name="Picture 62" descr="DB-MNL_rgb_M"/>
          <p:cNvPicPr>
            <a:picLocks noChangeAspect="1" noChangeArrowheads="1"/>
          </p:cNvPicPr>
          <p:nvPr userDrawn="1">
            <p:custDataLst>
              <p:tags r:id="rId17"/>
            </p:custDataLst>
          </p:nvPr>
        </p:nvPicPr>
        <p:blipFill>
          <a:blip r:embed="rId20" cstate="print">
            <a:extLst>
              <a:ext uri="{28A0092B-C50C-407E-A947-70E740481C1C}">
                <a14:useLocalDpi xmlns:a14="http://schemas.microsoft.com/office/drawing/2010/main" val="0"/>
              </a:ext>
            </a:extLst>
          </a:blip>
          <a:srcRect l="-2255" t="-46503" r="-16711" b="-14403"/>
          <a:stretch>
            <a:fillRect/>
          </a:stretch>
        </p:blipFill>
        <p:spPr bwMode="auto">
          <a:xfrm>
            <a:off x="15659102" y="11"/>
            <a:ext cx="2628900" cy="9310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8495145"/>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 id="2147483948" r:id="rId12"/>
    <p:sldLayoutId id="2147483949" r:id="rId13"/>
  </p:sldLayoutIdLst>
  <p:hf hdr="0"/>
  <p:txStyles>
    <p:titleStyle>
      <a:lvl1pPr algn="l" rtl="0" eaLnBrk="0" fontAlgn="base" hangingPunct="0">
        <a:spcBef>
          <a:spcPct val="0"/>
        </a:spcBef>
        <a:spcAft>
          <a:spcPct val="0"/>
        </a:spcAft>
        <a:defRPr sz="3400" b="1">
          <a:solidFill>
            <a:schemeClr val="tx2"/>
          </a:solidFill>
          <a:latin typeface="+mj-lt"/>
          <a:ea typeface="+mj-ea"/>
          <a:cs typeface="+mj-cs"/>
        </a:defRPr>
      </a:lvl1pPr>
      <a:lvl2pPr algn="l" rtl="0" eaLnBrk="0" fontAlgn="base" hangingPunct="0">
        <a:spcBef>
          <a:spcPct val="0"/>
        </a:spcBef>
        <a:spcAft>
          <a:spcPct val="0"/>
        </a:spcAft>
        <a:defRPr sz="3400" b="1">
          <a:solidFill>
            <a:schemeClr val="tx2"/>
          </a:solidFill>
          <a:latin typeface="DB Office" pitchFamily="34" charset="0"/>
        </a:defRPr>
      </a:lvl2pPr>
      <a:lvl3pPr algn="l" rtl="0" eaLnBrk="0" fontAlgn="base" hangingPunct="0">
        <a:spcBef>
          <a:spcPct val="0"/>
        </a:spcBef>
        <a:spcAft>
          <a:spcPct val="0"/>
        </a:spcAft>
        <a:defRPr sz="3400" b="1">
          <a:solidFill>
            <a:schemeClr val="tx2"/>
          </a:solidFill>
          <a:latin typeface="DB Office" pitchFamily="34" charset="0"/>
        </a:defRPr>
      </a:lvl3pPr>
      <a:lvl4pPr algn="l" rtl="0" eaLnBrk="0" fontAlgn="base" hangingPunct="0">
        <a:spcBef>
          <a:spcPct val="0"/>
        </a:spcBef>
        <a:spcAft>
          <a:spcPct val="0"/>
        </a:spcAft>
        <a:defRPr sz="3400" b="1">
          <a:solidFill>
            <a:schemeClr val="tx2"/>
          </a:solidFill>
          <a:latin typeface="DB Office" pitchFamily="34" charset="0"/>
        </a:defRPr>
      </a:lvl4pPr>
      <a:lvl5pPr algn="l" rtl="0" eaLnBrk="0" fontAlgn="base" hangingPunct="0">
        <a:spcBef>
          <a:spcPct val="0"/>
        </a:spcBef>
        <a:spcAft>
          <a:spcPct val="0"/>
        </a:spcAft>
        <a:defRPr sz="3400" b="1">
          <a:solidFill>
            <a:schemeClr val="tx2"/>
          </a:solidFill>
          <a:latin typeface="DB Office" pitchFamily="34" charset="0"/>
        </a:defRPr>
      </a:lvl5pPr>
      <a:lvl6pPr marL="778618" algn="l" rtl="0" eaLnBrk="0" fontAlgn="base" hangingPunct="0">
        <a:spcBef>
          <a:spcPct val="0"/>
        </a:spcBef>
        <a:spcAft>
          <a:spcPct val="0"/>
        </a:spcAft>
        <a:defRPr sz="3400" b="1">
          <a:solidFill>
            <a:schemeClr val="tx2"/>
          </a:solidFill>
          <a:latin typeface="DB Office" pitchFamily="34" charset="0"/>
        </a:defRPr>
      </a:lvl6pPr>
      <a:lvl7pPr marL="1557236" algn="l" rtl="0" eaLnBrk="0" fontAlgn="base" hangingPunct="0">
        <a:spcBef>
          <a:spcPct val="0"/>
        </a:spcBef>
        <a:spcAft>
          <a:spcPct val="0"/>
        </a:spcAft>
        <a:defRPr sz="3400" b="1">
          <a:solidFill>
            <a:schemeClr val="tx2"/>
          </a:solidFill>
          <a:latin typeface="DB Office" pitchFamily="34" charset="0"/>
        </a:defRPr>
      </a:lvl7pPr>
      <a:lvl8pPr marL="2335854" algn="l" rtl="0" eaLnBrk="0" fontAlgn="base" hangingPunct="0">
        <a:spcBef>
          <a:spcPct val="0"/>
        </a:spcBef>
        <a:spcAft>
          <a:spcPct val="0"/>
        </a:spcAft>
        <a:defRPr sz="3400" b="1">
          <a:solidFill>
            <a:schemeClr val="tx2"/>
          </a:solidFill>
          <a:latin typeface="DB Office" pitchFamily="34" charset="0"/>
        </a:defRPr>
      </a:lvl8pPr>
      <a:lvl9pPr marL="3114474" algn="l" rtl="0" eaLnBrk="0" fontAlgn="base" hangingPunct="0">
        <a:spcBef>
          <a:spcPct val="0"/>
        </a:spcBef>
        <a:spcAft>
          <a:spcPct val="0"/>
        </a:spcAft>
        <a:defRPr sz="3400" b="1">
          <a:solidFill>
            <a:schemeClr val="tx2"/>
          </a:solidFill>
          <a:latin typeface="DB Office" pitchFamily="34" charset="0"/>
        </a:defRPr>
      </a:lvl9pPr>
    </p:titleStyle>
    <p:bodyStyle>
      <a:lvl1pPr algn="l" rtl="0" eaLnBrk="0" fontAlgn="base" hangingPunct="0">
        <a:spcBef>
          <a:spcPct val="0"/>
        </a:spcBef>
        <a:spcAft>
          <a:spcPct val="0"/>
        </a:spcAft>
        <a:defRPr sz="2800">
          <a:solidFill>
            <a:schemeClr val="tx1"/>
          </a:solidFill>
          <a:latin typeface="+mn-lt"/>
          <a:ea typeface="+mn-ea"/>
          <a:cs typeface="+mn-cs"/>
        </a:defRPr>
      </a:lvl1pPr>
      <a:lvl2pPr marL="316314" indent="-313608" algn="l" rtl="0" eaLnBrk="0" fontAlgn="base" hangingPunct="0">
        <a:spcBef>
          <a:spcPct val="0"/>
        </a:spcBef>
        <a:spcAft>
          <a:spcPct val="0"/>
        </a:spcAft>
        <a:buClr>
          <a:srgbClr val="FF0000"/>
        </a:buClr>
        <a:buSzPct val="85000"/>
        <a:buFont typeface="Wingdings" pitchFamily="2" charset="2"/>
        <a:buChar char="n"/>
        <a:defRPr sz="2800">
          <a:solidFill>
            <a:schemeClr val="tx1"/>
          </a:solidFill>
          <a:latin typeface="+mn-lt"/>
        </a:defRPr>
      </a:lvl2pPr>
      <a:lvl3pPr marL="610996" indent="-291980" algn="l" rtl="0" eaLnBrk="0" fontAlgn="base" hangingPunct="0">
        <a:spcBef>
          <a:spcPct val="0"/>
        </a:spcBef>
        <a:spcAft>
          <a:spcPct val="0"/>
        </a:spcAft>
        <a:buClr>
          <a:srgbClr val="FF0000"/>
        </a:buClr>
        <a:buChar char="–"/>
        <a:defRPr sz="2800">
          <a:solidFill>
            <a:schemeClr val="tx1"/>
          </a:solidFill>
          <a:latin typeface="+mn-lt"/>
        </a:defRPr>
      </a:lvl3pPr>
      <a:lvl4pPr marL="927314" indent="-313608" algn="l" rtl="0" eaLnBrk="0" fontAlgn="base" hangingPunct="0">
        <a:spcBef>
          <a:spcPct val="0"/>
        </a:spcBef>
        <a:spcAft>
          <a:spcPct val="0"/>
        </a:spcAft>
        <a:buClr>
          <a:srgbClr val="FF0000"/>
        </a:buClr>
        <a:buFont typeface="Wingdings" pitchFamily="2" charset="2"/>
        <a:buChar char="§"/>
        <a:defRPr sz="2800">
          <a:solidFill>
            <a:schemeClr val="tx1"/>
          </a:solidFill>
          <a:latin typeface="+mn-lt"/>
        </a:defRPr>
      </a:lvl4pPr>
      <a:lvl5pPr marL="1240928" indent="-310904" algn="l" rtl="0" eaLnBrk="0" fontAlgn="base" hangingPunct="0">
        <a:spcBef>
          <a:spcPct val="0"/>
        </a:spcBef>
        <a:spcAft>
          <a:spcPct val="0"/>
        </a:spcAft>
        <a:buClr>
          <a:srgbClr val="FF0000"/>
        </a:buClr>
        <a:buChar char="–"/>
        <a:defRPr sz="2800">
          <a:solidFill>
            <a:schemeClr val="tx1"/>
          </a:solidFill>
          <a:latin typeface="+mn-lt"/>
        </a:defRPr>
      </a:lvl5pPr>
      <a:lvl6pPr marL="2019538" indent="-310904" algn="l" rtl="0" eaLnBrk="0" fontAlgn="base" hangingPunct="0">
        <a:spcBef>
          <a:spcPct val="0"/>
        </a:spcBef>
        <a:spcAft>
          <a:spcPct val="0"/>
        </a:spcAft>
        <a:buClr>
          <a:srgbClr val="FF0000"/>
        </a:buClr>
        <a:buChar char="–"/>
        <a:defRPr sz="2800">
          <a:solidFill>
            <a:schemeClr val="tx1"/>
          </a:solidFill>
          <a:latin typeface="+mn-lt"/>
        </a:defRPr>
      </a:lvl6pPr>
      <a:lvl7pPr marL="2798160" indent="-310904" algn="l" rtl="0" eaLnBrk="0" fontAlgn="base" hangingPunct="0">
        <a:spcBef>
          <a:spcPct val="0"/>
        </a:spcBef>
        <a:spcAft>
          <a:spcPct val="0"/>
        </a:spcAft>
        <a:buClr>
          <a:srgbClr val="FF0000"/>
        </a:buClr>
        <a:buChar char="–"/>
        <a:defRPr sz="2800">
          <a:solidFill>
            <a:schemeClr val="tx1"/>
          </a:solidFill>
          <a:latin typeface="+mn-lt"/>
        </a:defRPr>
      </a:lvl7pPr>
      <a:lvl8pPr marL="3576778" indent="-310904" algn="l" rtl="0" eaLnBrk="0" fontAlgn="base" hangingPunct="0">
        <a:spcBef>
          <a:spcPct val="0"/>
        </a:spcBef>
        <a:spcAft>
          <a:spcPct val="0"/>
        </a:spcAft>
        <a:buClr>
          <a:srgbClr val="FF0000"/>
        </a:buClr>
        <a:buChar char="–"/>
        <a:defRPr sz="2800">
          <a:solidFill>
            <a:schemeClr val="tx1"/>
          </a:solidFill>
          <a:latin typeface="+mn-lt"/>
        </a:defRPr>
      </a:lvl8pPr>
      <a:lvl9pPr marL="4355394" indent="-310904" algn="l" rtl="0" eaLnBrk="0" fontAlgn="base" hangingPunct="0">
        <a:spcBef>
          <a:spcPct val="0"/>
        </a:spcBef>
        <a:spcAft>
          <a:spcPct val="0"/>
        </a:spcAft>
        <a:buClr>
          <a:srgbClr val="FF0000"/>
        </a:buClr>
        <a:buChar char="–"/>
        <a:defRPr sz="2800">
          <a:solidFill>
            <a:schemeClr val="tx1"/>
          </a:solidFill>
          <a:latin typeface="+mn-lt"/>
        </a:defRPr>
      </a:lvl9pPr>
    </p:bodyStyle>
    <p:otherStyle>
      <a:defPPr>
        <a:defRPr lang="de-DE"/>
      </a:defPPr>
      <a:lvl1pPr marL="0" algn="l" defTabSz="1557236" rtl="0" eaLnBrk="1" latinLnBrk="0" hangingPunct="1">
        <a:defRPr sz="3000" kern="1200">
          <a:solidFill>
            <a:schemeClr val="tx1"/>
          </a:solidFill>
          <a:latin typeface="+mn-lt"/>
          <a:ea typeface="+mn-ea"/>
          <a:cs typeface="+mn-cs"/>
        </a:defRPr>
      </a:lvl1pPr>
      <a:lvl2pPr marL="778618" algn="l" defTabSz="1557236" rtl="0" eaLnBrk="1" latinLnBrk="0" hangingPunct="1">
        <a:defRPr sz="3000" kern="1200">
          <a:solidFill>
            <a:schemeClr val="tx1"/>
          </a:solidFill>
          <a:latin typeface="+mn-lt"/>
          <a:ea typeface="+mn-ea"/>
          <a:cs typeface="+mn-cs"/>
        </a:defRPr>
      </a:lvl2pPr>
      <a:lvl3pPr marL="1557236" algn="l" defTabSz="1557236" rtl="0" eaLnBrk="1" latinLnBrk="0" hangingPunct="1">
        <a:defRPr sz="3000" kern="1200">
          <a:solidFill>
            <a:schemeClr val="tx1"/>
          </a:solidFill>
          <a:latin typeface="+mn-lt"/>
          <a:ea typeface="+mn-ea"/>
          <a:cs typeface="+mn-cs"/>
        </a:defRPr>
      </a:lvl3pPr>
      <a:lvl4pPr marL="2335854" algn="l" defTabSz="1557236" rtl="0" eaLnBrk="1" latinLnBrk="0" hangingPunct="1">
        <a:defRPr sz="3000" kern="1200">
          <a:solidFill>
            <a:schemeClr val="tx1"/>
          </a:solidFill>
          <a:latin typeface="+mn-lt"/>
          <a:ea typeface="+mn-ea"/>
          <a:cs typeface="+mn-cs"/>
        </a:defRPr>
      </a:lvl4pPr>
      <a:lvl5pPr marL="3114474" algn="l" defTabSz="1557236" rtl="0" eaLnBrk="1" latinLnBrk="0" hangingPunct="1">
        <a:defRPr sz="3000" kern="1200">
          <a:solidFill>
            <a:schemeClr val="tx1"/>
          </a:solidFill>
          <a:latin typeface="+mn-lt"/>
          <a:ea typeface="+mn-ea"/>
          <a:cs typeface="+mn-cs"/>
        </a:defRPr>
      </a:lvl5pPr>
      <a:lvl6pPr marL="3893092" algn="l" defTabSz="1557236" rtl="0" eaLnBrk="1" latinLnBrk="0" hangingPunct="1">
        <a:defRPr sz="3000" kern="1200">
          <a:solidFill>
            <a:schemeClr val="tx1"/>
          </a:solidFill>
          <a:latin typeface="+mn-lt"/>
          <a:ea typeface="+mn-ea"/>
          <a:cs typeface="+mn-cs"/>
        </a:defRPr>
      </a:lvl6pPr>
      <a:lvl7pPr marL="4671710" algn="l" defTabSz="1557236" rtl="0" eaLnBrk="1" latinLnBrk="0" hangingPunct="1">
        <a:defRPr sz="3000" kern="1200">
          <a:solidFill>
            <a:schemeClr val="tx1"/>
          </a:solidFill>
          <a:latin typeface="+mn-lt"/>
          <a:ea typeface="+mn-ea"/>
          <a:cs typeface="+mn-cs"/>
        </a:defRPr>
      </a:lvl7pPr>
      <a:lvl8pPr marL="5450326" algn="l" defTabSz="1557236" rtl="0" eaLnBrk="1" latinLnBrk="0" hangingPunct="1">
        <a:defRPr sz="3000" kern="1200">
          <a:solidFill>
            <a:schemeClr val="tx1"/>
          </a:solidFill>
          <a:latin typeface="+mn-lt"/>
          <a:ea typeface="+mn-ea"/>
          <a:cs typeface="+mn-cs"/>
        </a:defRPr>
      </a:lvl8pPr>
      <a:lvl9pPr marL="6228942" algn="l" defTabSz="1557236" rtl="0" eaLnBrk="1" latinLnBrk="0" hangingPunct="1">
        <a:defRPr sz="30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2" name="Bild 21"/>
          <p:cNvPicPr>
            <a:picLocks noChangeAspect="1"/>
          </p:cNvPicPr>
          <p:nvPr userDrawn="1"/>
        </p:nvPicPr>
        <p:blipFill>
          <a:blip r:embed="rId19"/>
          <a:stretch>
            <a:fillRect/>
          </a:stretch>
        </p:blipFill>
        <p:spPr>
          <a:xfrm>
            <a:off x="16043" y="3719"/>
            <a:ext cx="18312815" cy="10323872"/>
          </a:xfrm>
          <a:prstGeom prst="rect">
            <a:avLst/>
          </a:prstGeom>
        </p:spPr>
      </p:pic>
      <p:sp>
        <p:nvSpPr>
          <p:cNvPr id="25" name="Freihandform 24"/>
          <p:cNvSpPr/>
          <p:nvPr userDrawn="1"/>
        </p:nvSpPr>
        <p:spPr>
          <a:xfrm>
            <a:off x="15316201" y="0"/>
            <a:ext cx="2996612" cy="2019300"/>
          </a:xfrm>
          <a:custGeom>
            <a:avLst/>
            <a:gdLst>
              <a:gd name="connsiteX0" fmla="*/ 471923 w 2996612"/>
              <a:gd name="connsiteY0" fmla="*/ 0 h 2019300"/>
              <a:gd name="connsiteX1" fmla="*/ 2996612 w 2996612"/>
              <a:gd name="connsiteY1" fmla="*/ 0 h 2019300"/>
              <a:gd name="connsiteX2" fmla="*/ 2996612 w 2996612"/>
              <a:gd name="connsiteY2" fmla="*/ 2019300 h 2019300"/>
              <a:gd name="connsiteX3" fmla="*/ 2132278 w 2996612"/>
              <a:gd name="connsiteY3" fmla="*/ 2019300 h 2019300"/>
              <a:gd name="connsiteX4" fmla="*/ 482558 w 2996612"/>
              <a:gd name="connsiteY4" fmla="*/ 2019300 h 2019300"/>
              <a:gd name="connsiteX5" fmla="*/ 475779 w 2996612"/>
              <a:gd name="connsiteY5" fmla="*/ 2014230 h 2019300"/>
              <a:gd name="connsiteX6" fmla="*/ 0 w 2996612"/>
              <a:gd name="connsiteY6" fmla="*/ 1005363 h 2019300"/>
              <a:gd name="connsiteX7" fmla="*/ 382934 w 2996612"/>
              <a:gd name="connsiteY7" fmla="*/ 80879 h 201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6612" h="2019300">
                <a:moveTo>
                  <a:pt x="471923" y="0"/>
                </a:moveTo>
                <a:lnTo>
                  <a:pt x="2996612" y="0"/>
                </a:lnTo>
                <a:lnTo>
                  <a:pt x="2996612" y="2019300"/>
                </a:lnTo>
                <a:lnTo>
                  <a:pt x="2132278" y="2019300"/>
                </a:lnTo>
                <a:lnTo>
                  <a:pt x="482558" y="2019300"/>
                </a:lnTo>
                <a:lnTo>
                  <a:pt x="475779" y="2014230"/>
                </a:lnTo>
                <a:cubicBezTo>
                  <a:pt x="185209" y="1774431"/>
                  <a:pt x="0" y="1411526"/>
                  <a:pt x="0" y="1005363"/>
                </a:cubicBezTo>
                <a:cubicBezTo>
                  <a:pt x="0" y="644330"/>
                  <a:pt x="146338" y="317475"/>
                  <a:pt x="382934" y="80879"/>
                </a:cubicBezTo>
                <a:close/>
              </a:path>
            </a:pathLst>
          </a:custGeom>
          <a:gradFill flip="none" rotWithShape="1">
            <a:gsLst>
              <a:gs pos="0">
                <a:schemeClr val="bg1"/>
              </a:gs>
              <a:gs pos="52000">
                <a:srgbClr val="FFFFFF"/>
              </a:gs>
              <a:gs pos="100000">
                <a:srgbClr val="FFFFFF">
                  <a:alpha val="0"/>
                  <a:lumMod val="99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srgbClr val="FFFFFF"/>
              </a:solidFill>
            </a:endParaRPr>
          </a:p>
        </p:txBody>
      </p:sp>
      <p:sp>
        <p:nvSpPr>
          <p:cNvPr id="23" name="Rechteck 22"/>
          <p:cNvSpPr/>
          <p:nvPr userDrawn="1"/>
        </p:nvSpPr>
        <p:spPr>
          <a:xfrm>
            <a:off x="2" y="2019302"/>
            <a:ext cx="18312815" cy="71224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a:solidFill>
                <a:srgbClr val="FFFFFF"/>
              </a:solidFill>
              <a:latin typeface="Helvetica" charset="0"/>
              <a:ea typeface="Helvetica" charset="0"/>
              <a:cs typeface="Helvetica" charset="0"/>
            </a:endParaRPr>
          </a:p>
        </p:txBody>
      </p:sp>
      <p:sp>
        <p:nvSpPr>
          <p:cNvPr id="2" name="Titelplatzhalter 1"/>
          <p:cNvSpPr>
            <a:spLocks noGrp="1"/>
          </p:cNvSpPr>
          <p:nvPr>
            <p:ph type="title"/>
          </p:nvPr>
        </p:nvSpPr>
        <p:spPr>
          <a:xfrm>
            <a:off x="914656" y="225180"/>
            <a:ext cx="14401547" cy="1558776"/>
          </a:xfrm>
          <a:prstGeom prst="rect">
            <a:avLst/>
          </a:prstGeom>
        </p:spPr>
        <p:txBody>
          <a:bodyPr vert="horz" lIns="163283" tIns="81642" rIns="163283" bIns="81642" rtlCol="0" anchor="ctr">
            <a:noAutofit/>
          </a:bodyPr>
          <a:lstStyle/>
          <a:p>
            <a:r>
              <a:rPr lang="de-DE" noProof="0" dirty="0"/>
              <a:t>Titelmasterformat durch Klicken bearbeiten</a:t>
            </a:r>
          </a:p>
        </p:txBody>
      </p:sp>
      <p:sp>
        <p:nvSpPr>
          <p:cNvPr id="4" name="Datumsplatzhalter 3"/>
          <p:cNvSpPr>
            <a:spLocks noGrp="1"/>
          </p:cNvSpPr>
          <p:nvPr>
            <p:ph type="dt" sz="half" idx="2"/>
          </p:nvPr>
        </p:nvSpPr>
        <p:spPr>
          <a:xfrm>
            <a:off x="0" y="9779902"/>
            <a:ext cx="4267200" cy="547688"/>
          </a:xfrm>
          <a:prstGeom prst="rect">
            <a:avLst/>
          </a:prstGeom>
        </p:spPr>
        <p:txBody>
          <a:bodyPr vert="horz" lIns="163283" tIns="81642" rIns="163283" bIns="81642" rtlCol="0" anchor="ctr"/>
          <a:lstStyle>
            <a:lvl1pPr algn="l">
              <a:defRPr sz="1575">
                <a:solidFill>
                  <a:schemeClr val="bg1"/>
                </a:solidFill>
                <a:latin typeface="Helvetica" charset="0"/>
                <a:ea typeface="Helvetica" charset="0"/>
                <a:cs typeface="Helvetica" charset="0"/>
              </a:defRPr>
            </a:lvl1pPr>
          </a:lstStyle>
          <a:p>
            <a:pPr defTabSz="1224624"/>
            <a:fld id="{955708FF-9094-4025-8C32-34007FD55BA0}" type="datetime1">
              <a:rPr lang="de-DE" smtClean="0">
                <a:solidFill>
                  <a:srgbClr val="FFFFFF"/>
                </a:solidFill>
              </a:rPr>
              <a:pPr defTabSz="1224624"/>
              <a:t>07.10.18</a:t>
            </a:fld>
            <a:endParaRPr lang="de-DE" dirty="0">
              <a:solidFill>
                <a:srgbClr val="FFFFFF"/>
              </a:solidFill>
            </a:endParaRPr>
          </a:p>
        </p:txBody>
      </p:sp>
      <p:sp>
        <p:nvSpPr>
          <p:cNvPr id="5" name="Fußzeilenplatzhalter 4"/>
          <p:cNvSpPr>
            <a:spLocks noGrp="1"/>
          </p:cNvSpPr>
          <p:nvPr>
            <p:ph type="ftr" sz="quarter" idx="3"/>
          </p:nvPr>
        </p:nvSpPr>
        <p:spPr>
          <a:xfrm>
            <a:off x="6260806" y="9777802"/>
            <a:ext cx="5791200" cy="547688"/>
          </a:xfrm>
          <a:prstGeom prst="rect">
            <a:avLst/>
          </a:prstGeom>
        </p:spPr>
        <p:txBody>
          <a:bodyPr vert="horz" lIns="163283" tIns="81642" rIns="163283" bIns="81642" rtlCol="0" anchor="ctr"/>
          <a:lstStyle>
            <a:lvl1pPr algn="ctr">
              <a:defRPr sz="1575">
                <a:solidFill>
                  <a:schemeClr val="bg1"/>
                </a:solidFill>
                <a:latin typeface="Helvetica" charset="0"/>
                <a:ea typeface="Helvetica" charset="0"/>
                <a:cs typeface="Helvetica" charset="0"/>
              </a:defRPr>
            </a:lvl1pPr>
          </a:lstStyle>
          <a:p>
            <a:pPr defTabSz="1224624"/>
            <a:r>
              <a:rPr lang="de-DE">
                <a:solidFill>
                  <a:srgbClr val="FFFFFF"/>
                </a:solidFill>
              </a:rPr>
              <a:t>© Cerulean Circle GmbH</a:t>
            </a:r>
            <a:endParaRPr lang="de-DE" dirty="0">
              <a:solidFill>
                <a:srgbClr val="FFFFFF"/>
              </a:solidFill>
            </a:endParaRPr>
          </a:p>
        </p:txBody>
      </p:sp>
      <p:sp>
        <p:nvSpPr>
          <p:cNvPr id="6" name="Foliennummernplatzhalter 5"/>
          <p:cNvSpPr>
            <a:spLocks noGrp="1"/>
          </p:cNvSpPr>
          <p:nvPr>
            <p:ph type="sldNum" sz="quarter" idx="4"/>
          </p:nvPr>
        </p:nvSpPr>
        <p:spPr>
          <a:xfrm>
            <a:off x="14045612" y="9777802"/>
            <a:ext cx="4267200" cy="547688"/>
          </a:xfrm>
          <a:prstGeom prst="rect">
            <a:avLst/>
          </a:prstGeom>
        </p:spPr>
        <p:txBody>
          <a:bodyPr vert="horz" lIns="163283" tIns="81642" rIns="163283" bIns="81642" rtlCol="0" anchor="ctr"/>
          <a:lstStyle>
            <a:lvl1pPr algn="r">
              <a:defRPr sz="1575">
                <a:solidFill>
                  <a:schemeClr val="bg1"/>
                </a:solidFill>
                <a:latin typeface="Helvetica" charset="0"/>
                <a:ea typeface="Helvetica" charset="0"/>
                <a:cs typeface="Helvetica" charset="0"/>
              </a:defRPr>
            </a:lvl1pPr>
          </a:lstStyle>
          <a:p>
            <a:pPr defTabSz="1224624"/>
            <a:fld id="{C4FB3287-924D-476C-A86E-8BB8B69384F9}" type="slidenum">
              <a:rPr lang="de-DE" smtClean="0">
                <a:solidFill>
                  <a:srgbClr val="FFFFFF"/>
                </a:solidFill>
              </a:rPr>
              <a:pPr defTabSz="1224624"/>
              <a:t>‹Nr.›</a:t>
            </a:fld>
            <a:endParaRPr lang="de-DE" dirty="0">
              <a:solidFill>
                <a:srgbClr val="FFFFFF"/>
              </a:solidFill>
            </a:endParaRPr>
          </a:p>
        </p:txBody>
      </p:sp>
      <p:sp>
        <p:nvSpPr>
          <p:cNvPr id="3" name="Textplatzhalter 2"/>
          <p:cNvSpPr>
            <a:spLocks noGrp="1"/>
          </p:cNvSpPr>
          <p:nvPr>
            <p:ph type="body" idx="1"/>
          </p:nvPr>
        </p:nvSpPr>
        <p:spPr>
          <a:xfrm>
            <a:off x="914400" y="2400314"/>
            <a:ext cx="16459200" cy="5886440"/>
          </a:xfrm>
          <a:prstGeom prst="rect">
            <a:avLst/>
          </a:prstGeom>
        </p:spPr>
        <p:txBody>
          <a:bodyPr vert="horz" lIns="163283" tIns="81642" rIns="163283" bIns="81642" rtlCol="0">
            <a:normAutofit/>
          </a:bodyPr>
          <a:lstStyle/>
          <a:p>
            <a:pPr marL="459236" marR="0" lvl="0" indent="-459236" algn="l" defTabSz="1224624" rtl="0" eaLnBrk="1" fontAlgn="auto" latinLnBrk="0" hangingPunct="1">
              <a:lnSpc>
                <a:spcPct val="100000"/>
              </a:lnSpc>
              <a:spcBef>
                <a:spcPct val="20000"/>
              </a:spcBef>
              <a:spcAft>
                <a:spcPts val="0"/>
              </a:spcAft>
              <a:buClr>
                <a:srgbClr val="009999"/>
              </a:buClr>
              <a:buSzTx/>
              <a:buFont typeface="Wingdings 3" pitchFamily="18" charset="2"/>
              <a:buChar char=""/>
              <a:tabLst/>
              <a:defRPr/>
            </a:pPr>
            <a:r>
              <a:rPr kumimoji="0" lang="de-DE" sz="4275" b="0" i="0" u="none" strike="noStrike" kern="1200" cap="none" spc="0" normalizeH="0" baseline="0" noProof="0" dirty="0">
                <a:ln>
                  <a:noFill/>
                </a:ln>
                <a:solidFill>
                  <a:prstClr val="black"/>
                </a:solidFill>
                <a:effectLst/>
                <a:uLnTx/>
                <a:uFillTx/>
                <a:latin typeface="+mj-lt"/>
                <a:ea typeface="+mn-ea"/>
                <a:cs typeface="+mn-cs"/>
              </a:rPr>
              <a:t>Textmasterformat bearbeiten</a:t>
            </a:r>
          </a:p>
          <a:p>
            <a:pPr marL="995007" marR="0" lvl="1" indent="-382695" algn="l" defTabSz="1224624" rtl="0" eaLnBrk="1" fontAlgn="auto" latinLnBrk="0" hangingPunct="1">
              <a:lnSpc>
                <a:spcPct val="100000"/>
              </a:lnSpc>
              <a:spcBef>
                <a:spcPct val="20000"/>
              </a:spcBef>
              <a:spcAft>
                <a:spcPts val="0"/>
              </a:spcAft>
              <a:buClr>
                <a:srgbClr val="83B819"/>
              </a:buClr>
              <a:buSzTx/>
              <a:buFont typeface="Wingdings 2" pitchFamily="18" charset="2"/>
              <a:buChar char=""/>
              <a:tabLst/>
              <a:defRPr/>
            </a:pPr>
            <a:r>
              <a:rPr kumimoji="0" lang="de-DE" sz="3750" b="0" i="0" u="none" strike="noStrike" kern="1200" cap="none" spc="0" normalizeH="0" baseline="0" noProof="0" dirty="0">
                <a:ln>
                  <a:noFill/>
                </a:ln>
                <a:solidFill>
                  <a:prstClr val="black"/>
                </a:solidFill>
                <a:effectLst/>
                <a:uLnTx/>
                <a:uFillTx/>
                <a:latin typeface="+mj-lt"/>
                <a:ea typeface="+mn-ea"/>
                <a:cs typeface="+mn-cs"/>
              </a:rPr>
              <a:t>Zweite Ebene</a:t>
            </a:r>
          </a:p>
          <a:p>
            <a:pPr marL="1530780" marR="0" lvl="2" indent="-306156" algn="l" defTabSz="1224624" rtl="0" eaLnBrk="1" fontAlgn="auto" latinLnBrk="0" hangingPunct="1">
              <a:lnSpc>
                <a:spcPct val="100000"/>
              </a:lnSpc>
              <a:spcBef>
                <a:spcPct val="20000"/>
              </a:spcBef>
              <a:spcAft>
                <a:spcPts val="0"/>
              </a:spcAft>
              <a:buClr>
                <a:srgbClr val="009999"/>
              </a:buClr>
              <a:buSzTx/>
              <a:buFont typeface="Wingdings 2" pitchFamily="18" charset="2"/>
              <a:buChar char=""/>
              <a:tabLst/>
              <a:defRPr/>
            </a:pPr>
            <a:r>
              <a:rPr kumimoji="0" lang="de-DE" sz="3225" b="0" i="0" u="none" strike="noStrike" kern="1200" cap="none" spc="0" normalizeH="0" baseline="0" noProof="0" dirty="0">
                <a:ln>
                  <a:noFill/>
                </a:ln>
                <a:solidFill>
                  <a:prstClr val="black"/>
                </a:solidFill>
                <a:effectLst/>
                <a:uLnTx/>
                <a:uFillTx/>
                <a:latin typeface="+mj-lt"/>
                <a:ea typeface="+mn-ea"/>
                <a:cs typeface="+mn-cs"/>
              </a:rPr>
              <a:t>Dritte Ebene</a:t>
            </a:r>
          </a:p>
          <a:p>
            <a:pPr marL="2143091" marR="0" lvl="3" indent="-306156" algn="l" defTabSz="1224624" rtl="0" eaLnBrk="1" fontAlgn="auto" latinLnBrk="0" hangingPunct="1">
              <a:lnSpc>
                <a:spcPct val="100000"/>
              </a:lnSpc>
              <a:spcBef>
                <a:spcPct val="20000"/>
              </a:spcBef>
              <a:spcAft>
                <a:spcPts val="0"/>
              </a:spcAft>
              <a:buClr>
                <a:srgbClr val="009999"/>
              </a:buClr>
              <a:buSzTx/>
              <a:buFont typeface="Wingdings 3" pitchFamily="18" charset="2"/>
              <a:buChar char=""/>
              <a:tabLst/>
              <a:defRPr/>
            </a:pPr>
            <a:r>
              <a:rPr kumimoji="0" lang="de-DE" sz="2700" b="0" i="0" u="none" strike="noStrike" kern="1200" cap="none" spc="0" normalizeH="0" baseline="0" noProof="0" dirty="0">
                <a:ln>
                  <a:noFill/>
                </a:ln>
                <a:solidFill>
                  <a:prstClr val="black"/>
                </a:solidFill>
                <a:effectLst/>
                <a:uLnTx/>
                <a:uFillTx/>
                <a:latin typeface="+mj-lt"/>
                <a:ea typeface="+mn-ea"/>
                <a:cs typeface="+mn-cs"/>
              </a:rPr>
              <a:t>Vierte Ebene</a:t>
            </a:r>
          </a:p>
          <a:p>
            <a:pPr marL="2755403" marR="0" lvl="4" indent="-306156" algn="l" defTabSz="1224624" rtl="0" eaLnBrk="1" fontAlgn="auto" latinLnBrk="0" hangingPunct="1">
              <a:lnSpc>
                <a:spcPct val="100000"/>
              </a:lnSpc>
              <a:spcBef>
                <a:spcPct val="20000"/>
              </a:spcBef>
              <a:spcAft>
                <a:spcPts val="0"/>
              </a:spcAft>
              <a:buClrTx/>
              <a:buSzTx/>
              <a:buFont typeface="Arial" pitchFamily="34" charset="0"/>
              <a:buChar char="»"/>
              <a:tabLst/>
              <a:defRPr/>
            </a:pPr>
            <a:r>
              <a:rPr kumimoji="0" lang="de-DE" sz="2700" b="0" i="0" u="none" strike="noStrike" kern="1200" cap="none" spc="0" normalizeH="0" baseline="0" noProof="0" dirty="0">
                <a:ln>
                  <a:noFill/>
                </a:ln>
                <a:solidFill>
                  <a:prstClr val="black"/>
                </a:solidFill>
                <a:effectLst/>
                <a:uLnTx/>
                <a:uFillTx/>
                <a:latin typeface="+mj-lt"/>
                <a:ea typeface="+mn-ea"/>
                <a:cs typeface="+mn-cs"/>
              </a:rPr>
              <a:t>Fünfte Ebene</a:t>
            </a:r>
          </a:p>
        </p:txBody>
      </p:sp>
      <p:grpSp>
        <p:nvGrpSpPr>
          <p:cNvPr id="26" name="Gruppierung 25"/>
          <p:cNvGrpSpPr/>
          <p:nvPr userDrawn="1"/>
        </p:nvGrpSpPr>
        <p:grpSpPr>
          <a:xfrm>
            <a:off x="16069175" y="225180"/>
            <a:ext cx="1572720" cy="1558776"/>
            <a:chOff x="10439400" y="3062460"/>
            <a:chExt cx="5065992" cy="5021078"/>
          </a:xfrm>
        </p:grpSpPr>
        <p:grpSp>
          <p:nvGrpSpPr>
            <p:cNvPr id="27" name="Gruppierung 26"/>
            <p:cNvGrpSpPr/>
            <p:nvPr/>
          </p:nvGrpSpPr>
          <p:grpSpPr>
            <a:xfrm>
              <a:off x="11549216" y="4554698"/>
              <a:ext cx="2509684" cy="2036602"/>
              <a:chOff x="3352800" y="4818990"/>
              <a:chExt cx="1858316" cy="1508018"/>
            </a:xfrm>
          </p:grpSpPr>
          <p:sp>
            <p:nvSpPr>
              <p:cNvPr id="29" name="Rechteck 28"/>
              <p:cNvSpPr/>
              <p:nvPr userDrawn="1"/>
            </p:nvSpPr>
            <p:spPr>
              <a:xfrm>
                <a:off x="3352800" y="6009531"/>
                <a:ext cx="307360" cy="317477"/>
              </a:xfrm>
              <a:prstGeom prst="rect">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30" name="Rechteck 29"/>
              <p:cNvSpPr/>
              <p:nvPr userDrawn="1"/>
            </p:nvSpPr>
            <p:spPr>
              <a:xfrm>
                <a:off x="3740539" y="5771422"/>
                <a:ext cx="307360" cy="555586"/>
              </a:xfrm>
              <a:prstGeom prst="rect">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31" name="Rechteck 30"/>
              <p:cNvSpPr/>
              <p:nvPr userDrawn="1"/>
            </p:nvSpPr>
            <p:spPr>
              <a:xfrm>
                <a:off x="4128278" y="5453945"/>
                <a:ext cx="307360" cy="873063"/>
              </a:xfrm>
              <a:prstGeom prst="rect">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32" name="Rechteck 31"/>
              <p:cNvSpPr/>
              <p:nvPr userDrawn="1"/>
            </p:nvSpPr>
            <p:spPr>
              <a:xfrm>
                <a:off x="4516017" y="5136467"/>
                <a:ext cx="307360" cy="1190541"/>
              </a:xfrm>
              <a:prstGeom prst="rect">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33" name="Rechteck 32"/>
              <p:cNvSpPr/>
              <p:nvPr userDrawn="1"/>
            </p:nvSpPr>
            <p:spPr>
              <a:xfrm>
                <a:off x="4903756" y="4818990"/>
                <a:ext cx="307360" cy="1508018"/>
              </a:xfrm>
              <a:prstGeom prst="rect">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grpSp>
        <p:sp>
          <p:nvSpPr>
            <p:cNvPr id="28" name="Rad 14"/>
            <p:cNvSpPr/>
            <p:nvPr/>
          </p:nvSpPr>
          <p:spPr>
            <a:xfrm>
              <a:off x="10439400" y="3062460"/>
              <a:ext cx="5065992" cy="5021078"/>
            </a:xfrm>
            <a:prstGeom prst="donut">
              <a:avLst>
                <a:gd name="adj" fmla="val 5862"/>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grpSp>
    </p:spTree>
    <p:extLst>
      <p:ext uri="{BB962C8B-B14F-4D97-AF65-F5344CB8AC3E}">
        <p14:creationId xmlns:p14="http://schemas.microsoft.com/office/powerpoint/2010/main" val="151990783"/>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0" r:id="rId10"/>
    <p:sldLayoutId id="2147483961" r:id="rId11"/>
    <p:sldLayoutId id="2147483962" r:id="rId12"/>
    <p:sldLayoutId id="2147483963" r:id="rId13"/>
    <p:sldLayoutId id="2147483964" r:id="rId14"/>
    <p:sldLayoutId id="2147483965" r:id="rId15"/>
    <p:sldLayoutId id="2147483966" r:id="rId16"/>
    <p:sldLayoutId id="2147483967" r:id="rId17"/>
  </p:sldLayoutIdLst>
  <p:hf hdr="0"/>
  <p:txStyles>
    <p:titleStyle>
      <a:lvl1pPr algn="l" defTabSz="1224624" rtl="0" eaLnBrk="1" latinLnBrk="0" hangingPunct="1">
        <a:spcBef>
          <a:spcPct val="0"/>
        </a:spcBef>
        <a:buNone/>
        <a:defRPr sz="3750" kern="1200">
          <a:solidFill>
            <a:schemeClr val="bg1"/>
          </a:solidFill>
          <a:latin typeface="Helvetica" charset="0"/>
          <a:ea typeface="Helvetica" charset="0"/>
          <a:cs typeface="Helvetica" charset="0"/>
        </a:defRPr>
      </a:lvl1pPr>
    </p:titleStyle>
    <p:bodyStyle>
      <a:lvl1pPr marL="459236" marR="0" indent="-459236" algn="l" defTabSz="1224624" rtl="0" eaLnBrk="1" fontAlgn="auto" latinLnBrk="0" hangingPunct="1">
        <a:lnSpc>
          <a:spcPct val="100000"/>
        </a:lnSpc>
        <a:spcBef>
          <a:spcPct val="20000"/>
        </a:spcBef>
        <a:spcAft>
          <a:spcPts val="0"/>
        </a:spcAft>
        <a:buClr>
          <a:schemeClr val="accent1"/>
        </a:buClr>
        <a:buSzTx/>
        <a:buFont typeface="Wingdings 3" pitchFamily="18" charset="2"/>
        <a:buChar char=""/>
        <a:tabLst/>
        <a:defRPr sz="4275" kern="1200">
          <a:solidFill>
            <a:schemeClr val="tx1"/>
          </a:solidFill>
          <a:latin typeface="Helvetica" charset="0"/>
          <a:ea typeface="Helvetica" charset="0"/>
          <a:cs typeface="Helvetica" charset="0"/>
        </a:defRPr>
      </a:lvl1pPr>
      <a:lvl2pPr marL="995007" marR="0" indent="-382695" algn="l" defTabSz="1224624" rtl="0" eaLnBrk="1" fontAlgn="auto" latinLnBrk="0" hangingPunct="1">
        <a:lnSpc>
          <a:spcPct val="100000"/>
        </a:lnSpc>
        <a:spcBef>
          <a:spcPct val="20000"/>
        </a:spcBef>
        <a:spcAft>
          <a:spcPts val="0"/>
        </a:spcAft>
        <a:buClr>
          <a:srgbClr val="83B819"/>
        </a:buClr>
        <a:buSzTx/>
        <a:buFont typeface="Wingdings 2" pitchFamily="18" charset="2"/>
        <a:buChar char=""/>
        <a:tabLst/>
        <a:defRPr sz="3750" kern="1200">
          <a:solidFill>
            <a:schemeClr val="tx1"/>
          </a:solidFill>
          <a:latin typeface="Helvetica" charset="0"/>
          <a:ea typeface="Helvetica" charset="0"/>
          <a:cs typeface="Helvetica" charset="0"/>
        </a:defRPr>
      </a:lvl2pPr>
      <a:lvl3pPr marL="1530780" marR="0" indent="-306156" algn="l" defTabSz="1224624" rtl="0" eaLnBrk="1" fontAlgn="auto" latinLnBrk="0" hangingPunct="1">
        <a:lnSpc>
          <a:spcPct val="100000"/>
        </a:lnSpc>
        <a:spcBef>
          <a:spcPct val="20000"/>
        </a:spcBef>
        <a:spcAft>
          <a:spcPts val="0"/>
        </a:spcAft>
        <a:buClr>
          <a:srgbClr val="009999"/>
        </a:buClr>
        <a:buSzTx/>
        <a:buFont typeface="Wingdings 2" pitchFamily="18" charset="2"/>
        <a:buChar char=""/>
        <a:tabLst/>
        <a:defRPr sz="3225" kern="1200">
          <a:solidFill>
            <a:schemeClr val="tx1"/>
          </a:solidFill>
          <a:latin typeface="Helvetica" charset="0"/>
          <a:ea typeface="Helvetica" charset="0"/>
          <a:cs typeface="Helvetica" charset="0"/>
        </a:defRPr>
      </a:lvl3pPr>
      <a:lvl4pPr marL="2143091" marR="0" indent="-306156" algn="l" defTabSz="1224624" rtl="0" eaLnBrk="1" fontAlgn="auto" latinLnBrk="0" hangingPunct="1">
        <a:lnSpc>
          <a:spcPct val="100000"/>
        </a:lnSpc>
        <a:spcBef>
          <a:spcPct val="20000"/>
        </a:spcBef>
        <a:spcAft>
          <a:spcPts val="0"/>
        </a:spcAft>
        <a:buClr>
          <a:srgbClr val="009999"/>
        </a:buClr>
        <a:buSzTx/>
        <a:buFont typeface="Wingdings 3" pitchFamily="18" charset="2"/>
        <a:buChar char=""/>
        <a:tabLst/>
        <a:defRPr sz="2700" kern="1200">
          <a:solidFill>
            <a:schemeClr val="tx1"/>
          </a:solidFill>
          <a:latin typeface="Helvetica" charset="0"/>
          <a:ea typeface="Helvetica" charset="0"/>
          <a:cs typeface="Helvetica" charset="0"/>
        </a:defRPr>
      </a:lvl4pPr>
      <a:lvl5pPr marL="2755403" marR="0" indent="-306156" algn="l" defTabSz="1224624" rtl="0" eaLnBrk="1" fontAlgn="auto" latinLnBrk="0" hangingPunct="1">
        <a:lnSpc>
          <a:spcPct val="100000"/>
        </a:lnSpc>
        <a:spcBef>
          <a:spcPct val="20000"/>
        </a:spcBef>
        <a:spcAft>
          <a:spcPts val="0"/>
        </a:spcAft>
        <a:buClrTx/>
        <a:buSzTx/>
        <a:buFont typeface="Arial" pitchFamily="34" charset="0"/>
        <a:buChar char="»"/>
        <a:tabLst/>
        <a:defRPr sz="2700" kern="1200">
          <a:solidFill>
            <a:schemeClr val="tx1"/>
          </a:solidFill>
          <a:latin typeface="Helvetica" charset="0"/>
          <a:ea typeface="Helvetica" charset="0"/>
          <a:cs typeface="Helvetica" charset="0"/>
        </a:defRPr>
      </a:lvl5pPr>
      <a:lvl6pPr marL="3367715" indent="-306156" algn="l" defTabSz="1224624"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80025" indent="-306156" algn="l" defTabSz="1224624"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92337" indent="-306156" algn="l" defTabSz="1224624"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204649" indent="-306156" algn="l" defTabSz="1224624"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de-DE"/>
      </a:defPPr>
      <a:lvl1pPr marL="0" algn="l" defTabSz="1224624" rtl="0" eaLnBrk="1" latinLnBrk="0" hangingPunct="1">
        <a:defRPr sz="2400" kern="1200">
          <a:solidFill>
            <a:schemeClr val="tx1"/>
          </a:solidFill>
          <a:latin typeface="+mn-lt"/>
          <a:ea typeface="+mn-ea"/>
          <a:cs typeface="+mn-cs"/>
        </a:defRPr>
      </a:lvl1pPr>
      <a:lvl2pPr marL="612312" algn="l" defTabSz="1224624" rtl="0" eaLnBrk="1" latinLnBrk="0" hangingPunct="1">
        <a:defRPr sz="2400" kern="1200">
          <a:solidFill>
            <a:schemeClr val="tx1"/>
          </a:solidFill>
          <a:latin typeface="+mn-lt"/>
          <a:ea typeface="+mn-ea"/>
          <a:cs typeface="+mn-cs"/>
        </a:defRPr>
      </a:lvl2pPr>
      <a:lvl3pPr marL="1224624" algn="l" defTabSz="1224624" rtl="0" eaLnBrk="1" latinLnBrk="0" hangingPunct="1">
        <a:defRPr sz="2400" kern="1200">
          <a:solidFill>
            <a:schemeClr val="tx1"/>
          </a:solidFill>
          <a:latin typeface="+mn-lt"/>
          <a:ea typeface="+mn-ea"/>
          <a:cs typeface="+mn-cs"/>
        </a:defRPr>
      </a:lvl3pPr>
      <a:lvl4pPr marL="1836935" algn="l" defTabSz="1224624" rtl="0" eaLnBrk="1" latinLnBrk="0" hangingPunct="1">
        <a:defRPr sz="2400" kern="1200">
          <a:solidFill>
            <a:schemeClr val="tx1"/>
          </a:solidFill>
          <a:latin typeface="+mn-lt"/>
          <a:ea typeface="+mn-ea"/>
          <a:cs typeface="+mn-cs"/>
        </a:defRPr>
      </a:lvl4pPr>
      <a:lvl5pPr marL="2449247" algn="l" defTabSz="1224624" rtl="0" eaLnBrk="1" latinLnBrk="0" hangingPunct="1">
        <a:defRPr sz="2400" kern="1200">
          <a:solidFill>
            <a:schemeClr val="tx1"/>
          </a:solidFill>
          <a:latin typeface="+mn-lt"/>
          <a:ea typeface="+mn-ea"/>
          <a:cs typeface="+mn-cs"/>
        </a:defRPr>
      </a:lvl5pPr>
      <a:lvl6pPr marL="3061559" algn="l" defTabSz="1224624" rtl="0" eaLnBrk="1" latinLnBrk="0" hangingPunct="1">
        <a:defRPr sz="2400" kern="1200">
          <a:solidFill>
            <a:schemeClr val="tx1"/>
          </a:solidFill>
          <a:latin typeface="+mn-lt"/>
          <a:ea typeface="+mn-ea"/>
          <a:cs typeface="+mn-cs"/>
        </a:defRPr>
      </a:lvl6pPr>
      <a:lvl7pPr marL="3673871" algn="l" defTabSz="1224624" rtl="0" eaLnBrk="1" latinLnBrk="0" hangingPunct="1">
        <a:defRPr sz="2400" kern="1200">
          <a:solidFill>
            <a:schemeClr val="tx1"/>
          </a:solidFill>
          <a:latin typeface="+mn-lt"/>
          <a:ea typeface="+mn-ea"/>
          <a:cs typeface="+mn-cs"/>
        </a:defRPr>
      </a:lvl7pPr>
      <a:lvl8pPr marL="4286181" algn="l" defTabSz="1224624" rtl="0" eaLnBrk="1" latinLnBrk="0" hangingPunct="1">
        <a:defRPr sz="2400" kern="1200">
          <a:solidFill>
            <a:schemeClr val="tx1"/>
          </a:solidFill>
          <a:latin typeface="+mn-lt"/>
          <a:ea typeface="+mn-ea"/>
          <a:cs typeface="+mn-cs"/>
        </a:defRPr>
      </a:lvl8pPr>
      <a:lvl9pPr marL="4898495" algn="l" defTabSz="1224624" rtl="0" eaLnBrk="1" latinLnBrk="0" hangingPunct="1">
        <a:defRPr sz="24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2" name="Bild 21"/>
          <p:cNvPicPr>
            <a:picLocks noChangeAspect="1"/>
          </p:cNvPicPr>
          <p:nvPr userDrawn="1"/>
        </p:nvPicPr>
        <p:blipFill>
          <a:blip r:embed="rId19"/>
          <a:stretch>
            <a:fillRect/>
          </a:stretch>
        </p:blipFill>
        <p:spPr>
          <a:xfrm>
            <a:off x="16043" y="3719"/>
            <a:ext cx="18312815" cy="10323872"/>
          </a:xfrm>
          <a:prstGeom prst="rect">
            <a:avLst/>
          </a:prstGeom>
        </p:spPr>
      </p:pic>
      <p:sp>
        <p:nvSpPr>
          <p:cNvPr id="25" name="Freihandform 24"/>
          <p:cNvSpPr/>
          <p:nvPr userDrawn="1"/>
        </p:nvSpPr>
        <p:spPr>
          <a:xfrm>
            <a:off x="15316201" y="0"/>
            <a:ext cx="2996612" cy="2019300"/>
          </a:xfrm>
          <a:custGeom>
            <a:avLst/>
            <a:gdLst>
              <a:gd name="connsiteX0" fmla="*/ 471923 w 2996612"/>
              <a:gd name="connsiteY0" fmla="*/ 0 h 2019300"/>
              <a:gd name="connsiteX1" fmla="*/ 2996612 w 2996612"/>
              <a:gd name="connsiteY1" fmla="*/ 0 h 2019300"/>
              <a:gd name="connsiteX2" fmla="*/ 2996612 w 2996612"/>
              <a:gd name="connsiteY2" fmla="*/ 2019300 h 2019300"/>
              <a:gd name="connsiteX3" fmla="*/ 2132278 w 2996612"/>
              <a:gd name="connsiteY3" fmla="*/ 2019300 h 2019300"/>
              <a:gd name="connsiteX4" fmla="*/ 482558 w 2996612"/>
              <a:gd name="connsiteY4" fmla="*/ 2019300 h 2019300"/>
              <a:gd name="connsiteX5" fmla="*/ 475779 w 2996612"/>
              <a:gd name="connsiteY5" fmla="*/ 2014230 h 2019300"/>
              <a:gd name="connsiteX6" fmla="*/ 0 w 2996612"/>
              <a:gd name="connsiteY6" fmla="*/ 1005363 h 2019300"/>
              <a:gd name="connsiteX7" fmla="*/ 382934 w 2996612"/>
              <a:gd name="connsiteY7" fmla="*/ 80879 h 201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6612" h="2019300">
                <a:moveTo>
                  <a:pt x="471923" y="0"/>
                </a:moveTo>
                <a:lnTo>
                  <a:pt x="2996612" y="0"/>
                </a:lnTo>
                <a:lnTo>
                  <a:pt x="2996612" y="2019300"/>
                </a:lnTo>
                <a:lnTo>
                  <a:pt x="2132278" y="2019300"/>
                </a:lnTo>
                <a:lnTo>
                  <a:pt x="482558" y="2019300"/>
                </a:lnTo>
                <a:lnTo>
                  <a:pt x="475779" y="2014230"/>
                </a:lnTo>
                <a:cubicBezTo>
                  <a:pt x="185209" y="1774431"/>
                  <a:pt x="0" y="1411526"/>
                  <a:pt x="0" y="1005363"/>
                </a:cubicBezTo>
                <a:cubicBezTo>
                  <a:pt x="0" y="644330"/>
                  <a:pt x="146338" y="317475"/>
                  <a:pt x="382934" y="80879"/>
                </a:cubicBezTo>
                <a:close/>
              </a:path>
            </a:pathLst>
          </a:custGeom>
          <a:gradFill flip="none" rotWithShape="1">
            <a:gsLst>
              <a:gs pos="0">
                <a:schemeClr val="bg1"/>
              </a:gs>
              <a:gs pos="52000">
                <a:srgbClr val="FFFFFF"/>
              </a:gs>
              <a:gs pos="100000">
                <a:srgbClr val="FFFFFF">
                  <a:alpha val="0"/>
                  <a:lumMod val="99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srgbClr val="FFFFFF"/>
              </a:solidFill>
            </a:endParaRPr>
          </a:p>
        </p:txBody>
      </p:sp>
      <p:sp>
        <p:nvSpPr>
          <p:cNvPr id="23" name="Rechteck 22"/>
          <p:cNvSpPr/>
          <p:nvPr userDrawn="1"/>
        </p:nvSpPr>
        <p:spPr>
          <a:xfrm>
            <a:off x="2" y="2019302"/>
            <a:ext cx="18312815" cy="71224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a:solidFill>
                <a:srgbClr val="FFFFFF"/>
              </a:solidFill>
              <a:latin typeface="Helvetica" charset="0"/>
              <a:ea typeface="Helvetica" charset="0"/>
              <a:cs typeface="Helvetica" charset="0"/>
            </a:endParaRPr>
          </a:p>
        </p:txBody>
      </p:sp>
      <p:sp>
        <p:nvSpPr>
          <p:cNvPr id="2" name="Titelplatzhalter 1"/>
          <p:cNvSpPr>
            <a:spLocks noGrp="1"/>
          </p:cNvSpPr>
          <p:nvPr>
            <p:ph type="title"/>
          </p:nvPr>
        </p:nvSpPr>
        <p:spPr>
          <a:xfrm>
            <a:off x="914656" y="225180"/>
            <a:ext cx="14401547" cy="1558776"/>
          </a:xfrm>
          <a:prstGeom prst="rect">
            <a:avLst/>
          </a:prstGeom>
        </p:spPr>
        <p:txBody>
          <a:bodyPr vert="horz" lIns="163283" tIns="81642" rIns="163283" bIns="81642" rtlCol="0" anchor="ctr">
            <a:noAutofit/>
          </a:bodyPr>
          <a:lstStyle/>
          <a:p>
            <a:r>
              <a:rPr lang="de-DE" noProof="0" dirty="0"/>
              <a:t>Titelmasterformat durch Klicken bearbeiten</a:t>
            </a:r>
          </a:p>
        </p:txBody>
      </p:sp>
      <p:sp>
        <p:nvSpPr>
          <p:cNvPr id="4" name="Datumsplatzhalter 3"/>
          <p:cNvSpPr>
            <a:spLocks noGrp="1"/>
          </p:cNvSpPr>
          <p:nvPr>
            <p:ph type="dt" sz="half" idx="2"/>
          </p:nvPr>
        </p:nvSpPr>
        <p:spPr>
          <a:xfrm>
            <a:off x="0" y="9779902"/>
            <a:ext cx="4267200" cy="547688"/>
          </a:xfrm>
          <a:prstGeom prst="rect">
            <a:avLst/>
          </a:prstGeom>
        </p:spPr>
        <p:txBody>
          <a:bodyPr vert="horz" lIns="163283" tIns="81642" rIns="163283" bIns="81642" rtlCol="0" anchor="ctr"/>
          <a:lstStyle>
            <a:lvl1pPr algn="l">
              <a:defRPr sz="1575">
                <a:solidFill>
                  <a:schemeClr val="bg1"/>
                </a:solidFill>
                <a:latin typeface="Helvetica" charset="0"/>
                <a:ea typeface="Helvetica" charset="0"/>
                <a:cs typeface="Helvetica" charset="0"/>
              </a:defRPr>
            </a:lvl1pPr>
          </a:lstStyle>
          <a:p>
            <a:pPr defTabSz="1224624"/>
            <a:fld id="{955708FF-9094-4025-8C32-34007FD55BA0}" type="datetime1">
              <a:rPr lang="de-DE" smtClean="0">
                <a:solidFill>
                  <a:srgbClr val="FFFFFF"/>
                </a:solidFill>
              </a:rPr>
              <a:pPr defTabSz="1224624"/>
              <a:t>07.10.18</a:t>
            </a:fld>
            <a:endParaRPr lang="de-DE" dirty="0">
              <a:solidFill>
                <a:srgbClr val="FFFFFF"/>
              </a:solidFill>
            </a:endParaRPr>
          </a:p>
        </p:txBody>
      </p:sp>
      <p:sp>
        <p:nvSpPr>
          <p:cNvPr id="5" name="Fußzeilenplatzhalter 4"/>
          <p:cNvSpPr>
            <a:spLocks noGrp="1"/>
          </p:cNvSpPr>
          <p:nvPr>
            <p:ph type="ftr" sz="quarter" idx="3"/>
          </p:nvPr>
        </p:nvSpPr>
        <p:spPr>
          <a:xfrm>
            <a:off x="6260806" y="9777802"/>
            <a:ext cx="5791200" cy="547688"/>
          </a:xfrm>
          <a:prstGeom prst="rect">
            <a:avLst/>
          </a:prstGeom>
        </p:spPr>
        <p:txBody>
          <a:bodyPr vert="horz" lIns="163283" tIns="81642" rIns="163283" bIns="81642" rtlCol="0" anchor="ctr"/>
          <a:lstStyle>
            <a:lvl1pPr algn="ctr">
              <a:defRPr sz="1575">
                <a:solidFill>
                  <a:schemeClr val="bg1"/>
                </a:solidFill>
                <a:latin typeface="Helvetica" charset="0"/>
                <a:ea typeface="Helvetica" charset="0"/>
                <a:cs typeface="Helvetica" charset="0"/>
              </a:defRPr>
            </a:lvl1pPr>
          </a:lstStyle>
          <a:p>
            <a:pPr defTabSz="1224624"/>
            <a:r>
              <a:rPr lang="de-DE">
                <a:solidFill>
                  <a:srgbClr val="FFFFFF"/>
                </a:solidFill>
              </a:rPr>
              <a:t>© Cerulean Circle GmbH</a:t>
            </a:r>
            <a:endParaRPr lang="de-DE" dirty="0">
              <a:solidFill>
                <a:srgbClr val="FFFFFF"/>
              </a:solidFill>
            </a:endParaRPr>
          </a:p>
        </p:txBody>
      </p:sp>
      <p:sp>
        <p:nvSpPr>
          <p:cNvPr id="6" name="Foliennummernplatzhalter 5"/>
          <p:cNvSpPr>
            <a:spLocks noGrp="1"/>
          </p:cNvSpPr>
          <p:nvPr>
            <p:ph type="sldNum" sz="quarter" idx="4"/>
          </p:nvPr>
        </p:nvSpPr>
        <p:spPr>
          <a:xfrm>
            <a:off x="14045612" y="9777802"/>
            <a:ext cx="4267200" cy="547688"/>
          </a:xfrm>
          <a:prstGeom prst="rect">
            <a:avLst/>
          </a:prstGeom>
        </p:spPr>
        <p:txBody>
          <a:bodyPr vert="horz" lIns="163283" tIns="81642" rIns="163283" bIns="81642" rtlCol="0" anchor="ctr"/>
          <a:lstStyle>
            <a:lvl1pPr algn="r">
              <a:defRPr sz="1575">
                <a:solidFill>
                  <a:schemeClr val="bg1"/>
                </a:solidFill>
                <a:latin typeface="Helvetica" charset="0"/>
                <a:ea typeface="Helvetica" charset="0"/>
                <a:cs typeface="Helvetica" charset="0"/>
              </a:defRPr>
            </a:lvl1pPr>
          </a:lstStyle>
          <a:p>
            <a:pPr defTabSz="1224624"/>
            <a:fld id="{C4FB3287-924D-476C-A86E-8BB8B69384F9}" type="slidenum">
              <a:rPr lang="de-DE" smtClean="0">
                <a:solidFill>
                  <a:srgbClr val="FFFFFF"/>
                </a:solidFill>
              </a:rPr>
              <a:pPr defTabSz="1224624"/>
              <a:t>‹Nr.›</a:t>
            </a:fld>
            <a:endParaRPr lang="de-DE" dirty="0">
              <a:solidFill>
                <a:srgbClr val="FFFFFF"/>
              </a:solidFill>
            </a:endParaRPr>
          </a:p>
        </p:txBody>
      </p:sp>
      <p:sp>
        <p:nvSpPr>
          <p:cNvPr id="3" name="Textplatzhalter 2"/>
          <p:cNvSpPr>
            <a:spLocks noGrp="1"/>
          </p:cNvSpPr>
          <p:nvPr>
            <p:ph type="body" idx="1"/>
          </p:nvPr>
        </p:nvSpPr>
        <p:spPr>
          <a:xfrm>
            <a:off x="914400" y="2400314"/>
            <a:ext cx="16459200" cy="5886440"/>
          </a:xfrm>
          <a:prstGeom prst="rect">
            <a:avLst/>
          </a:prstGeom>
        </p:spPr>
        <p:txBody>
          <a:bodyPr vert="horz" lIns="163283" tIns="81642" rIns="163283" bIns="81642" rtlCol="0">
            <a:normAutofit/>
          </a:bodyPr>
          <a:lstStyle/>
          <a:p>
            <a:pPr marL="459236" marR="0" lvl="0" indent="-459236" algn="l" defTabSz="1224624" rtl="0" eaLnBrk="1" fontAlgn="auto" latinLnBrk="0" hangingPunct="1">
              <a:lnSpc>
                <a:spcPct val="100000"/>
              </a:lnSpc>
              <a:spcBef>
                <a:spcPct val="20000"/>
              </a:spcBef>
              <a:spcAft>
                <a:spcPts val="0"/>
              </a:spcAft>
              <a:buClr>
                <a:srgbClr val="009999"/>
              </a:buClr>
              <a:buSzTx/>
              <a:buFont typeface="Wingdings 3" pitchFamily="18" charset="2"/>
              <a:buChar char=""/>
              <a:tabLst/>
              <a:defRPr/>
            </a:pPr>
            <a:r>
              <a:rPr kumimoji="0" lang="de-DE" sz="4275" b="0" i="0" u="none" strike="noStrike" kern="1200" cap="none" spc="0" normalizeH="0" baseline="0" noProof="0" dirty="0">
                <a:ln>
                  <a:noFill/>
                </a:ln>
                <a:solidFill>
                  <a:prstClr val="black"/>
                </a:solidFill>
                <a:effectLst/>
                <a:uLnTx/>
                <a:uFillTx/>
                <a:latin typeface="+mj-lt"/>
                <a:ea typeface="+mn-ea"/>
                <a:cs typeface="+mn-cs"/>
              </a:rPr>
              <a:t>Textmasterformat bearbeiten</a:t>
            </a:r>
          </a:p>
          <a:p>
            <a:pPr marL="995007" marR="0" lvl="1" indent="-382695" algn="l" defTabSz="1224624" rtl="0" eaLnBrk="1" fontAlgn="auto" latinLnBrk="0" hangingPunct="1">
              <a:lnSpc>
                <a:spcPct val="100000"/>
              </a:lnSpc>
              <a:spcBef>
                <a:spcPct val="20000"/>
              </a:spcBef>
              <a:spcAft>
                <a:spcPts val="0"/>
              </a:spcAft>
              <a:buClr>
                <a:srgbClr val="83B819"/>
              </a:buClr>
              <a:buSzTx/>
              <a:buFont typeface="Wingdings 2" pitchFamily="18" charset="2"/>
              <a:buChar char=""/>
              <a:tabLst/>
              <a:defRPr/>
            </a:pPr>
            <a:r>
              <a:rPr kumimoji="0" lang="de-DE" sz="3750" b="0" i="0" u="none" strike="noStrike" kern="1200" cap="none" spc="0" normalizeH="0" baseline="0" noProof="0" dirty="0">
                <a:ln>
                  <a:noFill/>
                </a:ln>
                <a:solidFill>
                  <a:prstClr val="black"/>
                </a:solidFill>
                <a:effectLst/>
                <a:uLnTx/>
                <a:uFillTx/>
                <a:latin typeface="+mj-lt"/>
                <a:ea typeface="+mn-ea"/>
                <a:cs typeface="+mn-cs"/>
              </a:rPr>
              <a:t>Zweite Ebene</a:t>
            </a:r>
          </a:p>
          <a:p>
            <a:pPr marL="1530780" marR="0" lvl="2" indent="-306156" algn="l" defTabSz="1224624" rtl="0" eaLnBrk="1" fontAlgn="auto" latinLnBrk="0" hangingPunct="1">
              <a:lnSpc>
                <a:spcPct val="100000"/>
              </a:lnSpc>
              <a:spcBef>
                <a:spcPct val="20000"/>
              </a:spcBef>
              <a:spcAft>
                <a:spcPts val="0"/>
              </a:spcAft>
              <a:buClr>
                <a:srgbClr val="009999"/>
              </a:buClr>
              <a:buSzTx/>
              <a:buFont typeface="Wingdings 2" pitchFamily="18" charset="2"/>
              <a:buChar char=""/>
              <a:tabLst/>
              <a:defRPr/>
            </a:pPr>
            <a:r>
              <a:rPr kumimoji="0" lang="de-DE" sz="3225" b="0" i="0" u="none" strike="noStrike" kern="1200" cap="none" spc="0" normalizeH="0" baseline="0" noProof="0" dirty="0">
                <a:ln>
                  <a:noFill/>
                </a:ln>
                <a:solidFill>
                  <a:prstClr val="black"/>
                </a:solidFill>
                <a:effectLst/>
                <a:uLnTx/>
                <a:uFillTx/>
                <a:latin typeface="+mj-lt"/>
                <a:ea typeface="+mn-ea"/>
                <a:cs typeface="+mn-cs"/>
              </a:rPr>
              <a:t>Dritte Ebene</a:t>
            </a:r>
          </a:p>
          <a:p>
            <a:pPr marL="2143091" marR="0" lvl="3" indent="-306156" algn="l" defTabSz="1224624" rtl="0" eaLnBrk="1" fontAlgn="auto" latinLnBrk="0" hangingPunct="1">
              <a:lnSpc>
                <a:spcPct val="100000"/>
              </a:lnSpc>
              <a:spcBef>
                <a:spcPct val="20000"/>
              </a:spcBef>
              <a:spcAft>
                <a:spcPts val="0"/>
              </a:spcAft>
              <a:buClr>
                <a:srgbClr val="009999"/>
              </a:buClr>
              <a:buSzTx/>
              <a:buFont typeface="Wingdings 3" pitchFamily="18" charset="2"/>
              <a:buChar char=""/>
              <a:tabLst/>
              <a:defRPr/>
            </a:pPr>
            <a:r>
              <a:rPr kumimoji="0" lang="de-DE" sz="2700" b="0" i="0" u="none" strike="noStrike" kern="1200" cap="none" spc="0" normalizeH="0" baseline="0" noProof="0" dirty="0">
                <a:ln>
                  <a:noFill/>
                </a:ln>
                <a:solidFill>
                  <a:prstClr val="black"/>
                </a:solidFill>
                <a:effectLst/>
                <a:uLnTx/>
                <a:uFillTx/>
                <a:latin typeface="+mj-lt"/>
                <a:ea typeface="+mn-ea"/>
                <a:cs typeface="+mn-cs"/>
              </a:rPr>
              <a:t>Vierte Ebene</a:t>
            </a:r>
          </a:p>
          <a:p>
            <a:pPr marL="2755403" marR="0" lvl="4" indent="-306156" algn="l" defTabSz="1224624" rtl="0" eaLnBrk="1" fontAlgn="auto" latinLnBrk="0" hangingPunct="1">
              <a:lnSpc>
                <a:spcPct val="100000"/>
              </a:lnSpc>
              <a:spcBef>
                <a:spcPct val="20000"/>
              </a:spcBef>
              <a:spcAft>
                <a:spcPts val="0"/>
              </a:spcAft>
              <a:buClrTx/>
              <a:buSzTx/>
              <a:buFont typeface="Arial" pitchFamily="34" charset="0"/>
              <a:buChar char="»"/>
              <a:tabLst/>
              <a:defRPr/>
            </a:pPr>
            <a:r>
              <a:rPr kumimoji="0" lang="de-DE" sz="2700" b="0" i="0" u="none" strike="noStrike" kern="1200" cap="none" spc="0" normalizeH="0" baseline="0" noProof="0" dirty="0">
                <a:ln>
                  <a:noFill/>
                </a:ln>
                <a:solidFill>
                  <a:prstClr val="black"/>
                </a:solidFill>
                <a:effectLst/>
                <a:uLnTx/>
                <a:uFillTx/>
                <a:latin typeface="+mj-lt"/>
                <a:ea typeface="+mn-ea"/>
                <a:cs typeface="+mn-cs"/>
              </a:rPr>
              <a:t>Fünfte Ebene</a:t>
            </a:r>
          </a:p>
        </p:txBody>
      </p:sp>
      <p:grpSp>
        <p:nvGrpSpPr>
          <p:cNvPr id="26" name="Gruppierung 25"/>
          <p:cNvGrpSpPr/>
          <p:nvPr userDrawn="1"/>
        </p:nvGrpSpPr>
        <p:grpSpPr>
          <a:xfrm>
            <a:off x="16069175" y="225180"/>
            <a:ext cx="1572720" cy="1558776"/>
            <a:chOff x="10439400" y="3062460"/>
            <a:chExt cx="5065992" cy="5021078"/>
          </a:xfrm>
        </p:grpSpPr>
        <p:grpSp>
          <p:nvGrpSpPr>
            <p:cNvPr id="27" name="Gruppierung 26"/>
            <p:cNvGrpSpPr/>
            <p:nvPr/>
          </p:nvGrpSpPr>
          <p:grpSpPr>
            <a:xfrm>
              <a:off x="11549216" y="4554698"/>
              <a:ext cx="2509684" cy="2036602"/>
              <a:chOff x="3352800" y="4818990"/>
              <a:chExt cx="1858316" cy="1508018"/>
            </a:xfrm>
          </p:grpSpPr>
          <p:sp>
            <p:nvSpPr>
              <p:cNvPr id="29" name="Rechteck 28"/>
              <p:cNvSpPr/>
              <p:nvPr userDrawn="1"/>
            </p:nvSpPr>
            <p:spPr>
              <a:xfrm>
                <a:off x="3352800" y="6009531"/>
                <a:ext cx="307360" cy="317477"/>
              </a:xfrm>
              <a:prstGeom prst="rect">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30" name="Rechteck 29"/>
              <p:cNvSpPr/>
              <p:nvPr userDrawn="1"/>
            </p:nvSpPr>
            <p:spPr>
              <a:xfrm>
                <a:off x="3740539" y="5771422"/>
                <a:ext cx="307360" cy="555586"/>
              </a:xfrm>
              <a:prstGeom prst="rect">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31" name="Rechteck 30"/>
              <p:cNvSpPr/>
              <p:nvPr userDrawn="1"/>
            </p:nvSpPr>
            <p:spPr>
              <a:xfrm>
                <a:off x="4128278" y="5453945"/>
                <a:ext cx="307360" cy="873063"/>
              </a:xfrm>
              <a:prstGeom prst="rect">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32" name="Rechteck 31"/>
              <p:cNvSpPr/>
              <p:nvPr userDrawn="1"/>
            </p:nvSpPr>
            <p:spPr>
              <a:xfrm>
                <a:off x="4516017" y="5136467"/>
                <a:ext cx="307360" cy="1190541"/>
              </a:xfrm>
              <a:prstGeom prst="rect">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33" name="Rechteck 32"/>
              <p:cNvSpPr/>
              <p:nvPr userDrawn="1"/>
            </p:nvSpPr>
            <p:spPr>
              <a:xfrm>
                <a:off x="4903756" y="4818990"/>
                <a:ext cx="307360" cy="1508018"/>
              </a:xfrm>
              <a:prstGeom prst="rect">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grpSp>
        <p:sp>
          <p:nvSpPr>
            <p:cNvPr id="28" name="Rad 14"/>
            <p:cNvSpPr/>
            <p:nvPr/>
          </p:nvSpPr>
          <p:spPr>
            <a:xfrm>
              <a:off x="10439400" y="3062460"/>
              <a:ext cx="5065992" cy="5021078"/>
            </a:xfrm>
            <a:prstGeom prst="donut">
              <a:avLst>
                <a:gd name="adj" fmla="val 5862"/>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grpSp>
    </p:spTree>
    <p:extLst>
      <p:ext uri="{BB962C8B-B14F-4D97-AF65-F5344CB8AC3E}">
        <p14:creationId xmlns:p14="http://schemas.microsoft.com/office/powerpoint/2010/main" val="1620815212"/>
      </p:ext>
    </p:extLst>
  </p:cSld>
  <p:clrMap bg1="lt1" tx1="dk1" bg2="lt2" tx2="dk2" accent1="accent1" accent2="accent2" accent3="accent3" accent4="accent4" accent5="accent5" accent6="accent6" hlink="hlink" folHlink="folHlink"/>
  <p:sldLayoutIdLst>
    <p:sldLayoutId id="2147483969" r:id="rId1"/>
    <p:sldLayoutId id="2147483970" r:id="rId2"/>
    <p:sldLayoutId id="2147483971" r:id="rId3"/>
    <p:sldLayoutId id="2147483972" r:id="rId4"/>
    <p:sldLayoutId id="2147483973" r:id="rId5"/>
    <p:sldLayoutId id="2147483974" r:id="rId6"/>
    <p:sldLayoutId id="2147483975" r:id="rId7"/>
    <p:sldLayoutId id="2147483976" r:id="rId8"/>
    <p:sldLayoutId id="2147483977" r:id="rId9"/>
    <p:sldLayoutId id="2147483978" r:id="rId10"/>
    <p:sldLayoutId id="2147483979" r:id="rId11"/>
    <p:sldLayoutId id="2147483980" r:id="rId12"/>
    <p:sldLayoutId id="2147483981" r:id="rId13"/>
    <p:sldLayoutId id="2147483982" r:id="rId14"/>
    <p:sldLayoutId id="2147483983" r:id="rId15"/>
    <p:sldLayoutId id="2147483984" r:id="rId16"/>
    <p:sldLayoutId id="2147483985" r:id="rId17"/>
  </p:sldLayoutIdLst>
  <p:hf hdr="0"/>
  <p:txStyles>
    <p:titleStyle>
      <a:lvl1pPr algn="l" defTabSz="1224624" rtl="0" eaLnBrk="1" latinLnBrk="0" hangingPunct="1">
        <a:spcBef>
          <a:spcPct val="0"/>
        </a:spcBef>
        <a:buNone/>
        <a:defRPr sz="3750" kern="1200">
          <a:solidFill>
            <a:schemeClr val="bg1"/>
          </a:solidFill>
          <a:latin typeface="Helvetica" charset="0"/>
          <a:ea typeface="Helvetica" charset="0"/>
          <a:cs typeface="Helvetica" charset="0"/>
        </a:defRPr>
      </a:lvl1pPr>
    </p:titleStyle>
    <p:bodyStyle>
      <a:lvl1pPr marL="459236" marR="0" indent="-459236" algn="l" defTabSz="1224624" rtl="0" eaLnBrk="1" fontAlgn="auto" latinLnBrk="0" hangingPunct="1">
        <a:lnSpc>
          <a:spcPct val="100000"/>
        </a:lnSpc>
        <a:spcBef>
          <a:spcPct val="20000"/>
        </a:spcBef>
        <a:spcAft>
          <a:spcPts val="0"/>
        </a:spcAft>
        <a:buClr>
          <a:schemeClr val="accent1"/>
        </a:buClr>
        <a:buSzTx/>
        <a:buFont typeface="Wingdings 3" pitchFamily="18" charset="2"/>
        <a:buChar char=""/>
        <a:tabLst/>
        <a:defRPr sz="4275" kern="1200">
          <a:solidFill>
            <a:schemeClr val="tx1"/>
          </a:solidFill>
          <a:latin typeface="Helvetica" charset="0"/>
          <a:ea typeface="Helvetica" charset="0"/>
          <a:cs typeface="Helvetica" charset="0"/>
        </a:defRPr>
      </a:lvl1pPr>
      <a:lvl2pPr marL="995007" marR="0" indent="-382695" algn="l" defTabSz="1224624" rtl="0" eaLnBrk="1" fontAlgn="auto" latinLnBrk="0" hangingPunct="1">
        <a:lnSpc>
          <a:spcPct val="100000"/>
        </a:lnSpc>
        <a:spcBef>
          <a:spcPct val="20000"/>
        </a:spcBef>
        <a:spcAft>
          <a:spcPts val="0"/>
        </a:spcAft>
        <a:buClr>
          <a:srgbClr val="83B819"/>
        </a:buClr>
        <a:buSzTx/>
        <a:buFont typeface="Wingdings 2" pitchFamily="18" charset="2"/>
        <a:buChar char=""/>
        <a:tabLst/>
        <a:defRPr sz="3750" kern="1200">
          <a:solidFill>
            <a:schemeClr val="tx1"/>
          </a:solidFill>
          <a:latin typeface="Helvetica" charset="0"/>
          <a:ea typeface="Helvetica" charset="0"/>
          <a:cs typeface="Helvetica" charset="0"/>
        </a:defRPr>
      </a:lvl2pPr>
      <a:lvl3pPr marL="1530780" marR="0" indent="-306156" algn="l" defTabSz="1224624" rtl="0" eaLnBrk="1" fontAlgn="auto" latinLnBrk="0" hangingPunct="1">
        <a:lnSpc>
          <a:spcPct val="100000"/>
        </a:lnSpc>
        <a:spcBef>
          <a:spcPct val="20000"/>
        </a:spcBef>
        <a:spcAft>
          <a:spcPts val="0"/>
        </a:spcAft>
        <a:buClr>
          <a:srgbClr val="009999"/>
        </a:buClr>
        <a:buSzTx/>
        <a:buFont typeface="Wingdings 2" pitchFamily="18" charset="2"/>
        <a:buChar char=""/>
        <a:tabLst/>
        <a:defRPr sz="3225" kern="1200">
          <a:solidFill>
            <a:schemeClr val="tx1"/>
          </a:solidFill>
          <a:latin typeface="Helvetica" charset="0"/>
          <a:ea typeface="Helvetica" charset="0"/>
          <a:cs typeface="Helvetica" charset="0"/>
        </a:defRPr>
      </a:lvl3pPr>
      <a:lvl4pPr marL="2143091" marR="0" indent="-306156" algn="l" defTabSz="1224624" rtl="0" eaLnBrk="1" fontAlgn="auto" latinLnBrk="0" hangingPunct="1">
        <a:lnSpc>
          <a:spcPct val="100000"/>
        </a:lnSpc>
        <a:spcBef>
          <a:spcPct val="20000"/>
        </a:spcBef>
        <a:spcAft>
          <a:spcPts val="0"/>
        </a:spcAft>
        <a:buClr>
          <a:srgbClr val="009999"/>
        </a:buClr>
        <a:buSzTx/>
        <a:buFont typeface="Wingdings 3" pitchFamily="18" charset="2"/>
        <a:buChar char=""/>
        <a:tabLst/>
        <a:defRPr sz="2700" kern="1200">
          <a:solidFill>
            <a:schemeClr val="tx1"/>
          </a:solidFill>
          <a:latin typeface="Helvetica" charset="0"/>
          <a:ea typeface="Helvetica" charset="0"/>
          <a:cs typeface="Helvetica" charset="0"/>
        </a:defRPr>
      </a:lvl4pPr>
      <a:lvl5pPr marL="2755403" marR="0" indent="-306156" algn="l" defTabSz="1224624" rtl="0" eaLnBrk="1" fontAlgn="auto" latinLnBrk="0" hangingPunct="1">
        <a:lnSpc>
          <a:spcPct val="100000"/>
        </a:lnSpc>
        <a:spcBef>
          <a:spcPct val="20000"/>
        </a:spcBef>
        <a:spcAft>
          <a:spcPts val="0"/>
        </a:spcAft>
        <a:buClrTx/>
        <a:buSzTx/>
        <a:buFont typeface="Arial" pitchFamily="34" charset="0"/>
        <a:buChar char="»"/>
        <a:tabLst/>
        <a:defRPr sz="2700" kern="1200">
          <a:solidFill>
            <a:schemeClr val="tx1"/>
          </a:solidFill>
          <a:latin typeface="Helvetica" charset="0"/>
          <a:ea typeface="Helvetica" charset="0"/>
          <a:cs typeface="Helvetica" charset="0"/>
        </a:defRPr>
      </a:lvl5pPr>
      <a:lvl6pPr marL="3367715" indent="-306156" algn="l" defTabSz="1224624"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80025" indent="-306156" algn="l" defTabSz="1224624"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92337" indent="-306156" algn="l" defTabSz="1224624"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204649" indent="-306156" algn="l" defTabSz="1224624"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de-DE"/>
      </a:defPPr>
      <a:lvl1pPr marL="0" algn="l" defTabSz="1224624" rtl="0" eaLnBrk="1" latinLnBrk="0" hangingPunct="1">
        <a:defRPr sz="2400" kern="1200">
          <a:solidFill>
            <a:schemeClr val="tx1"/>
          </a:solidFill>
          <a:latin typeface="+mn-lt"/>
          <a:ea typeface="+mn-ea"/>
          <a:cs typeface="+mn-cs"/>
        </a:defRPr>
      </a:lvl1pPr>
      <a:lvl2pPr marL="612312" algn="l" defTabSz="1224624" rtl="0" eaLnBrk="1" latinLnBrk="0" hangingPunct="1">
        <a:defRPr sz="2400" kern="1200">
          <a:solidFill>
            <a:schemeClr val="tx1"/>
          </a:solidFill>
          <a:latin typeface="+mn-lt"/>
          <a:ea typeface="+mn-ea"/>
          <a:cs typeface="+mn-cs"/>
        </a:defRPr>
      </a:lvl2pPr>
      <a:lvl3pPr marL="1224624" algn="l" defTabSz="1224624" rtl="0" eaLnBrk="1" latinLnBrk="0" hangingPunct="1">
        <a:defRPr sz="2400" kern="1200">
          <a:solidFill>
            <a:schemeClr val="tx1"/>
          </a:solidFill>
          <a:latin typeface="+mn-lt"/>
          <a:ea typeface="+mn-ea"/>
          <a:cs typeface="+mn-cs"/>
        </a:defRPr>
      </a:lvl3pPr>
      <a:lvl4pPr marL="1836935" algn="l" defTabSz="1224624" rtl="0" eaLnBrk="1" latinLnBrk="0" hangingPunct="1">
        <a:defRPr sz="2400" kern="1200">
          <a:solidFill>
            <a:schemeClr val="tx1"/>
          </a:solidFill>
          <a:latin typeface="+mn-lt"/>
          <a:ea typeface="+mn-ea"/>
          <a:cs typeface="+mn-cs"/>
        </a:defRPr>
      </a:lvl4pPr>
      <a:lvl5pPr marL="2449247" algn="l" defTabSz="1224624" rtl="0" eaLnBrk="1" latinLnBrk="0" hangingPunct="1">
        <a:defRPr sz="2400" kern="1200">
          <a:solidFill>
            <a:schemeClr val="tx1"/>
          </a:solidFill>
          <a:latin typeface="+mn-lt"/>
          <a:ea typeface="+mn-ea"/>
          <a:cs typeface="+mn-cs"/>
        </a:defRPr>
      </a:lvl5pPr>
      <a:lvl6pPr marL="3061559" algn="l" defTabSz="1224624" rtl="0" eaLnBrk="1" latinLnBrk="0" hangingPunct="1">
        <a:defRPr sz="2400" kern="1200">
          <a:solidFill>
            <a:schemeClr val="tx1"/>
          </a:solidFill>
          <a:latin typeface="+mn-lt"/>
          <a:ea typeface="+mn-ea"/>
          <a:cs typeface="+mn-cs"/>
        </a:defRPr>
      </a:lvl6pPr>
      <a:lvl7pPr marL="3673871" algn="l" defTabSz="1224624" rtl="0" eaLnBrk="1" latinLnBrk="0" hangingPunct="1">
        <a:defRPr sz="2400" kern="1200">
          <a:solidFill>
            <a:schemeClr val="tx1"/>
          </a:solidFill>
          <a:latin typeface="+mn-lt"/>
          <a:ea typeface="+mn-ea"/>
          <a:cs typeface="+mn-cs"/>
        </a:defRPr>
      </a:lvl7pPr>
      <a:lvl8pPr marL="4286181" algn="l" defTabSz="1224624" rtl="0" eaLnBrk="1" latinLnBrk="0" hangingPunct="1">
        <a:defRPr sz="2400" kern="1200">
          <a:solidFill>
            <a:schemeClr val="tx1"/>
          </a:solidFill>
          <a:latin typeface="+mn-lt"/>
          <a:ea typeface="+mn-ea"/>
          <a:cs typeface="+mn-cs"/>
        </a:defRPr>
      </a:lvl8pPr>
      <a:lvl9pPr marL="4898495" algn="l" defTabSz="1224624" rtl="0" eaLnBrk="1" latinLnBrk="0" hangingPunct="1">
        <a:defRPr sz="24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2" name="Bild 21"/>
          <p:cNvPicPr>
            <a:picLocks noChangeAspect="1"/>
          </p:cNvPicPr>
          <p:nvPr userDrawn="1"/>
        </p:nvPicPr>
        <p:blipFill>
          <a:blip r:embed="rId19"/>
          <a:stretch>
            <a:fillRect/>
          </a:stretch>
        </p:blipFill>
        <p:spPr>
          <a:xfrm>
            <a:off x="16043" y="3719"/>
            <a:ext cx="18312815" cy="10323872"/>
          </a:xfrm>
          <a:prstGeom prst="rect">
            <a:avLst/>
          </a:prstGeom>
        </p:spPr>
      </p:pic>
      <p:sp>
        <p:nvSpPr>
          <p:cNvPr id="25" name="Freihandform 24"/>
          <p:cNvSpPr/>
          <p:nvPr userDrawn="1"/>
        </p:nvSpPr>
        <p:spPr>
          <a:xfrm>
            <a:off x="15316201" y="0"/>
            <a:ext cx="2996612" cy="2019300"/>
          </a:xfrm>
          <a:custGeom>
            <a:avLst/>
            <a:gdLst>
              <a:gd name="connsiteX0" fmla="*/ 471923 w 2996612"/>
              <a:gd name="connsiteY0" fmla="*/ 0 h 2019300"/>
              <a:gd name="connsiteX1" fmla="*/ 2996612 w 2996612"/>
              <a:gd name="connsiteY1" fmla="*/ 0 h 2019300"/>
              <a:gd name="connsiteX2" fmla="*/ 2996612 w 2996612"/>
              <a:gd name="connsiteY2" fmla="*/ 2019300 h 2019300"/>
              <a:gd name="connsiteX3" fmla="*/ 2132278 w 2996612"/>
              <a:gd name="connsiteY3" fmla="*/ 2019300 h 2019300"/>
              <a:gd name="connsiteX4" fmla="*/ 482558 w 2996612"/>
              <a:gd name="connsiteY4" fmla="*/ 2019300 h 2019300"/>
              <a:gd name="connsiteX5" fmla="*/ 475779 w 2996612"/>
              <a:gd name="connsiteY5" fmla="*/ 2014230 h 2019300"/>
              <a:gd name="connsiteX6" fmla="*/ 0 w 2996612"/>
              <a:gd name="connsiteY6" fmla="*/ 1005363 h 2019300"/>
              <a:gd name="connsiteX7" fmla="*/ 382934 w 2996612"/>
              <a:gd name="connsiteY7" fmla="*/ 80879 h 201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6612" h="2019300">
                <a:moveTo>
                  <a:pt x="471923" y="0"/>
                </a:moveTo>
                <a:lnTo>
                  <a:pt x="2996612" y="0"/>
                </a:lnTo>
                <a:lnTo>
                  <a:pt x="2996612" y="2019300"/>
                </a:lnTo>
                <a:lnTo>
                  <a:pt x="2132278" y="2019300"/>
                </a:lnTo>
                <a:lnTo>
                  <a:pt x="482558" y="2019300"/>
                </a:lnTo>
                <a:lnTo>
                  <a:pt x="475779" y="2014230"/>
                </a:lnTo>
                <a:cubicBezTo>
                  <a:pt x="185209" y="1774431"/>
                  <a:pt x="0" y="1411526"/>
                  <a:pt x="0" y="1005363"/>
                </a:cubicBezTo>
                <a:cubicBezTo>
                  <a:pt x="0" y="644330"/>
                  <a:pt x="146338" y="317475"/>
                  <a:pt x="382934" y="80879"/>
                </a:cubicBezTo>
                <a:close/>
              </a:path>
            </a:pathLst>
          </a:custGeom>
          <a:gradFill flip="none" rotWithShape="1">
            <a:gsLst>
              <a:gs pos="0">
                <a:schemeClr val="bg1"/>
              </a:gs>
              <a:gs pos="52000">
                <a:srgbClr val="FFFFFF"/>
              </a:gs>
              <a:gs pos="100000">
                <a:srgbClr val="FFFFFF">
                  <a:alpha val="0"/>
                  <a:lumMod val="99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srgbClr val="FFFFFF"/>
              </a:solidFill>
            </a:endParaRPr>
          </a:p>
        </p:txBody>
      </p:sp>
      <p:sp>
        <p:nvSpPr>
          <p:cNvPr id="23" name="Rechteck 22"/>
          <p:cNvSpPr/>
          <p:nvPr userDrawn="1"/>
        </p:nvSpPr>
        <p:spPr>
          <a:xfrm>
            <a:off x="2" y="2019302"/>
            <a:ext cx="18312815" cy="71224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a:solidFill>
                <a:srgbClr val="FFFFFF"/>
              </a:solidFill>
              <a:latin typeface="Helvetica" charset="0"/>
              <a:ea typeface="Helvetica" charset="0"/>
              <a:cs typeface="Helvetica" charset="0"/>
            </a:endParaRPr>
          </a:p>
        </p:txBody>
      </p:sp>
      <p:sp>
        <p:nvSpPr>
          <p:cNvPr id="2" name="Titelplatzhalter 1"/>
          <p:cNvSpPr>
            <a:spLocks noGrp="1"/>
          </p:cNvSpPr>
          <p:nvPr>
            <p:ph type="title"/>
          </p:nvPr>
        </p:nvSpPr>
        <p:spPr>
          <a:xfrm>
            <a:off x="914656" y="225180"/>
            <a:ext cx="14401547" cy="1558776"/>
          </a:xfrm>
          <a:prstGeom prst="rect">
            <a:avLst/>
          </a:prstGeom>
        </p:spPr>
        <p:txBody>
          <a:bodyPr vert="horz" lIns="163283" tIns="81642" rIns="163283" bIns="81642" rtlCol="0" anchor="ctr">
            <a:noAutofit/>
          </a:bodyPr>
          <a:lstStyle/>
          <a:p>
            <a:r>
              <a:rPr lang="de-DE" noProof="0" dirty="0"/>
              <a:t>Titelmasterformat durch Klicken bearbeiten</a:t>
            </a:r>
          </a:p>
        </p:txBody>
      </p:sp>
      <p:sp>
        <p:nvSpPr>
          <p:cNvPr id="4" name="Datumsplatzhalter 3"/>
          <p:cNvSpPr>
            <a:spLocks noGrp="1"/>
          </p:cNvSpPr>
          <p:nvPr>
            <p:ph type="dt" sz="half" idx="2"/>
          </p:nvPr>
        </p:nvSpPr>
        <p:spPr>
          <a:xfrm>
            <a:off x="0" y="9779902"/>
            <a:ext cx="4267200" cy="547688"/>
          </a:xfrm>
          <a:prstGeom prst="rect">
            <a:avLst/>
          </a:prstGeom>
        </p:spPr>
        <p:txBody>
          <a:bodyPr vert="horz" lIns="163283" tIns="81642" rIns="163283" bIns="81642" rtlCol="0" anchor="ctr"/>
          <a:lstStyle>
            <a:lvl1pPr algn="l">
              <a:defRPr sz="1575">
                <a:solidFill>
                  <a:schemeClr val="bg1"/>
                </a:solidFill>
                <a:latin typeface="Helvetica" charset="0"/>
                <a:ea typeface="Helvetica" charset="0"/>
                <a:cs typeface="Helvetica" charset="0"/>
              </a:defRPr>
            </a:lvl1pPr>
          </a:lstStyle>
          <a:p>
            <a:pPr defTabSz="1224624"/>
            <a:fld id="{955708FF-9094-4025-8C32-34007FD55BA0}" type="datetime1">
              <a:rPr lang="de-DE" smtClean="0">
                <a:solidFill>
                  <a:srgbClr val="FFFFFF"/>
                </a:solidFill>
              </a:rPr>
              <a:pPr defTabSz="1224624"/>
              <a:t>07.10.18</a:t>
            </a:fld>
            <a:endParaRPr lang="de-DE" dirty="0">
              <a:solidFill>
                <a:srgbClr val="FFFFFF"/>
              </a:solidFill>
            </a:endParaRPr>
          </a:p>
        </p:txBody>
      </p:sp>
      <p:sp>
        <p:nvSpPr>
          <p:cNvPr id="5" name="Fußzeilenplatzhalter 4"/>
          <p:cNvSpPr>
            <a:spLocks noGrp="1"/>
          </p:cNvSpPr>
          <p:nvPr>
            <p:ph type="ftr" sz="quarter" idx="3"/>
          </p:nvPr>
        </p:nvSpPr>
        <p:spPr>
          <a:xfrm>
            <a:off x="6260806" y="9777802"/>
            <a:ext cx="5791200" cy="547688"/>
          </a:xfrm>
          <a:prstGeom prst="rect">
            <a:avLst/>
          </a:prstGeom>
        </p:spPr>
        <p:txBody>
          <a:bodyPr vert="horz" lIns="163283" tIns="81642" rIns="163283" bIns="81642" rtlCol="0" anchor="ctr"/>
          <a:lstStyle>
            <a:lvl1pPr algn="ctr">
              <a:defRPr sz="1575">
                <a:solidFill>
                  <a:schemeClr val="bg1"/>
                </a:solidFill>
                <a:latin typeface="Helvetica" charset="0"/>
                <a:ea typeface="Helvetica" charset="0"/>
                <a:cs typeface="Helvetica" charset="0"/>
              </a:defRPr>
            </a:lvl1pPr>
          </a:lstStyle>
          <a:p>
            <a:pPr defTabSz="1224624"/>
            <a:r>
              <a:rPr lang="de-DE">
                <a:solidFill>
                  <a:srgbClr val="FFFFFF"/>
                </a:solidFill>
              </a:rPr>
              <a:t>© Cerulean Circle GmbH</a:t>
            </a:r>
            <a:endParaRPr lang="de-DE" dirty="0">
              <a:solidFill>
                <a:srgbClr val="FFFFFF"/>
              </a:solidFill>
            </a:endParaRPr>
          </a:p>
        </p:txBody>
      </p:sp>
      <p:sp>
        <p:nvSpPr>
          <p:cNvPr id="6" name="Foliennummernplatzhalter 5"/>
          <p:cNvSpPr>
            <a:spLocks noGrp="1"/>
          </p:cNvSpPr>
          <p:nvPr>
            <p:ph type="sldNum" sz="quarter" idx="4"/>
          </p:nvPr>
        </p:nvSpPr>
        <p:spPr>
          <a:xfrm>
            <a:off x="14045612" y="9777802"/>
            <a:ext cx="4267200" cy="547688"/>
          </a:xfrm>
          <a:prstGeom prst="rect">
            <a:avLst/>
          </a:prstGeom>
        </p:spPr>
        <p:txBody>
          <a:bodyPr vert="horz" lIns="163283" tIns="81642" rIns="163283" bIns="81642" rtlCol="0" anchor="ctr"/>
          <a:lstStyle>
            <a:lvl1pPr algn="r">
              <a:defRPr sz="1575">
                <a:solidFill>
                  <a:schemeClr val="bg1"/>
                </a:solidFill>
                <a:latin typeface="Helvetica" charset="0"/>
                <a:ea typeface="Helvetica" charset="0"/>
                <a:cs typeface="Helvetica" charset="0"/>
              </a:defRPr>
            </a:lvl1pPr>
          </a:lstStyle>
          <a:p>
            <a:pPr defTabSz="1224624"/>
            <a:fld id="{C4FB3287-924D-476C-A86E-8BB8B69384F9}" type="slidenum">
              <a:rPr lang="de-DE" smtClean="0">
                <a:solidFill>
                  <a:srgbClr val="FFFFFF"/>
                </a:solidFill>
              </a:rPr>
              <a:pPr defTabSz="1224624"/>
              <a:t>‹Nr.›</a:t>
            </a:fld>
            <a:endParaRPr lang="de-DE" dirty="0">
              <a:solidFill>
                <a:srgbClr val="FFFFFF"/>
              </a:solidFill>
            </a:endParaRPr>
          </a:p>
        </p:txBody>
      </p:sp>
      <p:sp>
        <p:nvSpPr>
          <p:cNvPr id="3" name="Textplatzhalter 2"/>
          <p:cNvSpPr>
            <a:spLocks noGrp="1"/>
          </p:cNvSpPr>
          <p:nvPr>
            <p:ph type="body" idx="1"/>
          </p:nvPr>
        </p:nvSpPr>
        <p:spPr>
          <a:xfrm>
            <a:off x="914400" y="2400314"/>
            <a:ext cx="16459200" cy="5886440"/>
          </a:xfrm>
          <a:prstGeom prst="rect">
            <a:avLst/>
          </a:prstGeom>
        </p:spPr>
        <p:txBody>
          <a:bodyPr vert="horz" lIns="163283" tIns="81642" rIns="163283" bIns="81642" rtlCol="0">
            <a:normAutofit/>
          </a:bodyPr>
          <a:lstStyle/>
          <a:p>
            <a:pPr marL="459236" marR="0" lvl="0" indent="-459236" algn="l" defTabSz="1224624" rtl="0" eaLnBrk="1" fontAlgn="auto" latinLnBrk="0" hangingPunct="1">
              <a:lnSpc>
                <a:spcPct val="100000"/>
              </a:lnSpc>
              <a:spcBef>
                <a:spcPct val="20000"/>
              </a:spcBef>
              <a:spcAft>
                <a:spcPts val="0"/>
              </a:spcAft>
              <a:buClr>
                <a:srgbClr val="009999"/>
              </a:buClr>
              <a:buSzTx/>
              <a:buFont typeface="Wingdings 3" pitchFamily="18" charset="2"/>
              <a:buChar char=""/>
              <a:tabLst/>
              <a:defRPr/>
            </a:pPr>
            <a:r>
              <a:rPr kumimoji="0" lang="de-DE" sz="4275" b="0" i="0" u="none" strike="noStrike" kern="1200" cap="none" spc="0" normalizeH="0" baseline="0" noProof="0" dirty="0">
                <a:ln>
                  <a:noFill/>
                </a:ln>
                <a:solidFill>
                  <a:prstClr val="black"/>
                </a:solidFill>
                <a:effectLst/>
                <a:uLnTx/>
                <a:uFillTx/>
                <a:latin typeface="+mj-lt"/>
                <a:ea typeface="+mn-ea"/>
                <a:cs typeface="+mn-cs"/>
              </a:rPr>
              <a:t>Textmasterformat bearbeiten</a:t>
            </a:r>
          </a:p>
          <a:p>
            <a:pPr marL="995007" marR="0" lvl="1" indent="-382695" algn="l" defTabSz="1224624" rtl="0" eaLnBrk="1" fontAlgn="auto" latinLnBrk="0" hangingPunct="1">
              <a:lnSpc>
                <a:spcPct val="100000"/>
              </a:lnSpc>
              <a:spcBef>
                <a:spcPct val="20000"/>
              </a:spcBef>
              <a:spcAft>
                <a:spcPts val="0"/>
              </a:spcAft>
              <a:buClr>
                <a:srgbClr val="83B819"/>
              </a:buClr>
              <a:buSzTx/>
              <a:buFont typeface="Wingdings 2" pitchFamily="18" charset="2"/>
              <a:buChar char=""/>
              <a:tabLst/>
              <a:defRPr/>
            </a:pPr>
            <a:r>
              <a:rPr kumimoji="0" lang="de-DE" sz="3750" b="0" i="0" u="none" strike="noStrike" kern="1200" cap="none" spc="0" normalizeH="0" baseline="0" noProof="0" dirty="0">
                <a:ln>
                  <a:noFill/>
                </a:ln>
                <a:solidFill>
                  <a:prstClr val="black"/>
                </a:solidFill>
                <a:effectLst/>
                <a:uLnTx/>
                <a:uFillTx/>
                <a:latin typeface="+mj-lt"/>
                <a:ea typeface="+mn-ea"/>
                <a:cs typeface="+mn-cs"/>
              </a:rPr>
              <a:t>Zweite Ebene</a:t>
            </a:r>
          </a:p>
          <a:p>
            <a:pPr marL="1530780" marR="0" lvl="2" indent="-306156" algn="l" defTabSz="1224624" rtl="0" eaLnBrk="1" fontAlgn="auto" latinLnBrk="0" hangingPunct="1">
              <a:lnSpc>
                <a:spcPct val="100000"/>
              </a:lnSpc>
              <a:spcBef>
                <a:spcPct val="20000"/>
              </a:spcBef>
              <a:spcAft>
                <a:spcPts val="0"/>
              </a:spcAft>
              <a:buClr>
                <a:srgbClr val="009999"/>
              </a:buClr>
              <a:buSzTx/>
              <a:buFont typeface="Wingdings 2" pitchFamily="18" charset="2"/>
              <a:buChar char=""/>
              <a:tabLst/>
              <a:defRPr/>
            </a:pPr>
            <a:r>
              <a:rPr kumimoji="0" lang="de-DE" sz="3225" b="0" i="0" u="none" strike="noStrike" kern="1200" cap="none" spc="0" normalizeH="0" baseline="0" noProof="0" dirty="0">
                <a:ln>
                  <a:noFill/>
                </a:ln>
                <a:solidFill>
                  <a:prstClr val="black"/>
                </a:solidFill>
                <a:effectLst/>
                <a:uLnTx/>
                <a:uFillTx/>
                <a:latin typeface="+mj-lt"/>
                <a:ea typeface="+mn-ea"/>
                <a:cs typeface="+mn-cs"/>
              </a:rPr>
              <a:t>Dritte Ebene</a:t>
            </a:r>
          </a:p>
          <a:p>
            <a:pPr marL="2143091" marR="0" lvl="3" indent="-306156" algn="l" defTabSz="1224624" rtl="0" eaLnBrk="1" fontAlgn="auto" latinLnBrk="0" hangingPunct="1">
              <a:lnSpc>
                <a:spcPct val="100000"/>
              </a:lnSpc>
              <a:spcBef>
                <a:spcPct val="20000"/>
              </a:spcBef>
              <a:spcAft>
                <a:spcPts val="0"/>
              </a:spcAft>
              <a:buClr>
                <a:srgbClr val="009999"/>
              </a:buClr>
              <a:buSzTx/>
              <a:buFont typeface="Wingdings 3" pitchFamily="18" charset="2"/>
              <a:buChar char=""/>
              <a:tabLst/>
              <a:defRPr/>
            </a:pPr>
            <a:r>
              <a:rPr kumimoji="0" lang="de-DE" sz="2700" b="0" i="0" u="none" strike="noStrike" kern="1200" cap="none" spc="0" normalizeH="0" baseline="0" noProof="0" dirty="0">
                <a:ln>
                  <a:noFill/>
                </a:ln>
                <a:solidFill>
                  <a:prstClr val="black"/>
                </a:solidFill>
                <a:effectLst/>
                <a:uLnTx/>
                <a:uFillTx/>
                <a:latin typeface="+mj-lt"/>
                <a:ea typeface="+mn-ea"/>
                <a:cs typeface="+mn-cs"/>
              </a:rPr>
              <a:t>Vierte Ebene</a:t>
            </a:r>
          </a:p>
          <a:p>
            <a:pPr marL="2755403" marR="0" lvl="4" indent="-306156" algn="l" defTabSz="1224624" rtl="0" eaLnBrk="1" fontAlgn="auto" latinLnBrk="0" hangingPunct="1">
              <a:lnSpc>
                <a:spcPct val="100000"/>
              </a:lnSpc>
              <a:spcBef>
                <a:spcPct val="20000"/>
              </a:spcBef>
              <a:spcAft>
                <a:spcPts val="0"/>
              </a:spcAft>
              <a:buClrTx/>
              <a:buSzTx/>
              <a:buFont typeface="Arial" pitchFamily="34" charset="0"/>
              <a:buChar char="»"/>
              <a:tabLst/>
              <a:defRPr/>
            </a:pPr>
            <a:r>
              <a:rPr kumimoji="0" lang="de-DE" sz="2700" b="0" i="0" u="none" strike="noStrike" kern="1200" cap="none" spc="0" normalizeH="0" baseline="0" noProof="0" dirty="0">
                <a:ln>
                  <a:noFill/>
                </a:ln>
                <a:solidFill>
                  <a:prstClr val="black"/>
                </a:solidFill>
                <a:effectLst/>
                <a:uLnTx/>
                <a:uFillTx/>
                <a:latin typeface="+mj-lt"/>
                <a:ea typeface="+mn-ea"/>
                <a:cs typeface="+mn-cs"/>
              </a:rPr>
              <a:t>Fünfte Ebene</a:t>
            </a:r>
          </a:p>
        </p:txBody>
      </p:sp>
      <p:grpSp>
        <p:nvGrpSpPr>
          <p:cNvPr id="26" name="Gruppierung 25"/>
          <p:cNvGrpSpPr/>
          <p:nvPr userDrawn="1"/>
        </p:nvGrpSpPr>
        <p:grpSpPr>
          <a:xfrm>
            <a:off x="16069175" y="225180"/>
            <a:ext cx="1572720" cy="1558776"/>
            <a:chOff x="10439400" y="3062460"/>
            <a:chExt cx="5065992" cy="5021078"/>
          </a:xfrm>
        </p:grpSpPr>
        <p:grpSp>
          <p:nvGrpSpPr>
            <p:cNvPr id="27" name="Gruppierung 26"/>
            <p:cNvGrpSpPr/>
            <p:nvPr/>
          </p:nvGrpSpPr>
          <p:grpSpPr>
            <a:xfrm>
              <a:off x="11549216" y="4554698"/>
              <a:ext cx="2509684" cy="2036602"/>
              <a:chOff x="3352800" y="4818990"/>
              <a:chExt cx="1858316" cy="1508018"/>
            </a:xfrm>
          </p:grpSpPr>
          <p:sp>
            <p:nvSpPr>
              <p:cNvPr id="29" name="Rechteck 28"/>
              <p:cNvSpPr/>
              <p:nvPr userDrawn="1"/>
            </p:nvSpPr>
            <p:spPr>
              <a:xfrm>
                <a:off x="3352800" y="6009531"/>
                <a:ext cx="307360" cy="317477"/>
              </a:xfrm>
              <a:prstGeom prst="rect">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30" name="Rechteck 29"/>
              <p:cNvSpPr/>
              <p:nvPr userDrawn="1"/>
            </p:nvSpPr>
            <p:spPr>
              <a:xfrm>
                <a:off x="3740539" y="5771422"/>
                <a:ext cx="307360" cy="555586"/>
              </a:xfrm>
              <a:prstGeom prst="rect">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31" name="Rechteck 30"/>
              <p:cNvSpPr/>
              <p:nvPr userDrawn="1"/>
            </p:nvSpPr>
            <p:spPr>
              <a:xfrm>
                <a:off x="4128278" y="5453945"/>
                <a:ext cx="307360" cy="873063"/>
              </a:xfrm>
              <a:prstGeom prst="rect">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32" name="Rechteck 31"/>
              <p:cNvSpPr/>
              <p:nvPr userDrawn="1"/>
            </p:nvSpPr>
            <p:spPr>
              <a:xfrm>
                <a:off x="4516017" y="5136467"/>
                <a:ext cx="307360" cy="1190541"/>
              </a:xfrm>
              <a:prstGeom prst="rect">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sp>
            <p:nvSpPr>
              <p:cNvPr id="33" name="Rechteck 32"/>
              <p:cNvSpPr/>
              <p:nvPr userDrawn="1"/>
            </p:nvSpPr>
            <p:spPr>
              <a:xfrm>
                <a:off x="4903756" y="4818990"/>
                <a:ext cx="307360" cy="1508018"/>
              </a:xfrm>
              <a:prstGeom prst="rect">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grpSp>
        <p:sp>
          <p:nvSpPr>
            <p:cNvPr id="28" name="Rad 14"/>
            <p:cNvSpPr/>
            <p:nvPr/>
          </p:nvSpPr>
          <p:spPr>
            <a:xfrm>
              <a:off x="10439400" y="3062460"/>
              <a:ext cx="5065992" cy="5021078"/>
            </a:xfrm>
            <a:prstGeom prst="donut">
              <a:avLst>
                <a:gd name="adj" fmla="val 5862"/>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dirty="0">
                <a:solidFill>
                  <a:srgbClr val="FFFFFF"/>
                </a:solidFill>
              </a:endParaRPr>
            </a:p>
          </p:txBody>
        </p:sp>
      </p:grpSp>
    </p:spTree>
    <p:extLst>
      <p:ext uri="{BB962C8B-B14F-4D97-AF65-F5344CB8AC3E}">
        <p14:creationId xmlns:p14="http://schemas.microsoft.com/office/powerpoint/2010/main" val="1747146115"/>
      </p:ext>
    </p:extLst>
  </p:cSld>
  <p:clrMap bg1="lt1" tx1="dk1" bg2="lt2" tx2="dk2" accent1="accent1" accent2="accent2" accent3="accent3" accent4="accent4" accent5="accent5" accent6="accent6" hlink="hlink" folHlink="folHlink"/>
  <p:sldLayoutIdLst>
    <p:sldLayoutId id="2147483988" r:id="rId1"/>
    <p:sldLayoutId id="2147483989" r:id="rId2"/>
    <p:sldLayoutId id="2147483990" r:id="rId3"/>
    <p:sldLayoutId id="2147483991" r:id="rId4"/>
    <p:sldLayoutId id="2147483992" r:id="rId5"/>
    <p:sldLayoutId id="2147483993" r:id="rId6"/>
    <p:sldLayoutId id="2147483994" r:id="rId7"/>
    <p:sldLayoutId id="2147483995" r:id="rId8"/>
    <p:sldLayoutId id="2147483996" r:id="rId9"/>
    <p:sldLayoutId id="2147483997" r:id="rId10"/>
    <p:sldLayoutId id="2147483998" r:id="rId11"/>
    <p:sldLayoutId id="2147483999" r:id="rId12"/>
    <p:sldLayoutId id="2147484000" r:id="rId13"/>
    <p:sldLayoutId id="2147484001" r:id="rId14"/>
    <p:sldLayoutId id="2147484002" r:id="rId15"/>
    <p:sldLayoutId id="2147484003" r:id="rId16"/>
    <p:sldLayoutId id="2147484004" r:id="rId17"/>
  </p:sldLayoutIdLst>
  <p:hf hdr="0"/>
  <p:txStyles>
    <p:titleStyle>
      <a:lvl1pPr algn="l" defTabSz="1224624" rtl="0" eaLnBrk="1" latinLnBrk="0" hangingPunct="1">
        <a:spcBef>
          <a:spcPct val="0"/>
        </a:spcBef>
        <a:buNone/>
        <a:defRPr sz="3750" kern="1200">
          <a:solidFill>
            <a:schemeClr val="bg1"/>
          </a:solidFill>
          <a:latin typeface="Helvetica" charset="0"/>
          <a:ea typeface="Helvetica" charset="0"/>
          <a:cs typeface="Helvetica" charset="0"/>
        </a:defRPr>
      </a:lvl1pPr>
    </p:titleStyle>
    <p:bodyStyle>
      <a:lvl1pPr marL="459236" marR="0" indent="-459236" algn="l" defTabSz="1224624" rtl="0" eaLnBrk="1" fontAlgn="auto" latinLnBrk="0" hangingPunct="1">
        <a:lnSpc>
          <a:spcPct val="100000"/>
        </a:lnSpc>
        <a:spcBef>
          <a:spcPct val="20000"/>
        </a:spcBef>
        <a:spcAft>
          <a:spcPts val="0"/>
        </a:spcAft>
        <a:buClr>
          <a:schemeClr val="accent1"/>
        </a:buClr>
        <a:buSzTx/>
        <a:buFont typeface="Wingdings 3" pitchFamily="18" charset="2"/>
        <a:buChar char=""/>
        <a:tabLst/>
        <a:defRPr sz="4275" kern="1200">
          <a:solidFill>
            <a:schemeClr val="tx1"/>
          </a:solidFill>
          <a:latin typeface="Helvetica" charset="0"/>
          <a:ea typeface="Helvetica" charset="0"/>
          <a:cs typeface="Helvetica" charset="0"/>
        </a:defRPr>
      </a:lvl1pPr>
      <a:lvl2pPr marL="995007" marR="0" indent="-382695" algn="l" defTabSz="1224624" rtl="0" eaLnBrk="1" fontAlgn="auto" latinLnBrk="0" hangingPunct="1">
        <a:lnSpc>
          <a:spcPct val="100000"/>
        </a:lnSpc>
        <a:spcBef>
          <a:spcPct val="20000"/>
        </a:spcBef>
        <a:spcAft>
          <a:spcPts val="0"/>
        </a:spcAft>
        <a:buClr>
          <a:srgbClr val="83B819"/>
        </a:buClr>
        <a:buSzTx/>
        <a:buFont typeface="Wingdings 2" pitchFamily="18" charset="2"/>
        <a:buChar char=""/>
        <a:tabLst/>
        <a:defRPr sz="3750" kern="1200">
          <a:solidFill>
            <a:schemeClr val="tx1"/>
          </a:solidFill>
          <a:latin typeface="Helvetica" charset="0"/>
          <a:ea typeface="Helvetica" charset="0"/>
          <a:cs typeface="Helvetica" charset="0"/>
        </a:defRPr>
      </a:lvl2pPr>
      <a:lvl3pPr marL="1530780" marR="0" indent="-306156" algn="l" defTabSz="1224624" rtl="0" eaLnBrk="1" fontAlgn="auto" latinLnBrk="0" hangingPunct="1">
        <a:lnSpc>
          <a:spcPct val="100000"/>
        </a:lnSpc>
        <a:spcBef>
          <a:spcPct val="20000"/>
        </a:spcBef>
        <a:spcAft>
          <a:spcPts val="0"/>
        </a:spcAft>
        <a:buClr>
          <a:srgbClr val="009999"/>
        </a:buClr>
        <a:buSzTx/>
        <a:buFont typeface="Wingdings 2" pitchFamily="18" charset="2"/>
        <a:buChar char=""/>
        <a:tabLst/>
        <a:defRPr sz="3225" kern="1200">
          <a:solidFill>
            <a:schemeClr val="tx1"/>
          </a:solidFill>
          <a:latin typeface="Helvetica" charset="0"/>
          <a:ea typeface="Helvetica" charset="0"/>
          <a:cs typeface="Helvetica" charset="0"/>
        </a:defRPr>
      </a:lvl3pPr>
      <a:lvl4pPr marL="2143091" marR="0" indent="-306156" algn="l" defTabSz="1224624" rtl="0" eaLnBrk="1" fontAlgn="auto" latinLnBrk="0" hangingPunct="1">
        <a:lnSpc>
          <a:spcPct val="100000"/>
        </a:lnSpc>
        <a:spcBef>
          <a:spcPct val="20000"/>
        </a:spcBef>
        <a:spcAft>
          <a:spcPts val="0"/>
        </a:spcAft>
        <a:buClr>
          <a:srgbClr val="009999"/>
        </a:buClr>
        <a:buSzTx/>
        <a:buFont typeface="Wingdings 3" pitchFamily="18" charset="2"/>
        <a:buChar char=""/>
        <a:tabLst/>
        <a:defRPr sz="2700" kern="1200">
          <a:solidFill>
            <a:schemeClr val="tx1"/>
          </a:solidFill>
          <a:latin typeface="Helvetica" charset="0"/>
          <a:ea typeface="Helvetica" charset="0"/>
          <a:cs typeface="Helvetica" charset="0"/>
        </a:defRPr>
      </a:lvl4pPr>
      <a:lvl5pPr marL="2755403" marR="0" indent="-306156" algn="l" defTabSz="1224624" rtl="0" eaLnBrk="1" fontAlgn="auto" latinLnBrk="0" hangingPunct="1">
        <a:lnSpc>
          <a:spcPct val="100000"/>
        </a:lnSpc>
        <a:spcBef>
          <a:spcPct val="20000"/>
        </a:spcBef>
        <a:spcAft>
          <a:spcPts val="0"/>
        </a:spcAft>
        <a:buClrTx/>
        <a:buSzTx/>
        <a:buFont typeface="Arial" pitchFamily="34" charset="0"/>
        <a:buChar char="»"/>
        <a:tabLst/>
        <a:defRPr sz="2700" kern="1200">
          <a:solidFill>
            <a:schemeClr val="tx1"/>
          </a:solidFill>
          <a:latin typeface="Helvetica" charset="0"/>
          <a:ea typeface="Helvetica" charset="0"/>
          <a:cs typeface="Helvetica" charset="0"/>
        </a:defRPr>
      </a:lvl5pPr>
      <a:lvl6pPr marL="3367715" indent="-306156" algn="l" defTabSz="1224624"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80025" indent="-306156" algn="l" defTabSz="1224624"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92337" indent="-306156" algn="l" defTabSz="1224624"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204649" indent="-306156" algn="l" defTabSz="1224624"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de-DE"/>
      </a:defPPr>
      <a:lvl1pPr marL="0" algn="l" defTabSz="1224624" rtl="0" eaLnBrk="1" latinLnBrk="0" hangingPunct="1">
        <a:defRPr sz="2400" kern="1200">
          <a:solidFill>
            <a:schemeClr val="tx1"/>
          </a:solidFill>
          <a:latin typeface="+mn-lt"/>
          <a:ea typeface="+mn-ea"/>
          <a:cs typeface="+mn-cs"/>
        </a:defRPr>
      </a:lvl1pPr>
      <a:lvl2pPr marL="612312" algn="l" defTabSz="1224624" rtl="0" eaLnBrk="1" latinLnBrk="0" hangingPunct="1">
        <a:defRPr sz="2400" kern="1200">
          <a:solidFill>
            <a:schemeClr val="tx1"/>
          </a:solidFill>
          <a:latin typeface="+mn-lt"/>
          <a:ea typeface="+mn-ea"/>
          <a:cs typeface="+mn-cs"/>
        </a:defRPr>
      </a:lvl2pPr>
      <a:lvl3pPr marL="1224624" algn="l" defTabSz="1224624" rtl="0" eaLnBrk="1" latinLnBrk="0" hangingPunct="1">
        <a:defRPr sz="2400" kern="1200">
          <a:solidFill>
            <a:schemeClr val="tx1"/>
          </a:solidFill>
          <a:latin typeface="+mn-lt"/>
          <a:ea typeface="+mn-ea"/>
          <a:cs typeface="+mn-cs"/>
        </a:defRPr>
      </a:lvl3pPr>
      <a:lvl4pPr marL="1836935" algn="l" defTabSz="1224624" rtl="0" eaLnBrk="1" latinLnBrk="0" hangingPunct="1">
        <a:defRPr sz="2400" kern="1200">
          <a:solidFill>
            <a:schemeClr val="tx1"/>
          </a:solidFill>
          <a:latin typeface="+mn-lt"/>
          <a:ea typeface="+mn-ea"/>
          <a:cs typeface="+mn-cs"/>
        </a:defRPr>
      </a:lvl4pPr>
      <a:lvl5pPr marL="2449247" algn="l" defTabSz="1224624" rtl="0" eaLnBrk="1" latinLnBrk="0" hangingPunct="1">
        <a:defRPr sz="2400" kern="1200">
          <a:solidFill>
            <a:schemeClr val="tx1"/>
          </a:solidFill>
          <a:latin typeface="+mn-lt"/>
          <a:ea typeface="+mn-ea"/>
          <a:cs typeface="+mn-cs"/>
        </a:defRPr>
      </a:lvl5pPr>
      <a:lvl6pPr marL="3061559" algn="l" defTabSz="1224624" rtl="0" eaLnBrk="1" latinLnBrk="0" hangingPunct="1">
        <a:defRPr sz="2400" kern="1200">
          <a:solidFill>
            <a:schemeClr val="tx1"/>
          </a:solidFill>
          <a:latin typeface="+mn-lt"/>
          <a:ea typeface="+mn-ea"/>
          <a:cs typeface="+mn-cs"/>
        </a:defRPr>
      </a:lvl6pPr>
      <a:lvl7pPr marL="3673871" algn="l" defTabSz="1224624" rtl="0" eaLnBrk="1" latinLnBrk="0" hangingPunct="1">
        <a:defRPr sz="2400" kern="1200">
          <a:solidFill>
            <a:schemeClr val="tx1"/>
          </a:solidFill>
          <a:latin typeface="+mn-lt"/>
          <a:ea typeface="+mn-ea"/>
          <a:cs typeface="+mn-cs"/>
        </a:defRPr>
      </a:lvl7pPr>
      <a:lvl8pPr marL="4286181" algn="l" defTabSz="1224624" rtl="0" eaLnBrk="1" latinLnBrk="0" hangingPunct="1">
        <a:defRPr sz="2400" kern="1200">
          <a:solidFill>
            <a:schemeClr val="tx1"/>
          </a:solidFill>
          <a:latin typeface="+mn-lt"/>
          <a:ea typeface="+mn-ea"/>
          <a:cs typeface="+mn-cs"/>
        </a:defRPr>
      </a:lvl8pPr>
      <a:lvl9pPr marL="4898495" algn="l" defTabSz="1224624"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0439248"/>
      </p:ext>
    </p:extLst>
  </p:cSld>
  <p:clrMap bg1="lt1" tx1="dk1" bg2="lt2" tx2="dk2" accent1="accent1" accent2="accent2" accent3="accent3" accent4="accent4" accent5="accent5" accent6="accent6" hlink="hlink" folHlink="folHlink"/>
  <p:sldLayoutIdLst>
    <p:sldLayoutId id="2147483666" r:id="rId1"/>
    <p:sldLayoutId id="2147483732" r:id="rId2"/>
    <p:sldLayoutId id="2147483731" r:id="rId3"/>
    <p:sldLayoutId id="2147483701" r:id="rId4"/>
    <p:sldLayoutId id="2147483700" r:id="rId5"/>
    <p:sldLayoutId id="2147483699" r:id="rId6"/>
    <p:sldLayoutId id="2147483668" r:id="rId7"/>
    <p:sldLayoutId id="2147483670" r:id="rId8"/>
    <p:sldLayoutId id="2147483671" r:id="rId9"/>
    <p:sldLayoutId id="2147483695" r:id="rId10"/>
    <p:sldLayoutId id="2147483696" r:id="rId11"/>
  </p:sldLayoutIdLst>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hf hdr="0"/>
  <p:txStyles>
    <p:titleStyle>
      <a:lvl1pPr algn="l" defTabSz="1371589"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897" indent="-342897" algn="l" defTabSz="1371589" rtl="0" eaLnBrk="1" latinLnBrk="0" hangingPunct="1">
        <a:lnSpc>
          <a:spcPct val="90000"/>
        </a:lnSpc>
        <a:spcBef>
          <a:spcPts val="1500"/>
        </a:spcBef>
        <a:buFont typeface="Arial" panose="020B0604020202020204" pitchFamily="34" charset="0"/>
        <a:buChar char="•"/>
        <a:defRPr sz="4300" kern="1200">
          <a:solidFill>
            <a:schemeClr val="tx1"/>
          </a:solidFill>
          <a:latin typeface="+mn-lt"/>
          <a:ea typeface="+mn-ea"/>
          <a:cs typeface="+mn-cs"/>
        </a:defRPr>
      </a:lvl1pPr>
      <a:lvl2pPr marL="1028692" indent="-342897" algn="l" defTabSz="1371589"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486" indent="-342897" algn="l" defTabSz="1371589"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281" indent="-342897" algn="l" defTabSz="137158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075" indent="-342897" algn="l" defTabSz="137158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870" indent="-342897" algn="l" defTabSz="137158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664" indent="-342897" algn="l" defTabSz="137158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459" indent="-342897" algn="l" defTabSz="137158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253" indent="-342897" algn="l" defTabSz="137158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589" rtl="0" eaLnBrk="1" latinLnBrk="0" hangingPunct="1">
        <a:defRPr sz="2700" kern="1200">
          <a:solidFill>
            <a:schemeClr val="tx1"/>
          </a:solidFill>
          <a:latin typeface="+mn-lt"/>
          <a:ea typeface="+mn-ea"/>
          <a:cs typeface="+mn-cs"/>
        </a:defRPr>
      </a:lvl1pPr>
      <a:lvl2pPr marL="685795" algn="l" defTabSz="1371589" rtl="0" eaLnBrk="1" latinLnBrk="0" hangingPunct="1">
        <a:defRPr sz="2700" kern="1200">
          <a:solidFill>
            <a:schemeClr val="tx1"/>
          </a:solidFill>
          <a:latin typeface="+mn-lt"/>
          <a:ea typeface="+mn-ea"/>
          <a:cs typeface="+mn-cs"/>
        </a:defRPr>
      </a:lvl2pPr>
      <a:lvl3pPr marL="1371589" algn="l" defTabSz="1371589" rtl="0" eaLnBrk="1" latinLnBrk="0" hangingPunct="1">
        <a:defRPr sz="2700" kern="1200">
          <a:solidFill>
            <a:schemeClr val="tx1"/>
          </a:solidFill>
          <a:latin typeface="+mn-lt"/>
          <a:ea typeface="+mn-ea"/>
          <a:cs typeface="+mn-cs"/>
        </a:defRPr>
      </a:lvl3pPr>
      <a:lvl4pPr marL="2057384" algn="l" defTabSz="1371589" rtl="0" eaLnBrk="1" latinLnBrk="0" hangingPunct="1">
        <a:defRPr sz="2700" kern="1200">
          <a:solidFill>
            <a:schemeClr val="tx1"/>
          </a:solidFill>
          <a:latin typeface="+mn-lt"/>
          <a:ea typeface="+mn-ea"/>
          <a:cs typeface="+mn-cs"/>
        </a:defRPr>
      </a:lvl4pPr>
      <a:lvl5pPr marL="2743178" algn="l" defTabSz="1371589" rtl="0" eaLnBrk="1" latinLnBrk="0" hangingPunct="1">
        <a:defRPr sz="2700" kern="1200">
          <a:solidFill>
            <a:schemeClr val="tx1"/>
          </a:solidFill>
          <a:latin typeface="+mn-lt"/>
          <a:ea typeface="+mn-ea"/>
          <a:cs typeface="+mn-cs"/>
        </a:defRPr>
      </a:lvl5pPr>
      <a:lvl6pPr marL="3428973" algn="l" defTabSz="1371589" rtl="0" eaLnBrk="1" latinLnBrk="0" hangingPunct="1">
        <a:defRPr sz="2700" kern="1200">
          <a:solidFill>
            <a:schemeClr val="tx1"/>
          </a:solidFill>
          <a:latin typeface="+mn-lt"/>
          <a:ea typeface="+mn-ea"/>
          <a:cs typeface="+mn-cs"/>
        </a:defRPr>
      </a:lvl6pPr>
      <a:lvl7pPr marL="4114767" algn="l" defTabSz="1371589" rtl="0" eaLnBrk="1" latinLnBrk="0" hangingPunct="1">
        <a:defRPr sz="2700" kern="1200">
          <a:solidFill>
            <a:schemeClr val="tx1"/>
          </a:solidFill>
          <a:latin typeface="+mn-lt"/>
          <a:ea typeface="+mn-ea"/>
          <a:cs typeface="+mn-cs"/>
        </a:defRPr>
      </a:lvl7pPr>
      <a:lvl8pPr marL="4800562" algn="l" defTabSz="1371589" rtl="0" eaLnBrk="1" latinLnBrk="0" hangingPunct="1">
        <a:defRPr sz="2700" kern="1200">
          <a:solidFill>
            <a:schemeClr val="tx1"/>
          </a:solidFill>
          <a:latin typeface="+mn-lt"/>
          <a:ea typeface="+mn-ea"/>
          <a:cs typeface="+mn-cs"/>
        </a:defRPr>
      </a:lvl8pPr>
      <a:lvl9pPr marL="5486356" algn="l" defTabSz="1371589"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3470692"/>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6" r:id="rId8"/>
    <p:sldLayoutId id="2147483727" r:id="rId9"/>
    <p:sldLayoutId id="2147483721" r:id="rId10"/>
    <p:sldLayoutId id="2147483722" r:id="rId11"/>
    <p:sldLayoutId id="2147483723" r:id="rId12"/>
    <p:sldLayoutId id="2147483679" r:id="rId13"/>
    <p:sldLayoutId id="2147483724" r:id="rId14"/>
    <p:sldLayoutId id="2147483689" r:id="rId15"/>
    <p:sldLayoutId id="2147483682" r:id="rId16"/>
    <p:sldLayoutId id="2147483683" r:id="rId17"/>
    <p:sldLayoutId id="2147483685" r:id="rId18"/>
    <p:sldLayoutId id="2147483686" r:id="rId19"/>
    <p:sldLayoutId id="2147483688" r:id="rId20"/>
    <p:sldLayoutId id="2147483687" r:id="rId21"/>
    <p:sldLayoutId id="2147483684" r:id="rId22"/>
    <p:sldLayoutId id="2147483667" r:id="rId23"/>
    <p:sldLayoutId id="2147483733" r:id="rId24"/>
  </p:sldLayoutIdLst>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hf hdr="0"/>
  <p:txStyles>
    <p:titleStyle>
      <a:lvl1pPr algn="l" defTabSz="1371589"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897" indent="-342897" algn="l" defTabSz="1371589" rtl="0" eaLnBrk="1" latinLnBrk="0" hangingPunct="1">
        <a:lnSpc>
          <a:spcPct val="90000"/>
        </a:lnSpc>
        <a:spcBef>
          <a:spcPts val="1500"/>
        </a:spcBef>
        <a:buFont typeface="Arial" panose="020B0604020202020204" pitchFamily="34" charset="0"/>
        <a:buChar char="•"/>
        <a:defRPr sz="4300" kern="1200">
          <a:solidFill>
            <a:schemeClr val="tx1"/>
          </a:solidFill>
          <a:latin typeface="+mn-lt"/>
          <a:ea typeface="+mn-ea"/>
          <a:cs typeface="+mn-cs"/>
        </a:defRPr>
      </a:lvl1pPr>
      <a:lvl2pPr marL="1028692" indent="-342897" algn="l" defTabSz="1371589"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486" indent="-342897" algn="l" defTabSz="1371589"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281" indent="-342897" algn="l" defTabSz="137158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075" indent="-342897" algn="l" defTabSz="137158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870" indent="-342897" algn="l" defTabSz="137158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664" indent="-342897" algn="l" defTabSz="137158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459" indent="-342897" algn="l" defTabSz="137158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253" indent="-342897" algn="l" defTabSz="137158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589" rtl="0" eaLnBrk="1" latinLnBrk="0" hangingPunct="1">
        <a:defRPr sz="2700" kern="1200">
          <a:solidFill>
            <a:schemeClr val="tx1"/>
          </a:solidFill>
          <a:latin typeface="+mn-lt"/>
          <a:ea typeface="+mn-ea"/>
          <a:cs typeface="+mn-cs"/>
        </a:defRPr>
      </a:lvl1pPr>
      <a:lvl2pPr marL="685795" algn="l" defTabSz="1371589" rtl="0" eaLnBrk="1" latinLnBrk="0" hangingPunct="1">
        <a:defRPr sz="2700" kern="1200">
          <a:solidFill>
            <a:schemeClr val="tx1"/>
          </a:solidFill>
          <a:latin typeface="+mn-lt"/>
          <a:ea typeface="+mn-ea"/>
          <a:cs typeface="+mn-cs"/>
        </a:defRPr>
      </a:lvl2pPr>
      <a:lvl3pPr marL="1371589" algn="l" defTabSz="1371589" rtl="0" eaLnBrk="1" latinLnBrk="0" hangingPunct="1">
        <a:defRPr sz="2700" kern="1200">
          <a:solidFill>
            <a:schemeClr val="tx1"/>
          </a:solidFill>
          <a:latin typeface="+mn-lt"/>
          <a:ea typeface="+mn-ea"/>
          <a:cs typeface="+mn-cs"/>
        </a:defRPr>
      </a:lvl3pPr>
      <a:lvl4pPr marL="2057384" algn="l" defTabSz="1371589" rtl="0" eaLnBrk="1" latinLnBrk="0" hangingPunct="1">
        <a:defRPr sz="2700" kern="1200">
          <a:solidFill>
            <a:schemeClr val="tx1"/>
          </a:solidFill>
          <a:latin typeface="+mn-lt"/>
          <a:ea typeface="+mn-ea"/>
          <a:cs typeface="+mn-cs"/>
        </a:defRPr>
      </a:lvl4pPr>
      <a:lvl5pPr marL="2743178" algn="l" defTabSz="1371589" rtl="0" eaLnBrk="1" latinLnBrk="0" hangingPunct="1">
        <a:defRPr sz="2700" kern="1200">
          <a:solidFill>
            <a:schemeClr val="tx1"/>
          </a:solidFill>
          <a:latin typeface="+mn-lt"/>
          <a:ea typeface="+mn-ea"/>
          <a:cs typeface="+mn-cs"/>
        </a:defRPr>
      </a:lvl5pPr>
      <a:lvl6pPr marL="3428973" algn="l" defTabSz="1371589" rtl="0" eaLnBrk="1" latinLnBrk="0" hangingPunct="1">
        <a:defRPr sz="2700" kern="1200">
          <a:solidFill>
            <a:schemeClr val="tx1"/>
          </a:solidFill>
          <a:latin typeface="+mn-lt"/>
          <a:ea typeface="+mn-ea"/>
          <a:cs typeface="+mn-cs"/>
        </a:defRPr>
      </a:lvl6pPr>
      <a:lvl7pPr marL="4114767" algn="l" defTabSz="1371589" rtl="0" eaLnBrk="1" latinLnBrk="0" hangingPunct="1">
        <a:defRPr sz="2700" kern="1200">
          <a:solidFill>
            <a:schemeClr val="tx1"/>
          </a:solidFill>
          <a:latin typeface="+mn-lt"/>
          <a:ea typeface="+mn-ea"/>
          <a:cs typeface="+mn-cs"/>
        </a:defRPr>
      </a:lvl7pPr>
      <a:lvl8pPr marL="4800562" algn="l" defTabSz="1371589" rtl="0" eaLnBrk="1" latinLnBrk="0" hangingPunct="1">
        <a:defRPr sz="2700" kern="1200">
          <a:solidFill>
            <a:schemeClr val="tx1"/>
          </a:solidFill>
          <a:latin typeface="+mn-lt"/>
          <a:ea typeface="+mn-ea"/>
          <a:cs typeface="+mn-cs"/>
        </a:defRPr>
      </a:lvl8pPr>
      <a:lvl9pPr marL="5486356" algn="l" defTabSz="1371589" rtl="0" eaLnBrk="1" latinLnBrk="0" hangingPunct="1">
        <a:defRPr sz="2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2" name="Bild 21"/>
          <p:cNvPicPr>
            <a:picLocks noChangeAspect="1"/>
          </p:cNvPicPr>
          <p:nvPr userDrawn="1"/>
        </p:nvPicPr>
        <p:blipFill>
          <a:blip r:embed="rId18"/>
          <a:stretch>
            <a:fillRect/>
          </a:stretch>
        </p:blipFill>
        <p:spPr>
          <a:xfrm>
            <a:off x="16042" y="3716"/>
            <a:ext cx="18312813" cy="10323871"/>
          </a:xfrm>
          <a:prstGeom prst="rect">
            <a:avLst/>
          </a:prstGeom>
        </p:spPr>
      </p:pic>
      <p:sp>
        <p:nvSpPr>
          <p:cNvPr id="25" name="Freihandform 24"/>
          <p:cNvSpPr/>
          <p:nvPr userDrawn="1"/>
        </p:nvSpPr>
        <p:spPr>
          <a:xfrm>
            <a:off x="15316200" y="0"/>
            <a:ext cx="2996612" cy="2019300"/>
          </a:xfrm>
          <a:custGeom>
            <a:avLst/>
            <a:gdLst>
              <a:gd name="connsiteX0" fmla="*/ 471923 w 2996612"/>
              <a:gd name="connsiteY0" fmla="*/ 0 h 2019300"/>
              <a:gd name="connsiteX1" fmla="*/ 2996612 w 2996612"/>
              <a:gd name="connsiteY1" fmla="*/ 0 h 2019300"/>
              <a:gd name="connsiteX2" fmla="*/ 2996612 w 2996612"/>
              <a:gd name="connsiteY2" fmla="*/ 2019300 h 2019300"/>
              <a:gd name="connsiteX3" fmla="*/ 2132278 w 2996612"/>
              <a:gd name="connsiteY3" fmla="*/ 2019300 h 2019300"/>
              <a:gd name="connsiteX4" fmla="*/ 482558 w 2996612"/>
              <a:gd name="connsiteY4" fmla="*/ 2019300 h 2019300"/>
              <a:gd name="connsiteX5" fmla="*/ 475779 w 2996612"/>
              <a:gd name="connsiteY5" fmla="*/ 2014230 h 2019300"/>
              <a:gd name="connsiteX6" fmla="*/ 0 w 2996612"/>
              <a:gd name="connsiteY6" fmla="*/ 1005363 h 2019300"/>
              <a:gd name="connsiteX7" fmla="*/ 382934 w 2996612"/>
              <a:gd name="connsiteY7" fmla="*/ 80879 h 201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6612" h="2019300">
                <a:moveTo>
                  <a:pt x="471923" y="0"/>
                </a:moveTo>
                <a:lnTo>
                  <a:pt x="2996612" y="0"/>
                </a:lnTo>
                <a:lnTo>
                  <a:pt x="2996612" y="2019300"/>
                </a:lnTo>
                <a:lnTo>
                  <a:pt x="2132278" y="2019300"/>
                </a:lnTo>
                <a:lnTo>
                  <a:pt x="482558" y="2019300"/>
                </a:lnTo>
                <a:lnTo>
                  <a:pt x="475779" y="2014230"/>
                </a:lnTo>
                <a:cubicBezTo>
                  <a:pt x="185209" y="1774431"/>
                  <a:pt x="0" y="1411526"/>
                  <a:pt x="0" y="1005363"/>
                </a:cubicBezTo>
                <a:cubicBezTo>
                  <a:pt x="0" y="644330"/>
                  <a:pt x="146338" y="317475"/>
                  <a:pt x="382934" y="80879"/>
                </a:cubicBezTo>
                <a:close/>
              </a:path>
            </a:pathLst>
          </a:custGeom>
          <a:gradFill flip="none" rotWithShape="1">
            <a:gsLst>
              <a:gs pos="0">
                <a:schemeClr val="bg1"/>
              </a:gs>
              <a:gs pos="52000">
                <a:srgbClr val="FFFFFF"/>
              </a:gs>
              <a:gs pos="100000">
                <a:srgbClr val="FFFFFF">
                  <a:alpha val="0"/>
                  <a:lumMod val="99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hteck 22"/>
          <p:cNvSpPr/>
          <p:nvPr userDrawn="1"/>
        </p:nvSpPr>
        <p:spPr>
          <a:xfrm>
            <a:off x="0" y="2019300"/>
            <a:ext cx="18312813" cy="712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Helvetica" charset="0"/>
              <a:ea typeface="Helvetica" charset="0"/>
              <a:cs typeface="Helvetica" charset="0"/>
            </a:endParaRPr>
          </a:p>
        </p:txBody>
      </p:sp>
      <p:sp>
        <p:nvSpPr>
          <p:cNvPr id="2" name="Titelplatzhalter 1"/>
          <p:cNvSpPr>
            <a:spLocks noGrp="1"/>
          </p:cNvSpPr>
          <p:nvPr>
            <p:ph type="title"/>
          </p:nvPr>
        </p:nvSpPr>
        <p:spPr>
          <a:xfrm>
            <a:off x="914654" y="225180"/>
            <a:ext cx="14401546" cy="1558776"/>
          </a:xfrm>
          <a:prstGeom prst="rect">
            <a:avLst/>
          </a:prstGeom>
        </p:spPr>
        <p:txBody>
          <a:bodyPr vert="horz" lIns="163283" tIns="81642" rIns="163283" bIns="81642" rtlCol="0" anchor="ctr">
            <a:noAutofit/>
          </a:bodyPr>
          <a:lstStyle/>
          <a:p>
            <a:r>
              <a:rPr lang="de-DE" noProof="0" dirty="0"/>
              <a:t>Titelmasterformat durch Klicken bearbeiten</a:t>
            </a:r>
          </a:p>
        </p:txBody>
      </p:sp>
      <p:sp>
        <p:nvSpPr>
          <p:cNvPr id="4" name="Datumsplatzhalter 3"/>
          <p:cNvSpPr>
            <a:spLocks noGrp="1"/>
          </p:cNvSpPr>
          <p:nvPr>
            <p:ph type="dt" sz="half" idx="2"/>
          </p:nvPr>
        </p:nvSpPr>
        <p:spPr>
          <a:xfrm>
            <a:off x="0" y="9779899"/>
            <a:ext cx="4267200" cy="547688"/>
          </a:xfrm>
          <a:prstGeom prst="rect">
            <a:avLst/>
          </a:prstGeom>
        </p:spPr>
        <p:txBody>
          <a:bodyPr vert="horz" lIns="163283" tIns="81642" rIns="163283" bIns="81642" rtlCol="0" anchor="ctr"/>
          <a:lstStyle>
            <a:lvl1pPr algn="l">
              <a:defRPr sz="2100">
                <a:solidFill>
                  <a:schemeClr val="bg1"/>
                </a:solidFill>
                <a:latin typeface="Helvetica" charset="0"/>
                <a:ea typeface="Helvetica" charset="0"/>
                <a:cs typeface="Helvetica" charset="0"/>
              </a:defRPr>
            </a:lvl1pPr>
          </a:lstStyle>
          <a:p>
            <a:pPr defTabSz="1632832"/>
            <a:fld id="{7668E0AB-327C-414E-BD66-77D2FBD92FCE}" type="datetime1">
              <a:rPr lang="de-DE" smtClean="0"/>
              <a:t>07.10.18</a:t>
            </a:fld>
            <a:endParaRPr lang="de-DE" dirty="0"/>
          </a:p>
        </p:txBody>
      </p:sp>
      <p:sp>
        <p:nvSpPr>
          <p:cNvPr id="5" name="Fußzeilenplatzhalter 4"/>
          <p:cNvSpPr>
            <a:spLocks noGrp="1"/>
          </p:cNvSpPr>
          <p:nvPr>
            <p:ph type="ftr" sz="quarter" idx="3"/>
          </p:nvPr>
        </p:nvSpPr>
        <p:spPr>
          <a:xfrm>
            <a:off x="6260806" y="9777799"/>
            <a:ext cx="5791200" cy="547688"/>
          </a:xfrm>
          <a:prstGeom prst="rect">
            <a:avLst/>
          </a:prstGeom>
        </p:spPr>
        <p:txBody>
          <a:bodyPr vert="horz" lIns="163283" tIns="81642" rIns="163283" bIns="81642" rtlCol="0" anchor="ctr"/>
          <a:lstStyle>
            <a:lvl1pPr algn="ctr">
              <a:defRPr sz="2100">
                <a:solidFill>
                  <a:schemeClr val="bg1"/>
                </a:solidFill>
                <a:latin typeface="Helvetica" charset="0"/>
                <a:ea typeface="Helvetica" charset="0"/>
                <a:cs typeface="Helvetica" charset="0"/>
              </a:defRPr>
            </a:lvl1pPr>
          </a:lstStyle>
          <a:p>
            <a:pPr defTabSz="1632832"/>
            <a:r>
              <a:rPr lang="de-DE" dirty="0"/>
              <a:t>© </a:t>
            </a:r>
            <a:r>
              <a:rPr lang="de-DE" dirty="0" err="1"/>
              <a:t>Cerulean</a:t>
            </a:r>
            <a:r>
              <a:rPr lang="de-DE" dirty="0"/>
              <a:t> Circle GmbH</a:t>
            </a:r>
          </a:p>
        </p:txBody>
      </p:sp>
      <p:sp>
        <p:nvSpPr>
          <p:cNvPr id="6" name="Foliennummernplatzhalter 5"/>
          <p:cNvSpPr>
            <a:spLocks noGrp="1"/>
          </p:cNvSpPr>
          <p:nvPr>
            <p:ph type="sldNum" sz="quarter" idx="4"/>
          </p:nvPr>
        </p:nvSpPr>
        <p:spPr>
          <a:xfrm>
            <a:off x="14045612" y="9777799"/>
            <a:ext cx="4267200" cy="547688"/>
          </a:xfrm>
          <a:prstGeom prst="rect">
            <a:avLst/>
          </a:prstGeom>
        </p:spPr>
        <p:txBody>
          <a:bodyPr vert="horz" lIns="163283" tIns="81642" rIns="163283" bIns="81642" rtlCol="0" anchor="ctr"/>
          <a:lstStyle>
            <a:lvl1pPr algn="r">
              <a:defRPr sz="2100">
                <a:solidFill>
                  <a:schemeClr val="bg1"/>
                </a:solidFill>
                <a:latin typeface="Helvetica" charset="0"/>
                <a:ea typeface="Helvetica" charset="0"/>
                <a:cs typeface="Helvetica" charset="0"/>
              </a:defRPr>
            </a:lvl1pPr>
          </a:lstStyle>
          <a:p>
            <a:pPr defTabSz="1632832"/>
            <a:fld id="{C4FB3287-924D-476C-A86E-8BB8B69384F9}" type="slidenum">
              <a:rPr lang="de-DE" smtClean="0"/>
              <a:pPr defTabSz="1632832"/>
              <a:t>‹Nr.›</a:t>
            </a:fld>
            <a:endParaRPr lang="de-DE" dirty="0"/>
          </a:p>
        </p:txBody>
      </p:sp>
      <p:sp>
        <p:nvSpPr>
          <p:cNvPr id="3" name="Textplatzhalter 2"/>
          <p:cNvSpPr>
            <a:spLocks noGrp="1"/>
          </p:cNvSpPr>
          <p:nvPr>
            <p:ph type="body" idx="1"/>
          </p:nvPr>
        </p:nvSpPr>
        <p:spPr>
          <a:xfrm>
            <a:off x="914400" y="2400311"/>
            <a:ext cx="16459200" cy="5886439"/>
          </a:xfrm>
          <a:prstGeom prst="rect">
            <a:avLst/>
          </a:prstGeom>
        </p:spPr>
        <p:txBody>
          <a:bodyPr vert="horz" lIns="163283" tIns="81642" rIns="163283" bIns="81642" rtlCol="0">
            <a:normAutofit/>
          </a:bodyPr>
          <a:lstStyle/>
          <a:p>
            <a:pPr marL="612313" marR="0" lvl="0" indent="-612313"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a:pPr>
            <a:r>
              <a:rPr kumimoji="0" lang="de-DE" sz="5700" b="0" i="0" u="none" strike="noStrike" kern="1200" cap="none" spc="0" normalizeH="0" baseline="0" noProof="0" dirty="0">
                <a:ln>
                  <a:noFill/>
                </a:ln>
                <a:solidFill>
                  <a:prstClr val="black"/>
                </a:solidFill>
                <a:effectLst/>
                <a:uLnTx/>
                <a:uFillTx/>
                <a:latin typeface="+mj-lt"/>
                <a:ea typeface="+mn-ea"/>
                <a:cs typeface="+mn-cs"/>
              </a:rPr>
              <a:t>Textmasterformat bearbeiten</a:t>
            </a:r>
          </a:p>
          <a:p>
            <a:pPr marL="1326675" marR="0" lvl="1" indent="-510260" algn="l" defTabSz="1632832" rtl="0" eaLnBrk="1" fontAlgn="auto" latinLnBrk="0" hangingPunct="1">
              <a:lnSpc>
                <a:spcPct val="100000"/>
              </a:lnSpc>
              <a:spcBef>
                <a:spcPct val="20000"/>
              </a:spcBef>
              <a:spcAft>
                <a:spcPts val="0"/>
              </a:spcAft>
              <a:buClr>
                <a:srgbClr val="83B819"/>
              </a:buClr>
              <a:buSzTx/>
              <a:buFont typeface="Wingdings 2" pitchFamily="18" charset="2"/>
              <a:buChar char=""/>
              <a:tabLst/>
              <a:defRPr/>
            </a:pPr>
            <a:r>
              <a:rPr kumimoji="0" lang="de-DE" sz="5000" b="0" i="0" u="none" strike="noStrike" kern="1200" cap="none" spc="0" normalizeH="0" baseline="0" noProof="0" dirty="0">
                <a:ln>
                  <a:noFill/>
                </a:ln>
                <a:solidFill>
                  <a:prstClr val="black"/>
                </a:solidFill>
                <a:effectLst/>
                <a:uLnTx/>
                <a:uFillTx/>
                <a:latin typeface="+mj-lt"/>
                <a:ea typeface="+mn-ea"/>
                <a:cs typeface="+mn-cs"/>
              </a:rPr>
              <a:t>Zweite Ebene</a:t>
            </a:r>
          </a:p>
          <a:p>
            <a:pPr marL="2041039" marR="0" lvl="2" indent="-408207" algn="l" defTabSz="1632832" rtl="0" eaLnBrk="1" fontAlgn="auto" latinLnBrk="0" hangingPunct="1">
              <a:lnSpc>
                <a:spcPct val="100000"/>
              </a:lnSpc>
              <a:spcBef>
                <a:spcPct val="20000"/>
              </a:spcBef>
              <a:spcAft>
                <a:spcPts val="0"/>
              </a:spcAft>
              <a:buClr>
                <a:srgbClr val="009999"/>
              </a:buClr>
              <a:buSzTx/>
              <a:buFont typeface="Wingdings 2" pitchFamily="18" charset="2"/>
              <a:buChar char=""/>
              <a:tabLst/>
              <a:defRPr/>
            </a:pPr>
            <a:r>
              <a:rPr kumimoji="0" lang="de-DE" sz="4300" b="0" i="0" u="none" strike="noStrike" kern="1200" cap="none" spc="0" normalizeH="0" baseline="0" noProof="0" dirty="0">
                <a:ln>
                  <a:noFill/>
                </a:ln>
                <a:solidFill>
                  <a:prstClr val="black"/>
                </a:solidFill>
                <a:effectLst/>
                <a:uLnTx/>
                <a:uFillTx/>
                <a:latin typeface="+mj-lt"/>
                <a:ea typeface="+mn-ea"/>
                <a:cs typeface="+mn-cs"/>
              </a:rPr>
              <a:t>Dritte Ebene</a:t>
            </a:r>
          </a:p>
          <a:p>
            <a:pPr marL="2857454" marR="0" lvl="3" indent="-408207"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a:pPr>
            <a:r>
              <a:rPr kumimoji="0" lang="de-DE" sz="3600" b="0" i="0" u="none" strike="noStrike" kern="1200" cap="none" spc="0" normalizeH="0" baseline="0" noProof="0" dirty="0">
                <a:ln>
                  <a:noFill/>
                </a:ln>
                <a:solidFill>
                  <a:prstClr val="black"/>
                </a:solidFill>
                <a:effectLst/>
                <a:uLnTx/>
                <a:uFillTx/>
                <a:latin typeface="+mj-lt"/>
                <a:ea typeface="+mn-ea"/>
                <a:cs typeface="+mn-cs"/>
              </a:rPr>
              <a:t>Vierte Ebene</a:t>
            </a:r>
          </a:p>
          <a:p>
            <a:pPr marL="3673869" marR="0" lvl="4" indent="-408207" algn="l" defTabSz="1632832" rtl="0" eaLnBrk="1" fontAlgn="auto" latinLnBrk="0" hangingPunct="1">
              <a:lnSpc>
                <a:spcPct val="100000"/>
              </a:lnSpc>
              <a:spcBef>
                <a:spcPct val="20000"/>
              </a:spcBef>
              <a:spcAft>
                <a:spcPts val="0"/>
              </a:spcAft>
              <a:buClrTx/>
              <a:buSzTx/>
              <a:buFont typeface="Arial" pitchFamily="34" charset="0"/>
              <a:buChar char="»"/>
              <a:tabLst/>
              <a:defRPr/>
            </a:pPr>
            <a:r>
              <a:rPr kumimoji="0" lang="de-DE" sz="3600" b="0" i="0" u="none" strike="noStrike" kern="1200" cap="none" spc="0" normalizeH="0" baseline="0" noProof="0" dirty="0">
                <a:ln>
                  <a:noFill/>
                </a:ln>
                <a:solidFill>
                  <a:prstClr val="black"/>
                </a:solidFill>
                <a:effectLst/>
                <a:uLnTx/>
                <a:uFillTx/>
                <a:latin typeface="+mj-lt"/>
                <a:ea typeface="+mn-ea"/>
                <a:cs typeface="+mn-cs"/>
              </a:rPr>
              <a:t>Fünfte Ebene</a:t>
            </a:r>
          </a:p>
        </p:txBody>
      </p:sp>
      <p:grpSp>
        <p:nvGrpSpPr>
          <p:cNvPr id="26" name="Gruppierung 25"/>
          <p:cNvGrpSpPr/>
          <p:nvPr userDrawn="1"/>
        </p:nvGrpSpPr>
        <p:grpSpPr>
          <a:xfrm>
            <a:off x="16069174" y="225180"/>
            <a:ext cx="1572720" cy="1558776"/>
            <a:chOff x="10439400" y="3062460"/>
            <a:chExt cx="5065992" cy="5021078"/>
          </a:xfrm>
        </p:grpSpPr>
        <p:grpSp>
          <p:nvGrpSpPr>
            <p:cNvPr id="27" name="Gruppierung 26"/>
            <p:cNvGrpSpPr/>
            <p:nvPr/>
          </p:nvGrpSpPr>
          <p:grpSpPr>
            <a:xfrm>
              <a:off x="11549216" y="4554698"/>
              <a:ext cx="2509684" cy="2036602"/>
              <a:chOff x="3352800" y="4818990"/>
              <a:chExt cx="1858316" cy="1508018"/>
            </a:xfrm>
          </p:grpSpPr>
          <p:sp>
            <p:nvSpPr>
              <p:cNvPr id="29" name="Rechteck 28"/>
              <p:cNvSpPr/>
              <p:nvPr userDrawn="1"/>
            </p:nvSpPr>
            <p:spPr>
              <a:xfrm>
                <a:off x="3352800" y="6009531"/>
                <a:ext cx="307360" cy="317477"/>
              </a:xfrm>
              <a:prstGeom prst="rect">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30" name="Rechteck 29"/>
              <p:cNvSpPr/>
              <p:nvPr userDrawn="1"/>
            </p:nvSpPr>
            <p:spPr>
              <a:xfrm>
                <a:off x="3740539" y="5771422"/>
                <a:ext cx="307360" cy="555586"/>
              </a:xfrm>
              <a:prstGeom prst="rect">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31" name="Rechteck 30"/>
              <p:cNvSpPr/>
              <p:nvPr userDrawn="1"/>
            </p:nvSpPr>
            <p:spPr>
              <a:xfrm>
                <a:off x="4128278" y="5453945"/>
                <a:ext cx="307360" cy="873063"/>
              </a:xfrm>
              <a:prstGeom prst="rect">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32" name="Rechteck 31"/>
              <p:cNvSpPr/>
              <p:nvPr userDrawn="1"/>
            </p:nvSpPr>
            <p:spPr>
              <a:xfrm>
                <a:off x="4516017" y="5136467"/>
                <a:ext cx="307360" cy="1190541"/>
              </a:xfrm>
              <a:prstGeom prst="rect">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33" name="Rechteck 32"/>
              <p:cNvSpPr/>
              <p:nvPr userDrawn="1"/>
            </p:nvSpPr>
            <p:spPr>
              <a:xfrm>
                <a:off x="4903756" y="4818990"/>
                <a:ext cx="307360" cy="1508018"/>
              </a:xfrm>
              <a:prstGeom prst="rect">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sp>
          <p:nvSpPr>
            <p:cNvPr id="28" name="Rad 14"/>
            <p:cNvSpPr/>
            <p:nvPr/>
          </p:nvSpPr>
          <p:spPr>
            <a:xfrm>
              <a:off x="10439400" y="3062460"/>
              <a:ext cx="5065992" cy="5021078"/>
            </a:xfrm>
            <a:prstGeom prst="donut">
              <a:avLst>
                <a:gd name="adj" fmla="val 5862"/>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spTree>
    <p:extLst>
      <p:ext uri="{BB962C8B-B14F-4D97-AF65-F5344CB8AC3E}">
        <p14:creationId xmlns:p14="http://schemas.microsoft.com/office/powerpoint/2010/main" val="697659202"/>
      </p:ext>
    </p:extLst>
  </p:cSld>
  <p:clrMap bg1="lt1" tx1="dk1" bg2="lt2" tx2="dk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15" r:id="rId8"/>
    <p:sldLayoutId id="2147483916" r:id="rId9"/>
    <p:sldLayoutId id="2147483917" r:id="rId10"/>
    <p:sldLayoutId id="2147483918" r:id="rId11"/>
    <p:sldLayoutId id="2147483919" r:id="rId12"/>
    <p:sldLayoutId id="2147483920" r:id="rId13"/>
    <p:sldLayoutId id="2147483921" r:id="rId14"/>
    <p:sldLayoutId id="2147483935" r:id="rId15"/>
    <p:sldLayoutId id="2147483986" r:id="rId16"/>
  </p:sldLayoutIdLst>
  <p:hf hdr="0"/>
  <p:txStyles>
    <p:titleStyle>
      <a:lvl1pPr algn="l" defTabSz="1632832" rtl="0" eaLnBrk="1" latinLnBrk="0" hangingPunct="1">
        <a:spcBef>
          <a:spcPct val="0"/>
        </a:spcBef>
        <a:buNone/>
        <a:defRPr sz="5000" kern="1200">
          <a:solidFill>
            <a:schemeClr val="bg1"/>
          </a:solidFill>
          <a:latin typeface="Helvetica" charset="0"/>
          <a:ea typeface="Helvetica" charset="0"/>
          <a:cs typeface="Helvetica" charset="0"/>
        </a:defRPr>
      </a:lvl1pPr>
    </p:titleStyle>
    <p:bodyStyle>
      <a:lvl1pPr marL="612313" marR="0" indent="-612313" algn="l" defTabSz="1632832" rtl="0" eaLnBrk="1" fontAlgn="auto" latinLnBrk="0" hangingPunct="1">
        <a:lnSpc>
          <a:spcPct val="100000"/>
        </a:lnSpc>
        <a:spcBef>
          <a:spcPct val="20000"/>
        </a:spcBef>
        <a:spcAft>
          <a:spcPts val="0"/>
        </a:spcAft>
        <a:buClr>
          <a:schemeClr val="accent1"/>
        </a:buClr>
        <a:buSzTx/>
        <a:buFont typeface="Wingdings 3" pitchFamily="18" charset="2"/>
        <a:buChar char=""/>
        <a:tabLst/>
        <a:defRPr sz="5700" kern="1200">
          <a:solidFill>
            <a:schemeClr val="tx1"/>
          </a:solidFill>
          <a:latin typeface="Helvetica" charset="0"/>
          <a:ea typeface="Helvetica" charset="0"/>
          <a:cs typeface="Helvetica" charset="0"/>
        </a:defRPr>
      </a:lvl1pPr>
      <a:lvl2pPr marL="1326675" marR="0" indent="-510260" algn="l" defTabSz="1632832" rtl="0" eaLnBrk="1" fontAlgn="auto" latinLnBrk="0" hangingPunct="1">
        <a:lnSpc>
          <a:spcPct val="100000"/>
        </a:lnSpc>
        <a:spcBef>
          <a:spcPct val="20000"/>
        </a:spcBef>
        <a:spcAft>
          <a:spcPts val="0"/>
        </a:spcAft>
        <a:buClr>
          <a:srgbClr val="83B819"/>
        </a:buClr>
        <a:buSzTx/>
        <a:buFont typeface="Wingdings 2" pitchFamily="18" charset="2"/>
        <a:buChar char=""/>
        <a:tabLst/>
        <a:defRPr sz="5000" kern="1200">
          <a:solidFill>
            <a:schemeClr val="tx1"/>
          </a:solidFill>
          <a:latin typeface="Helvetica" charset="0"/>
          <a:ea typeface="Helvetica" charset="0"/>
          <a:cs typeface="Helvetica" charset="0"/>
        </a:defRPr>
      </a:lvl2pPr>
      <a:lvl3pPr marL="2041039" marR="0" indent="-408207" algn="l" defTabSz="1632832" rtl="0" eaLnBrk="1" fontAlgn="auto" latinLnBrk="0" hangingPunct="1">
        <a:lnSpc>
          <a:spcPct val="100000"/>
        </a:lnSpc>
        <a:spcBef>
          <a:spcPct val="20000"/>
        </a:spcBef>
        <a:spcAft>
          <a:spcPts val="0"/>
        </a:spcAft>
        <a:buClr>
          <a:srgbClr val="009999"/>
        </a:buClr>
        <a:buSzTx/>
        <a:buFont typeface="Wingdings 2" pitchFamily="18" charset="2"/>
        <a:buChar char=""/>
        <a:tabLst/>
        <a:defRPr sz="4300" kern="1200">
          <a:solidFill>
            <a:schemeClr val="tx1"/>
          </a:solidFill>
          <a:latin typeface="Helvetica" charset="0"/>
          <a:ea typeface="Helvetica" charset="0"/>
          <a:cs typeface="Helvetica" charset="0"/>
        </a:defRPr>
      </a:lvl3pPr>
      <a:lvl4pPr marL="2857454" marR="0" indent="-408207"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sz="3600" kern="1200">
          <a:solidFill>
            <a:schemeClr val="tx1"/>
          </a:solidFill>
          <a:latin typeface="Helvetica" charset="0"/>
          <a:ea typeface="Helvetica" charset="0"/>
          <a:cs typeface="Helvetica" charset="0"/>
        </a:defRPr>
      </a:lvl4pPr>
      <a:lvl5pPr marL="3673869" marR="0" indent="-408207" algn="l" defTabSz="1632832" rtl="0" eaLnBrk="1" fontAlgn="auto" latinLnBrk="0" hangingPunct="1">
        <a:lnSpc>
          <a:spcPct val="100000"/>
        </a:lnSpc>
        <a:spcBef>
          <a:spcPct val="20000"/>
        </a:spcBef>
        <a:spcAft>
          <a:spcPts val="0"/>
        </a:spcAft>
        <a:buClrTx/>
        <a:buSzTx/>
        <a:buFont typeface="Arial" pitchFamily="34" charset="0"/>
        <a:buChar char="»"/>
        <a:tabLst/>
        <a:defRPr sz="3600" kern="1200">
          <a:solidFill>
            <a:schemeClr val="tx1"/>
          </a:solidFill>
          <a:latin typeface="Helvetica" charset="0"/>
          <a:ea typeface="Helvetica" charset="0"/>
          <a:cs typeface="Helvetica" charset="0"/>
        </a:defRPr>
      </a:lvl5pPr>
      <a:lvl6pPr marL="4490286"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6pPr>
      <a:lvl7pPr marL="5306700"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7pPr>
      <a:lvl8pPr marL="6123115"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8pPr>
      <a:lvl9pPr marL="6939532"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9pPr>
    </p:bodyStyle>
    <p:otherStyle>
      <a:defPPr>
        <a:defRPr lang="de-DE"/>
      </a:defPPr>
      <a:lvl1pPr marL="0" algn="l" defTabSz="1632832" rtl="0" eaLnBrk="1" latinLnBrk="0" hangingPunct="1">
        <a:defRPr sz="3200" kern="1200">
          <a:solidFill>
            <a:schemeClr val="tx1"/>
          </a:solidFill>
          <a:latin typeface="+mn-lt"/>
          <a:ea typeface="+mn-ea"/>
          <a:cs typeface="+mn-cs"/>
        </a:defRPr>
      </a:lvl1pPr>
      <a:lvl2pPr marL="816415" algn="l" defTabSz="1632832" rtl="0" eaLnBrk="1" latinLnBrk="0" hangingPunct="1">
        <a:defRPr sz="3200" kern="1200">
          <a:solidFill>
            <a:schemeClr val="tx1"/>
          </a:solidFill>
          <a:latin typeface="+mn-lt"/>
          <a:ea typeface="+mn-ea"/>
          <a:cs typeface="+mn-cs"/>
        </a:defRPr>
      </a:lvl2pPr>
      <a:lvl3pPr marL="1632832" algn="l" defTabSz="1632832" rtl="0" eaLnBrk="1" latinLnBrk="0" hangingPunct="1">
        <a:defRPr sz="3200" kern="1200">
          <a:solidFill>
            <a:schemeClr val="tx1"/>
          </a:solidFill>
          <a:latin typeface="+mn-lt"/>
          <a:ea typeface="+mn-ea"/>
          <a:cs typeface="+mn-cs"/>
        </a:defRPr>
      </a:lvl3pPr>
      <a:lvl4pPr marL="2449246" algn="l" defTabSz="1632832" rtl="0" eaLnBrk="1" latinLnBrk="0" hangingPunct="1">
        <a:defRPr sz="3200" kern="1200">
          <a:solidFill>
            <a:schemeClr val="tx1"/>
          </a:solidFill>
          <a:latin typeface="+mn-lt"/>
          <a:ea typeface="+mn-ea"/>
          <a:cs typeface="+mn-cs"/>
        </a:defRPr>
      </a:lvl4pPr>
      <a:lvl5pPr marL="3265661" algn="l" defTabSz="1632832" rtl="0" eaLnBrk="1" latinLnBrk="0" hangingPunct="1">
        <a:defRPr sz="3200" kern="1200">
          <a:solidFill>
            <a:schemeClr val="tx1"/>
          </a:solidFill>
          <a:latin typeface="+mn-lt"/>
          <a:ea typeface="+mn-ea"/>
          <a:cs typeface="+mn-cs"/>
        </a:defRPr>
      </a:lvl5pPr>
      <a:lvl6pPr marL="4082078" algn="l" defTabSz="1632832" rtl="0" eaLnBrk="1" latinLnBrk="0" hangingPunct="1">
        <a:defRPr sz="3200" kern="1200">
          <a:solidFill>
            <a:schemeClr val="tx1"/>
          </a:solidFill>
          <a:latin typeface="+mn-lt"/>
          <a:ea typeface="+mn-ea"/>
          <a:cs typeface="+mn-cs"/>
        </a:defRPr>
      </a:lvl6pPr>
      <a:lvl7pPr marL="4898493" algn="l" defTabSz="1632832" rtl="0" eaLnBrk="1" latinLnBrk="0" hangingPunct="1">
        <a:defRPr sz="3200" kern="1200">
          <a:solidFill>
            <a:schemeClr val="tx1"/>
          </a:solidFill>
          <a:latin typeface="+mn-lt"/>
          <a:ea typeface="+mn-ea"/>
          <a:cs typeface="+mn-cs"/>
        </a:defRPr>
      </a:lvl7pPr>
      <a:lvl8pPr marL="5714908" algn="l" defTabSz="1632832" rtl="0" eaLnBrk="1" latinLnBrk="0" hangingPunct="1">
        <a:defRPr sz="3200" kern="1200">
          <a:solidFill>
            <a:schemeClr val="tx1"/>
          </a:solidFill>
          <a:latin typeface="+mn-lt"/>
          <a:ea typeface="+mn-ea"/>
          <a:cs typeface="+mn-cs"/>
        </a:defRPr>
      </a:lvl8pPr>
      <a:lvl9pPr marL="6531325" algn="l" defTabSz="1632832" rtl="0" eaLnBrk="1" latinLnBrk="0" hangingPunct="1">
        <a:defRPr sz="32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7"/>
          <p:cNvPicPr>
            <a:picLocks noChangeAspect="1" noChangeArrowheads="1"/>
          </p:cNvPicPr>
          <p:nvPr/>
        </p:nvPicPr>
        <p:blipFill rotWithShape="1">
          <a:blip r:embed="rId15">
            <a:duotone>
              <a:schemeClr val="accent1">
                <a:shade val="45000"/>
                <a:satMod val="135000"/>
              </a:schemeClr>
              <a:prstClr val="white"/>
            </a:duotone>
            <a:extLst>
              <a:ext uri="{28A0092B-C50C-407E-A947-70E740481C1C}">
                <a14:useLocalDpi xmlns:a14="http://schemas.microsoft.com/office/drawing/2010/main" val="0"/>
              </a:ext>
            </a:extLst>
          </a:blip>
          <a:srcRect l="8995" t="8299" b="41641"/>
          <a:stretch/>
        </p:blipFill>
        <p:spPr bwMode="auto">
          <a:xfrm>
            <a:off x="788" y="0"/>
            <a:ext cx="18287216"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platzhalter 1"/>
          <p:cNvSpPr>
            <a:spLocks noGrp="1"/>
          </p:cNvSpPr>
          <p:nvPr>
            <p:ph type="title"/>
          </p:nvPr>
        </p:nvSpPr>
        <p:spPr>
          <a:xfrm>
            <a:off x="914654" y="225180"/>
            <a:ext cx="14401546" cy="1558776"/>
          </a:xfrm>
          <a:prstGeom prst="rect">
            <a:avLst/>
          </a:prstGeom>
        </p:spPr>
        <p:txBody>
          <a:bodyPr vert="horz" lIns="163283" tIns="81642" rIns="163283" bIns="81642" rtlCol="0" anchor="ctr">
            <a:noAutofit/>
          </a:bodyPr>
          <a:lstStyle/>
          <a:p>
            <a:r>
              <a:rPr lang="de-DE" noProof="0" dirty="0"/>
              <a:t>Titelmasterformat durch Klicken bearbeiten</a:t>
            </a:r>
          </a:p>
        </p:txBody>
      </p:sp>
      <p:sp>
        <p:nvSpPr>
          <p:cNvPr id="3" name="Textplatzhalter 2"/>
          <p:cNvSpPr>
            <a:spLocks noGrp="1"/>
          </p:cNvSpPr>
          <p:nvPr>
            <p:ph type="body" idx="1"/>
          </p:nvPr>
        </p:nvSpPr>
        <p:spPr>
          <a:xfrm>
            <a:off x="914400" y="2400311"/>
            <a:ext cx="16459200" cy="6788945"/>
          </a:xfrm>
          <a:prstGeom prst="rect">
            <a:avLst/>
          </a:prstGeom>
        </p:spPr>
        <p:txBody>
          <a:bodyPr vert="horz" lIns="163283" tIns="81642" rIns="163283" bIns="81642" rtlCol="0">
            <a:normAutofit/>
          </a:bodyPr>
          <a:lstStyle/>
          <a:p>
            <a:pPr marL="612313" marR="0" lvl="0" indent="-612313"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a:pPr>
            <a:r>
              <a:rPr kumimoji="0" lang="de-DE" sz="5700" b="0" i="0" u="none" strike="noStrike" kern="1200" cap="none" spc="0" normalizeH="0" baseline="0" noProof="0" dirty="0">
                <a:ln>
                  <a:noFill/>
                </a:ln>
                <a:solidFill>
                  <a:prstClr val="black"/>
                </a:solidFill>
                <a:effectLst/>
                <a:uLnTx/>
                <a:uFillTx/>
                <a:latin typeface="+mj-lt"/>
                <a:ea typeface="+mn-ea"/>
                <a:cs typeface="+mn-cs"/>
              </a:rPr>
              <a:t>Textmasterformat bearbeiten</a:t>
            </a:r>
          </a:p>
          <a:p>
            <a:pPr marL="1326675" marR="0" lvl="1" indent="-510260" algn="l" defTabSz="1632832" rtl="0" eaLnBrk="1" fontAlgn="auto" latinLnBrk="0" hangingPunct="1">
              <a:lnSpc>
                <a:spcPct val="100000"/>
              </a:lnSpc>
              <a:spcBef>
                <a:spcPct val="20000"/>
              </a:spcBef>
              <a:spcAft>
                <a:spcPts val="0"/>
              </a:spcAft>
              <a:buClr>
                <a:srgbClr val="83B819"/>
              </a:buClr>
              <a:buSzTx/>
              <a:buFont typeface="Wingdings 2" pitchFamily="18" charset="2"/>
              <a:buChar char=""/>
              <a:tabLst/>
              <a:defRPr/>
            </a:pPr>
            <a:r>
              <a:rPr kumimoji="0" lang="de-DE" sz="5000" b="0" i="0" u="none" strike="noStrike" kern="1200" cap="none" spc="0" normalizeH="0" baseline="0" noProof="0" dirty="0">
                <a:ln>
                  <a:noFill/>
                </a:ln>
                <a:solidFill>
                  <a:prstClr val="black"/>
                </a:solidFill>
                <a:effectLst/>
                <a:uLnTx/>
                <a:uFillTx/>
                <a:latin typeface="+mj-lt"/>
                <a:ea typeface="+mn-ea"/>
                <a:cs typeface="+mn-cs"/>
              </a:rPr>
              <a:t>Zweite Ebene</a:t>
            </a:r>
          </a:p>
          <a:p>
            <a:pPr marL="2041039" marR="0" lvl="2" indent="-408207" algn="l" defTabSz="1632832" rtl="0" eaLnBrk="1" fontAlgn="auto" latinLnBrk="0" hangingPunct="1">
              <a:lnSpc>
                <a:spcPct val="100000"/>
              </a:lnSpc>
              <a:spcBef>
                <a:spcPct val="20000"/>
              </a:spcBef>
              <a:spcAft>
                <a:spcPts val="0"/>
              </a:spcAft>
              <a:buClr>
                <a:srgbClr val="009999"/>
              </a:buClr>
              <a:buSzTx/>
              <a:buFont typeface="Wingdings 2" pitchFamily="18" charset="2"/>
              <a:buChar char=""/>
              <a:tabLst/>
              <a:defRPr/>
            </a:pPr>
            <a:r>
              <a:rPr kumimoji="0" lang="de-DE" sz="4300" b="0" i="0" u="none" strike="noStrike" kern="1200" cap="none" spc="0" normalizeH="0" baseline="0" noProof="0" dirty="0">
                <a:ln>
                  <a:noFill/>
                </a:ln>
                <a:solidFill>
                  <a:prstClr val="black"/>
                </a:solidFill>
                <a:effectLst/>
                <a:uLnTx/>
                <a:uFillTx/>
                <a:latin typeface="+mj-lt"/>
                <a:ea typeface="+mn-ea"/>
                <a:cs typeface="+mn-cs"/>
              </a:rPr>
              <a:t>Dritte Ebene</a:t>
            </a:r>
          </a:p>
          <a:p>
            <a:pPr marL="2857454" marR="0" lvl="3" indent="-408207"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a:pPr>
            <a:r>
              <a:rPr kumimoji="0" lang="de-DE" sz="3600" b="0" i="0" u="none" strike="noStrike" kern="1200" cap="none" spc="0" normalizeH="0" baseline="0" noProof="0" dirty="0">
                <a:ln>
                  <a:noFill/>
                </a:ln>
                <a:solidFill>
                  <a:prstClr val="black"/>
                </a:solidFill>
                <a:effectLst/>
                <a:uLnTx/>
                <a:uFillTx/>
                <a:latin typeface="+mj-lt"/>
                <a:ea typeface="+mn-ea"/>
                <a:cs typeface="+mn-cs"/>
              </a:rPr>
              <a:t>Vierte Ebene</a:t>
            </a:r>
          </a:p>
          <a:p>
            <a:pPr marL="3673869" marR="0" lvl="4" indent="-408207" algn="l" defTabSz="1632832" rtl="0" eaLnBrk="1" fontAlgn="auto" latinLnBrk="0" hangingPunct="1">
              <a:lnSpc>
                <a:spcPct val="100000"/>
              </a:lnSpc>
              <a:spcBef>
                <a:spcPct val="20000"/>
              </a:spcBef>
              <a:spcAft>
                <a:spcPts val="0"/>
              </a:spcAft>
              <a:buClrTx/>
              <a:buSzTx/>
              <a:buFont typeface="Arial" pitchFamily="34" charset="0"/>
              <a:buChar char="»"/>
              <a:tabLst/>
              <a:defRPr/>
            </a:pPr>
            <a:r>
              <a:rPr kumimoji="0" lang="de-DE" sz="3600" b="0" i="0" u="none" strike="noStrike" kern="1200" cap="none" spc="0" normalizeH="0" baseline="0" noProof="0" dirty="0">
                <a:ln>
                  <a:noFill/>
                </a:ln>
                <a:solidFill>
                  <a:prstClr val="black"/>
                </a:solidFill>
                <a:effectLst/>
                <a:uLnTx/>
                <a:uFillTx/>
                <a:latin typeface="+mj-lt"/>
                <a:ea typeface="+mn-ea"/>
                <a:cs typeface="+mn-cs"/>
              </a:rPr>
              <a:t>Fünfte Ebene</a:t>
            </a:r>
          </a:p>
        </p:txBody>
      </p:sp>
      <p:sp>
        <p:nvSpPr>
          <p:cNvPr id="4" name="Datumsplatzhalter 3"/>
          <p:cNvSpPr>
            <a:spLocks noGrp="1"/>
          </p:cNvSpPr>
          <p:nvPr>
            <p:ph type="dt" sz="half" idx="2"/>
          </p:nvPr>
        </p:nvSpPr>
        <p:spPr>
          <a:xfrm>
            <a:off x="914400" y="9230111"/>
            <a:ext cx="4267200" cy="547688"/>
          </a:xfrm>
          <a:prstGeom prst="rect">
            <a:avLst/>
          </a:prstGeom>
        </p:spPr>
        <p:txBody>
          <a:bodyPr vert="horz" lIns="163283" tIns="81642" rIns="163283" bIns="81642" rtlCol="0" anchor="ctr"/>
          <a:lstStyle>
            <a:lvl1pPr algn="l">
              <a:defRPr sz="2100">
                <a:solidFill>
                  <a:schemeClr val="tx1">
                    <a:tint val="75000"/>
                  </a:schemeClr>
                </a:solidFill>
              </a:defRPr>
            </a:lvl1pPr>
          </a:lstStyle>
          <a:p>
            <a:pPr defTabSz="1632832"/>
            <a:fld id="{0A2EEA1F-DB34-584C-84BF-69110716A2D4}"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3"/>
          </p:nvPr>
        </p:nvSpPr>
        <p:spPr>
          <a:xfrm>
            <a:off x="6248400" y="9230111"/>
            <a:ext cx="5791200" cy="547688"/>
          </a:xfrm>
          <a:prstGeom prst="rect">
            <a:avLst/>
          </a:prstGeom>
        </p:spPr>
        <p:txBody>
          <a:bodyPr vert="horz" lIns="163283" tIns="81642" rIns="163283" bIns="81642" rtlCol="0" anchor="ctr"/>
          <a:lstStyle>
            <a:lvl1pPr algn="ctr">
              <a:defRPr sz="2100">
                <a:solidFill>
                  <a:schemeClr val="tx1">
                    <a:tint val="75000"/>
                  </a:schemeClr>
                </a:solidFill>
              </a:defRPr>
            </a:lvl1pPr>
          </a:lstStyle>
          <a:p>
            <a:pPr defTabSz="1632832"/>
            <a:r>
              <a:rPr lang="de-DE">
                <a:solidFill>
                  <a:prstClr val="black">
                    <a:tint val="75000"/>
                  </a:prstClr>
                </a:solidFill>
                <a:latin typeface="Calibri"/>
              </a:rPr>
              <a:t>© Cerulean Circle GmbH</a:t>
            </a:r>
          </a:p>
        </p:txBody>
      </p:sp>
      <p:sp>
        <p:nvSpPr>
          <p:cNvPr id="6" name="Foliennummernplatzhalter 5"/>
          <p:cNvSpPr>
            <a:spLocks noGrp="1"/>
          </p:cNvSpPr>
          <p:nvPr>
            <p:ph type="sldNum" sz="quarter" idx="4"/>
          </p:nvPr>
        </p:nvSpPr>
        <p:spPr>
          <a:xfrm>
            <a:off x="13106400" y="9230111"/>
            <a:ext cx="4267200" cy="547688"/>
          </a:xfrm>
          <a:prstGeom prst="rect">
            <a:avLst/>
          </a:prstGeom>
        </p:spPr>
        <p:txBody>
          <a:bodyPr vert="horz" lIns="163283" tIns="81642" rIns="163283" bIns="81642" rtlCol="0" anchor="ctr"/>
          <a:lstStyle>
            <a:lvl1pPr algn="r">
              <a:defRPr sz="2100">
                <a:solidFill>
                  <a:schemeClr val="tx1">
                    <a:tint val="75000"/>
                  </a:schemeClr>
                </a:solidFill>
              </a:defRPr>
            </a:lvl1pPr>
          </a:lstStyle>
          <a:p>
            <a:pPr defTabSz="1632832"/>
            <a:fld id="{C4FB3287-924D-476C-A86E-8BB8B69384F9}" type="slidenum">
              <a:rPr lang="de-DE" smtClean="0">
                <a:solidFill>
                  <a:prstClr val="black">
                    <a:tint val="75000"/>
                  </a:prstClr>
                </a:solidFill>
                <a:latin typeface="Calibri"/>
              </a:rPr>
              <a:pPr defTabSz="1632832"/>
              <a:t>‹Nr.›</a:t>
            </a:fld>
            <a:endParaRPr lang="de-DE">
              <a:solidFill>
                <a:prstClr val="black">
                  <a:tint val="75000"/>
                </a:prstClr>
              </a:solidFill>
              <a:latin typeface="Calibri"/>
            </a:endParaRPr>
          </a:p>
        </p:txBody>
      </p:sp>
      <p:grpSp>
        <p:nvGrpSpPr>
          <p:cNvPr id="41" name="Gruppieren 40"/>
          <p:cNvGrpSpPr/>
          <p:nvPr/>
        </p:nvGrpSpPr>
        <p:grpSpPr>
          <a:xfrm>
            <a:off x="15806107" y="215255"/>
            <a:ext cx="1569739" cy="1569739"/>
            <a:chOff x="11048999" y="4340086"/>
            <a:chExt cx="2403613" cy="2403613"/>
          </a:xfrm>
        </p:grpSpPr>
        <p:sp>
          <p:nvSpPr>
            <p:cNvPr id="42" name="Rad 41"/>
            <p:cNvSpPr/>
            <p:nvPr userDrawn="1"/>
          </p:nvSpPr>
          <p:spPr>
            <a:xfrm>
              <a:off x="11048999" y="4340086"/>
              <a:ext cx="2403613" cy="2403613"/>
            </a:xfrm>
            <a:prstGeom prst="donut">
              <a:avLst>
                <a:gd name="adj" fmla="val 13157"/>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a:p>
          </p:txBody>
        </p:sp>
        <p:grpSp>
          <p:nvGrpSpPr>
            <p:cNvPr id="43" name="Gruppieren 42"/>
            <p:cNvGrpSpPr/>
            <p:nvPr userDrawn="1"/>
          </p:nvGrpSpPr>
          <p:grpSpPr>
            <a:xfrm>
              <a:off x="11793605" y="5180945"/>
              <a:ext cx="914400" cy="721895"/>
              <a:chOff x="6705600" y="6972300"/>
              <a:chExt cx="2341660" cy="1447800"/>
            </a:xfrm>
          </p:grpSpPr>
          <p:sp>
            <p:nvSpPr>
              <p:cNvPr id="44" name="Rechteck 43"/>
              <p:cNvSpPr/>
              <p:nvPr userDrawn="1"/>
            </p:nvSpPr>
            <p:spPr>
              <a:xfrm>
                <a:off x="6705600" y="8115300"/>
                <a:ext cx="457200" cy="304800"/>
              </a:xfrm>
              <a:prstGeom prst="rect">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a:p>
            </p:txBody>
          </p:sp>
          <p:sp>
            <p:nvSpPr>
              <p:cNvPr id="45" name="Rechteck 44"/>
              <p:cNvSpPr/>
              <p:nvPr userDrawn="1"/>
            </p:nvSpPr>
            <p:spPr>
              <a:xfrm>
                <a:off x="7176715" y="7886700"/>
                <a:ext cx="457200" cy="533400"/>
              </a:xfrm>
              <a:prstGeom prst="rect">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a:p>
            </p:txBody>
          </p:sp>
          <p:sp>
            <p:nvSpPr>
              <p:cNvPr id="46" name="Rechteck 45"/>
              <p:cNvSpPr/>
              <p:nvPr userDrawn="1"/>
            </p:nvSpPr>
            <p:spPr>
              <a:xfrm>
                <a:off x="7647830" y="7581900"/>
                <a:ext cx="457200" cy="838200"/>
              </a:xfrm>
              <a:prstGeom prst="rect">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a:p>
            </p:txBody>
          </p:sp>
          <p:sp>
            <p:nvSpPr>
              <p:cNvPr id="47" name="Rechteck 46"/>
              <p:cNvSpPr/>
              <p:nvPr userDrawn="1"/>
            </p:nvSpPr>
            <p:spPr>
              <a:xfrm>
                <a:off x="8118945" y="7277100"/>
                <a:ext cx="457200" cy="1143000"/>
              </a:xfrm>
              <a:prstGeom prst="rect">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a:p>
            </p:txBody>
          </p:sp>
          <p:sp>
            <p:nvSpPr>
              <p:cNvPr id="48" name="Rechteck 47"/>
              <p:cNvSpPr/>
              <p:nvPr userDrawn="1"/>
            </p:nvSpPr>
            <p:spPr>
              <a:xfrm>
                <a:off x="8590060" y="6972300"/>
                <a:ext cx="457200" cy="1447800"/>
              </a:xfrm>
              <a:prstGeom prst="rect">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a:p>
            </p:txBody>
          </p:sp>
        </p:grpSp>
      </p:grpSp>
    </p:spTree>
    <p:extLst>
      <p:ext uri="{BB962C8B-B14F-4D97-AF65-F5344CB8AC3E}">
        <p14:creationId xmlns:p14="http://schemas.microsoft.com/office/powerpoint/2010/main" val="2220874147"/>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 id="2147483830" r:id="rId12"/>
    <p:sldLayoutId id="2147483832" r:id="rId13"/>
  </p:sldLayoutIdLst>
  <p:hf hdr="0"/>
  <p:txStyles>
    <p:titleStyle>
      <a:lvl1pPr algn="l" defTabSz="1632832" rtl="0" eaLnBrk="1" latinLnBrk="0" hangingPunct="1">
        <a:spcBef>
          <a:spcPct val="0"/>
        </a:spcBef>
        <a:buNone/>
        <a:defRPr sz="5000" kern="1200">
          <a:solidFill>
            <a:schemeClr val="bg1"/>
          </a:solidFill>
          <a:latin typeface="+mj-lt"/>
          <a:ea typeface="+mj-ea"/>
          <a:cs typeface="+mj-cs"/>
        </a:defRPr>
      </a:lvl1pPr>
    </p:titleStyle>
    <p:bodyStyle>
      <a:lvl1pPr marL="612313" marR="0" indent="-612313"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sz="5700" kern="1200">
          <a:solidFill>
            <a:schemeClr val="tx1"/>
          </a:solidFill>
          <a:latin typeface="+mj-lt"/>
          <a:ea typeface="+mn-ea"/>
          <a:cs typeface="+mn-cs"/>
        </a:defRPr>
      </a:lvl1pPr>
      <a:lvl2pPr marL="1326675" marR="0" indent="-510260" algn="l" defTabSz="1632832" rtl="0" eaLnBrk="1" fontAlgn="auto" latinLnBrk="0" hangingPunct="1">
        <a:lnSpc>
          <a:spcPct val="100000"/>
        </a:lnSpc>
        <a:spcBef>
          <a:spcPct val="20000"/>
        </a:spcBef>
        <a:spcAft>
          <a:spcPts val="0"/>
        </a:spcAft>
        <a:buClr>
          <a:srgbClr val="83B819"/>
        </a:buClr>
        <a:buSzTx/>
        <a:buFont typeface="Wingdings 2" pitchFamily="18" charset="2"/>
        <a:buChar char=""/>
        <a:tabLst/>
        <a:defRPr sz="5000" kern="1200">
          <a:solidFill>
            <a:schemeClr val="tx1"/>
          </a:solidFill>
          <a:latin typeface="+mj-lt"/>
          <a:ea typeface="+mn-ea"/>
          <a:cs typeface="+mn-cs"/>
        </a:defRPr>
      </a:lvl2pPr>
      <a:lvl3pPr marL="2041039" marR="0" indent="-408207" algn="l" defTabSz="1632832" rtl="0" eaLnBrk="1" fontAlgn="auto" latinLnBrk="0" hangingPunct="1">
        <a:lnSpc>
          <a:spcPct val="100000"/>
        </a:lnSpc>
        <a:spcBef>
          <a:spcPct val="20000"/>
        </a:spcBef>
        <a:spcAft>
          <a:spcPts val="0"/>
        </a:spcAft>
        <a:buClr>
          <a:srgbClr val="009999"/>
        </a:buClr>
        <a:buSzTx/>
        <a:buFont typeface="Wingdings 2" pitchFamily="18" charset="2"/>
        <a:buChar char=""/>
        <a:tabLst/>
        <a:defRPr sz="4300" kern="1200">
          <a:solidFill>
            <a:schemeClr val="tx1"/>
          </a:solidFill>
          <a:latin typeface="+mj-lt"/>
          <a:ea typeface="+mn-ea"/>
          <a:cs typeface="+mn-cs"/>
        </a:defRPr>
      </a:lvl3pPr>
      <a:lvl4pPr marL="2857454" marR="0" indent="-408207"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sz="3600" kern="1200">
          <a:solidFill>
            <a:schemeClr val="tx1"/>
          </a:solidFill>
          <a:latin typeface="+mj-lt"/>
          <a:ea typeface="+mn-ea"/>
          <a:cs typeface="+mn-cs"/>
        </a:defRPr>
      </a:lvl4pPr>
      <a:lvl5pPr marL="3673869" marR="0" indent="-408207" algn="l" defTabSz="1632832" rtl="0" eaLnBrk="1" fontAlgn="auto" latinLnBrk="0" hangingPunct="1">
        <a:lnSpc>
          <a:spcPct val="100000"/>
        </a:lnSpc>
        <a:spcBef>
          <a:spcPct val="20000"/>
        </a:spcBef>
        <a:spcAft>
          <a:spcPts val="0"/>
        </a:spcAft>
        <a:buClrTx/>
        <a:buSzTx/>
        <a:buFont typeface="Arial" pitchFamily="34" charset="0"/>
        <a:buChar char="»"/>
        <a:tabLst/>
        <a:defRPr sz="3600" kern="1200">
          <a:solidFill>
            <a:schemeClr val="tx1"/>
          </a:solidFill>
          <a:latin typeface="+mj-lt"/>
          <a:ea typeface="+mn-ea"/>
          <a:cs typeface="+mn-cs"/>
        </a:defRPr>
      </a:lvl5pPr>
      <a:lvl6pPr marL="4490286"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6pPr>
      <a:lvl7pPr marL="5306700"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7pPr>
      <a:lvl8pPr marL="6123115"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8pPr>
      <a:lvl9pPr marL="6939532"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9pPr>
    </p:bodyStyle>
    <p:otherStyle>
      <a:defPPr>
        <a:defRPr lang="de-DE"/>
      </a:defPPr>
      <a:lvl1pPr marL="0" algn="l" defTabSz="1632832" rtl="0" eaLnBrk="1" latinLnBrk="0" hangingPunct="1">
        <a:defRPr sz="3200" kern="1200">
          <a:solidFill>
            <a:schemeClr val="tx1"/>
          </a:solidFill>
          <a:latin typeface="+mn-lt"/>
          <a:ea typeface="+mn-ea"/>
          <a:cs typeface="+mn-cs"/>
        </a:defRPr>
      </a:lvl1pPr>
      <a:lvl2pPr marL="816415" algn="l" defTabSz="1632832" rtl="0" eaLnBrk="1" latinLnBrk="0" hangingPunct="1">
        <a:defRPr sz="3200" kern="1200">
          <a:solidFill>
            <a:schemeClr val="tx1"/>
          </a:solidFill>
          <a:latin typeface="+mn-lt"/>
          <a:ea typeface="+mn-ea"/>
          <a:cs typeface="+mn-cs"/>
        </a:defRPr>
      </a:lvl2pPr>
      <a:lvl3pPr marL="1632832" algn="l" defTabSz="1632832" rtl="0" eaLnBrk="1" latinLnBrk="0" hangingPunct="1">
        <a:defRPr sz="3200" kern="1200">
          <a:solidFill>
            <a:schemeClr val="tx1"/>
          </a:solidFill>
          <a:latin typeface="+mn-lt"/>
          <a:ea typeface="+mn-ea"/>
          <a:cs typeface="+mn-cs"/>
        </a:defRPr>
      </a:lvl3pPr>
      <a:lvl4pPr marL="2449246" algn="l" defTabSz="1632832" rtl="0" eaLnBrk="1" latinLnBrk="0" hangingPunct="1">
        <a:defRPr sz="3200" kern="1200">
          <a:solidFill>
            <a:schemeClr val="tx1"/>
          </a:solidFill>
          <a:latin typeface="+mn-lt"/>
          <a:ea typeface="+mn-ea"/>
          <a:cs typeface="+mn-cs"/>
        </a:defRPr>
      </a:lvl4pPr>
      <a:lvl5pPr marL="3265661" algn="l" defTabSz="1632832" rtl="0" eaLnBrk="1" latinLnBrk="0" hangingPunct="1">
        <a:defRPr sz="3200" kern="1200">
          <a:solidFill>
            <a:schemeClr val="tx1"/>
          </a:solidFill>
          <a:latin typeface="+mn-lt"/>
          <a:ea typeface="+mn-ea"/>
          <a:cs typeface="+mn-cs"/>
        </a:defRPr>
      </a:lvl5pPr>
      <a:lvl6pPr marL="4082078" algn="l" defTabSz="1632832" rtl="0" eaLnBrk="1" latinLnBrk="0" hangingPunct="1">
        <a:defRPr sz="3200" kern="1200">
          <a:solidFill>
            <a:schemeClr val="tx1"/>
          </a:solidFill>
          <a:latin typeface="+mn-lt"/>
          <a:ea typeface="+mn-ea"/>
          <a:cs typeface="+mn-cs"/>
        </a:defRPr>
      </a:lvl6pPr>
      <a:lvl7pPr marL="4898493" algn="l" defTabSz="1632832" rtl="0" eaLnBrk="1" latinLnBrk="0" hangingPunct="1">
        <a:defRPr sz="3200" kern="1200">
          <a:solidFill>
            <a:schemeClr val="tx1"/>
          </a:solidFill>
          <a:latin typeface="+mn-lt"/>
          <a:ea typeface="+mn-ea"/>
          <a:cs typeface="+mn-cs"/>
        </a:defRPr>
      </a:lvl7pPr>
      <a:lvl8pPr marL="5714908" algn="l" defTabSz="1632832" rtl="0" eaLnBrk="1" latinLnBrk="0" hangingPunct="1">
        <a:defRPr sz="3200" kern="1200">
          <a:solidFill>
            <a:schemeClr val="tx1"/>
          </a:solidFill>
          <a:latin typeface="+mn-lt"/>
          <a:ea typeface="+mn-ea"/>
          <a:cs typeface="+mn-cs"/>
        </a:defRPr>
      </a:lvl8pPr>
      <a:lvl9pPr marL="6531325" algn="l" defTabSz="1632832" rtl="0" eaLnBrk="1" latinLnBrk="0" hangingPunct="1">
        <a:defRPr sz="32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7"/>
          <p:cNvPicPr>
            <a:picLocks noChangeAspect="1" noChangeArrowheads="1"/>
          </p:cNvPicPr>
          <p:nvPr/>
        </p:nvPicPr>
        <p:blipFill rotWithShape="1">
          <a:blip r:embed="rId14">
            <a:duotone>
              <a:schemeClr val="accent1">
                <a:shade val="45000"/>
                <a:satMod val="135000"/>
              </a:schemeClr>
              <a:prstClr val="white"/>
            </a:duotone>
            <a:extLst>
              <a:ext uri="{28A0092B-C50C-407E-A947-70E740481C1C}">
                <a14:useLocalDpi xmlns:a14="http://schemas.microsoft.com/office/drawing/2010/main" val="0"/>
              </a:ext>
            </a:extLst>
          </a:blip>
          <a:srcRect l="8995" t="8299" b="41641"/>
          <a:stretch/>
        </p:blipFill>
        <p:spPr bwMode="auto">
          <a:xfrm>
            <a:off x="788" y="0"/>
            <a:ext cx="18287216"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platzhalter 1"/>
          <p:cNvSpPr>
            <a:spLocks noGrp="1"/>
          </p:cNvSpPr>
          <p:nvPr>
            <p:ph type="title"/>
          </p:nvPr>
        </p:nvSpPr>
        <p:spPr>
          <a:xfrm>
            <a:off x="914654" y="225180"/>
            <a:ext cx="11829748" cy="1558776"/>
          </a:xfrm>
          <a:prstGeom prst="rect">
            <a:avLst/>
          </a:prstGeom>
        </p:spPr>
        <p:txBody>
          <a:bodyPr vert="horz" lIns="163283" tIns="81642" rIns="163283" bIns="81642" rtlCol="0" anchor="ctr">
            <a:noAutofit/>
          </a:bodyPr>
          <a:lstStyle/>
          <a:p>
            <a:r>
              <a:rPr lang="de-DE" noProof="0" dirty="0"/>
              <a:t>Titelmasterformat durch Klicken bearbeiten</a:t>
            </a:r>
          </a:p>
        </p:txBody>
      </p:sp>
      <p:sp>
        <p:nvSpPr>
          <p:cNvPr id="3" name="Textplatzhalter 2"/>
          <p:cNvSpPr>
            <a:spLocks noGrp="1"/>
          </p:cNvSpPr>
          <p:nvPr>
            <p:ph type="body" idx="1"/>
          </p:nvPr>
        </p:nvSpPr>
        <p:spPr>
          <a:xfrm>
            <a:off x="914400" y="2400311"/>
            <a:ext cx="16459200" cy="6788945"/>
          </a:xfrm>
          <a:prstGeom prst="rect">
            <a:avLst/>
          </a:prstGeom>
        </p:spPr>
        <p:txBody>
          <a:bodyPr vert="horz" lIns="163283" tIns="81642" rIns="163283" bIns="81642" rtlCol="0">
            <a:normAutofit/>
          </a:bodyPr>
          <a:lstStyle/>
          <a:p>
            <a:pPr marL="612313" marR="0" lvl="0" indent="-612313"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a:pPr>
            <a:r>
              <a:rPr kumimoji="0" lang="de-DE" sz="5700" b="0" i="0" u="none" strike="noStrike" kern="1200" cap="none" spc="0" normalizeH="0" baseline="0" noProof="0" dirty="0">
                <a:ln>
                  <a:noFill/>
                </a:ln>
                <a:solidFill>
                  <a:prstClr val="black"/>
                </a:solidFill>
                <a:effectLst/>
                <a:uLnTx/>
                <a:uFillTx/>
                <a:latin typeface="+mj-lt"/>
                <a:ea typeface="+mn-ea"/>
                <a:cs typeface="+mn-cs"/>
              </a:rPr>
              <a:t>Textmasterformat bearbeiten</a:t>
            </a:r>
          </a:p>
          <a:p>
            <a:pPr marL="1326675" marR="0" lvl="1" indent="-510260" algn="l" defTabSz="1632832" rtl="0" eaLnBrk="1" fontAlgn="auto" latinLnBrk="0" hangingPunct="1">
              <a:lnSpc>
                <a:spcPct val="100000"/>
              </a:lnSpc>
              <a:spcBef>
                <a:spcPct val="20000"/>
              </a:spcBef>
              <a:spcAft>
                <a:spcPts val="0"/>
              </a:spcAft>
              <a:buClr>
                <a:srgbClr val="83B819"/>
              </a:buClr>
              <a:buSzTx/>
              <a:buFont typeface="Wingdings 2" pitchFamily="18" charset="2"/>
              <a:buChar char=""/>
              <a:tabLst/>
              <a:defRPr/>
            </a:pPr>
            <a:r>
              <a:rPr kumimoji="0" lang="de-DE" sz="5000" b="0" i="0" u="none" strike="noStrike" kern="1200" cap="none" spc="0" normalizeH="0" baseline="0" noProof="0" dirty="0">
                <a:ln>
                  <a:noFill/>
                </a:ln>
                <a:solidFill>
                  <a:prstClr val="black"/>
                </a:solidFill>
                <a:effectLst/>
                <a:uLnTx/>
                <a:uFillTx/>
                <a:latin typeface="+mj-lt"/>
                <a:ea typeface="+mn-ea"/>
                <a:cs typeface="+mn-cs"/>
              </a:rPr>
              <a:t>Zweite Ebene</a:t>
            </a:r>
          </a:p>
          <a:p>
            <a:pPr marL="2041039" marR="0" lvl="2" indent="-408207" algn="l" defTabSz="1632832" rtl="0" eaLnBrk="1" fontAlgn="auto" latinLnBrk="0" hangingPunct="1">
              <a:lnSpc>
                <a:spcPct val="100000"/>
              </a:lnSpc>
              <a:spcBef>
                <a:spcPct val="20000"/>
              </a:spcBef>
              <a:spcAft>
                <a:spcPts val="0"/>
              </a:spcAft>
              <a:buClr>
                <a:srgbClr val="009999"/>
              </a:buClr>
              <a:buSzTx/>
              <a:buFont typeface="Wingdings 2" pitchFamily="18" charset="2"/>
              <a:buChar char=""/>
              <a:tabLst/>
              <a:defRPr/>
            </a:pPr>
            <a:r>
              <a:rPr kumimoji="0" lang="de-DE" sz="4300" b="0" i="0" u="none" strike="noStrike" kern="1200" cap="none" spc="0" normalizeH="0" baseline="0" noProof="0" dirty="0">
                <a:ln>
                  <a:noFill/>
                </a:ln>
                <a:solidFill>
                  <a:prstClr val="black"/>
                </a:solidFill>
                <a:effectLst/>
                <a:uLnTx/>
                <a:uFillTx/>
                <a:latin typeface="+mj-lt"/>
                <a:ea typeface="+mn-ea"/>
                <a:cs typeface="+mn-cs"/>
              </a:rPr>
              <a:t>Dritte Ebene</a:t>
            </a:r>
          </a:p>
          <a:p>
            <a:pPr marL="2857454" marR="0" lvl="3" indent="-408207"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a:pPr>
            <a:r>
              <a:rPr kumimoji="0" lang="de-DE" sz="3600" b="0" i="0" u="none" strike="noStrike" kern="1200" cap="none" spc="0" normalizeH="0" baseline="0" noProof="0" dirty="0">
                <a:ln>
                  <a:noFill/>
                </a:ln>
                <a:solidFill>
                  <a:prstClr val="black"/>
                </a:solidFill>
                <a:effectLst/>
                <a:uLnTx/>
                <a:uFillTx/>
                <a:latin typeface="+mj-lt"/>
                <a:ea typeface="+mn-ea"/>
                <a:cs typeface="+mn-cs"/>
              </a:rPr>
              <a:t>Vierte Ebene</a:t>
            </a:r>
          </a:p>
          <a:p>
            <a:pPr marL="3673869" marR="0" lvl="4" indent="-408207" algn="l" defTabSz="1632832" rtl="0" eaLnBrk="1" fontAlgn="auto" latinLnBrk="0" hangingPunct="1">
              <a:lnSpc>
                <a:spcPct val="100000"/>
              </a:lnSpc>
              <a:spcBef>
                <a:spcPct val="20000"/>
              </a:spcBef>
              <a:spcAft>
                <a:spcPts val="0"/>
              </a:spcAft>
              <a:buClrTx/>
              <a:buSzTx/>
              <a:buFont typeface="Arial" pitchFamily="34" charset="0"/>
              <a:buChar char="»"/>
              <a:tabLst/>
              <a:defRPr/>
            </a:pPr>
            <a:r>
              <a:rPr kumimoji="0" lang="de-DE" sz="3600" b="0" i="0" u="none" strike="noStrike" kern="1200" cap="none" spc="0" normalizeH="0" baseline="0" noProof="0" dirty="0">
                <a:ln>
                  <a:noFill/>
                </a:ln>
                <a:solidFill>
                  <a:prstClr val="black"/>
                </a:solidFill>
                <a:effectLst/>
                <a:uLnTx/>
                <a:uFillTx/>
                <a:latin typeface="+mj-lt"/>
                <a:ea typeface="+mn-ea"/>
                <a:cs typeface="+mn-cs"/>
              </a:rPr>
              <a:t>Fünfte Ebene</a:t>
            </a:r>
          </a:p>
        </p:txBody>
      </p:sp>
      <p:sp>
        <p:nvSpPr>
          <p:cNvPr id="4" name="Datumsplatzhalter 3"/>
          <p:cNvSpPr>
            <a:spLocks noGrp="1"/>
          </p:cNvSpPr>
          <p:nvPr>
            <p:ph type="dt" sz="half" idx="2"/>
          </p:nvPr>
        </p:nvSpPr>
        <p:spPr>
          <a:xfrm>
            <a:off x="914400" y="9230111"/>
            <a:ext cx="4267200" cy="547688"/>
          </a:xfrm>
          <a:prstGeom prst="rect">
            <a:avLst/>
          </a:prstGeom>
        </p:spPr>
        <p:txBody>
          <a:bodyPr vert="horz" lIns="163283" tIns="81642" rIns="163283" bIns="81642" rtlCol="0" anchor="ctr"/>
          <a:lstStyle>
            <a:lvl1pPr algn="l">
              <a:defRPr sz="2100">
                <a:solidFill>
                  <a:schemeClr val="tx1">
                    <a:tint val="75000"/>
                  </a:schemeClr>
                </a:solidFill>
              </a:defRPr>
            </a:lvl1pPr>
          </a:lstStyle>
          <a:p>
            <a:pPr defTabSz="1632832"/>
            <a:fld id="{A62D7118-59F1-3A45-81F6-32FA9A356330}"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3"/>
          </p:nvPr>
        </p:nvSpPr>
        <p:spPr>
          <a:xfrm>
            <a:off x="6248400" y="9230111"/>
            <a:ext cx="5791200" cy="547688"/>
          </a:xfrm>
          <a:prstGeom prst="rect">
            <a:avLst/>
          </a:prstGeom>
        </p:spPr>
        <p:txBody>
          <a:bodyPr vert="horz" lIns="163283" tIns="81642" rIns="163283" bIns="81642" rtlCol="0" anchor="ctr"/>
          <a:lstStyle>
            <a:lvl1pPr algn="ctr">
              <a:defRPr sz="2100">
                <a:solidFill>
                  <a:schemeClr val="tx1">
                    <a:tint val="75000"/>
                  </a:schemeClr>
                </a:solidFill>
              </a:defRPr>
            </a:lvl1pPr>
          </a:lstStyle>
          <a:p>
            <a:pPr defTabSz="1632832"/>
            <a:r>
              <a:rPr lang="de-DE">
                <a:solidFill>
                  <a:prstClr val="black">
                    <a:tint val="75000"/>
                  </a:prstClr>
                </a:solidFill>
                <a:latin typeface="Calibri"/>
              </a:rPr>
              <a:t>© Cerulean Circle GmbH</a:t>
            </a:r>
          </a:p>
        </p:txBody>
      </p:sp>
      <p:sp>
        <p:nvSpPr>
          <p:cNvPr id="6" name="Foliennummernplatzhalter 5"/>
          <p:cNvSpPr>
            <a:spLocks noGrp="1"/>
          </p:cNvSpPr>
          <p:nvPr>
            <p:ph type="sldNum" sz="quarter" idx="4"/>
          </p:nvPr>
        </p:nvSpPr>
        <p:spPr>
          <a:xfrm>
            <a:off x="13106400" y="9230111"/>
            <a:ext cx="4267200" cy="547688"/>
          </a:xfrm>
          <a:prstGeom prst="rect">
            <a:avLst/>
          </a:prstGeom>
        </p:spPr>
        <p:txBody>
          <a:bodyPr vert="horz" lIns="163283" tIns="81642" rIns="163283" bIns="81642" rtlCol="0" anchor="ctr"/>
          <a:lstStyle>
            <a:lvl1pPr algn="r">
              <a:defRPr sz="2100">
                <a:solidFill>
                  <a:schemeClr val="tx1">
                    <a:tint val="75000"/>
                  </a:schemeClr>
                </a:solidFill>
              </a:defRPr>
            </a:lvl1pPr>
          </a:lstStyle>
          <a:p>
            <a:pPr defTabSz="1632832"/>
            <a:fld id="{C4FB3287-924D-476C-A86E-8BB8B69384F9}" type="slidenum">
              <a:rPr lang="de-DE" smtClean="0">
                <a:solidFill>
                  <a:prstClr val="black">
                    <a:tint val="75000"/>
                  </a:prstClr>
                </a:solidFill>
                <a:latin typeface="Calibri"/>
              </a:rPr>
              <a:pPr defTabSz="1632832"/>
              <a:t>‹Nr.›</a:t>
            </a:fld>
            <a:endParaRPr lang="de-DE">
              <a:solidFill>
                <a:prstClr val="black">
                  <a:tint val="75000"/>
                </a:prstClr>
              </a:solidFill>
              <a:latin typeface="Calibri"/>
            </a:endParaRPr>
          </a:p>
        </p:txBody>
      </p:sp>
      <p:pic>
        <p:nvPicPr>
          <p:cNvPr id="10" name="Bild 9"/>
          <p:cNvPicPr>
            <a:picLocks noChangeAspect="1"/>
          </p:cNvPicPr>
          <p:nvPr/>
        </p:nvPicPr>
        <p:blipFill rotWithShape="1">
          <a:blip r:embed="rId15"/>
          <a:srcRect l="7352" r="14015"/>
          <a:stretch/>
        </p:blipFill>
        <p:spPr>
          <a:xfrm>
            <a:off x="13563600" y="190500"/>
            <a:ext cx="4028964" cy="15240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3653677673"/>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Lst>
  <p:hf hdr="0"/>
  <p:txStyles>
    <p:titleStyle>
      <a:lvl1pPr algn="l" defTabSz="1632832" rtl="0" eaLnBrk="1" latinLnBrk="0" hangingPunct="1">
        <a:spcBef>
          <a:spcPct val="0"/>
        </a:spcBef>
        <a:buNone/>
        <a:defRPr sz="5000" kern="1200">
          <a:solidFill>
            <a:schemeClr val="bg1"/>
          </a:solidFill>
          <a:latin typeface="+mj-lt"/>
          <a:ea typeface="+mj-ea"/>
          <a:cs typeface="+mj-cs"/>
        </a:defRPr>
      </a:lvl1pPr>
    </p:titleStyle>
    <p:bodyStyle>
      <a:lvl1pPr marL="612313" marR="0" indent="-612313"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sz="5700" kern="1200">
          <a:solidFill>
            <a:schemeClr val="tx1"/>
          </a:solidFill>
          <a:latin typeface="+mj-lt"/>
          <a:ea typeface="+mn-ea"/>
          <a:cs typeface="+mn-cs"/>
        </a:defRPr>
      </a:lvl1pPr>
      <a:lvl2pPr marL="1326675" marR="0" indent="-510260" algn="l" defTabSz="1632832" rtl="0" eaLnBrk="1" fontAlgn="auto" latinLnBrk="0" hangingPunct="1">
        <a:lnSpc>
          <a:spcPct val="100000"/>
        </a:lnSpc>
        <a:spcBef>
          <a:spcPct val="20000"/>
        </a:spcBef>
        <a:spcAft>
          <a:spcPts val="0"/>
        </a:spcAft>
        <a:buClr>
          <a:srgbClr val="83B819"/>
        </a:buClr>
        <a:buSzTx/>
        <a:buFont typeface="Wingdings 2" pitchFamily="18" charset="2"/>
        <a:buChar char=""/>
        <a:tabLst/>
        <a:defRPr sz="5000" kern="1200">
          <a:solidFill>
            <a:schemeClr val="tx1"/>
          </a:solidFill>
          <a:latin typeface="+mj-lt"/>
          <a:ea typeface="+mn-ea"/>
          <a:cs typeface="+mn-cs"/>
        </a:defRPr>
      </a:lvl2pPr>
      <a:lvl3pPr marL="2041039" marR="0" indent="-408207" algn="l" defTabSz="1632832" rtl="0" eaLnBrk="1" fontAlgn="auto" latinLnBrk="0" hangingPunct="1">
        <a:lnSpc>
          <a:spcPct val="100000"/>
        </a:lnSpc>
        <a:spcBef>
          <a:spcPct val="20000"/>
        </a:spcBef>
        <a:spcAft>
          <a:spcPts val="0"/>
        </a:spcAft>
        <a:buClr>
          <a:srgbClr val="009999"/>
        </a:buClr>
        <a:buSzTx/>
        <a:buFont typeface="Wingdings 2" pitchFamily="18" charset="2"/>
        <a:buChar char=""/>
        <a:tabLst/>
        <a:defRPr sz="4300" kern="1200">
          <a:solidFill>
            <a:schemeClr val="tx1"/>
          </a:solidFill>
          <a:latin typeface="+mj-lt"/>
          <a:ea typeface="+mn-ea"/>
          <a:cs typeface="+mn-cs"/>
        </a:defRPr>
      </a:lvl3pPr>
      <a:lvl4pPr marL="2857454" marR="0" indent="-408207"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sz="3600" kern="1200">
          <a:solidFill>
            <a:schemeClr val="tx1"/>
          </a:solidFill>
          <a:latin typeface="+mj-lt"/>
          <a:ea typeface="+mn-ea"/>
          <a:cs typeface="+mn-cs"/>
        </a:defRPr>
      </a:lvl4pPr>
      <a:lvl5pPr marL="3673869" marR="0" indent="-408207" algn="l" defTabSz="1632832" rtl="0" eaLnBrk="1" fontAlgn="auto" latinLnBrk="0" hangingPunct="1">
        <a:lnSpc>
          <a:spcPct val="100000"/>
        </a:lnSpc>
        <a:spcBef>
          <a:spcPct val="20000"/>
        </a:spcBef>
        <a:spcAft>
          <a:spcPts val="0"/>
        </a:spcAft>
        <a:buClrTx/>
        <a:buSzTx/>
        <a:buFont typeface="Arial" pitchFamily="34" charset="0"/>
        <a:buChar char="»"/>
        <a:tabLst/>
        <a:defRPr sz="3600" kern="1200">
          <a:solidFill>
            <a:schemeClr val="tx1"/>
          </a:solidFill>
          <a:latin typeface="+mj-lt"/>
          <a:ea typeface="+mn-ea"/>
          <a:cs typeface="+mn-cs"/>
        </a:defRPr>
      </a:lvl5pPr>
      <a:lvl6pPr marL="4490286"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6pPr>
      <a:lvl7pPr marL="5306700"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7pPr>
      <a:lvl8pPr marL="6123115"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8pPr>
      <a:lvl9pPr marL="6939532"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9pPr>
    </p:bodyStyle>
    <p:otherStyle>
      <a:defPPr>
        <a:defRPr lang="de-DE"/>
      </a:defPPr>
      <a:lvl1pPr marL="0" algn="l" defTabSz="1632832" rtl="0" eaLnBrk="1" latinLnBrk="0" hangingPunct="1">
        <a:defRPr sz="3200" kern="1200">
          <a:solidFill>
            <a:schemeClr val="tx1"/>
          </a:solidFill>
          <a:latin typeface="+mn-lt"/>
          <a:ea typeface="+mn-ea"/>
          <a:cs typeface="+mn-cs"/>
        </a:defRPr>
      </a:lvl1pPr>
      <a:lvl2pPr marL="816415" algn="l" defTabSz="1632832" rtl="0" eaLnBrk="1" latinLnBrk="0" hangingPunct="1">
        <a:defRPr sz="3200" kern="1200">
          <a:solidFill>
            <a:schemeClr val="tx1"/>
          </a:solidFill>
          <a:latin typeface="+mn-lt"/>
          <a:ea typeface="+mn-ea"/>
          <a:cs typeface="+mn-cs"/>
        </a:defRPr>
      </a:lvl2pPr>
      <a:lvl3pPr marL="1632832" algn="l" defTabSz="1632832" rtl="0" eaLnBrk="1" latinLnBrk="0" hangingPunct="1">
        <a:defRPr sz="3200" kern="1200">
          <a:solidFill>
            <a:schemeClr val="tx1"/>
          </a:solidFill>
          <a:latin typeface="+mn-lt"/>
          <a:ea typeface="+mn-ea"/>
          <a:cs typeface="+mn-cs"/>
        </a:defRPr>
      </a:lvl3pPr>
      <a:lvl4pPr marL="2449246" algn="l" defTabSz="1632832" rtl="0" eaLnBrk="1" latinLnBrk="0" hangingPunct="1">
        <a:defRPr sz="3200" kern="1200">
          <a:solidFill>
            <a:schemeClr val="tx1"/>
          </a:solidFill>
          <a:latin typeface="+mn-lt"/>
          <a:ea typeface="+mn-ea"/>
          <a:cs typeface="+mn-cs"/>
        </a:defRPr>
      </a:lvl4pPr>
      <a:lvl5pPr marL="3265661" algn="l" defTabSz="1632832" rtl="0" eaLnBrk="1" latinLnBrk="0" hangingPunct="1">
        <a:defRPr sz="3200" kern="1200">
          <a:solidFill>
            <a:schemeClr val="tx1"/>
          </a:solidFill>
          <a:latin typeface="+mn-lt"/>
          <a:ea typeface="+mn-ea"/>
          <a:cs typeface="+mn-cs"/>
        </a:defRPr>
      </a:lvl5pPr>
      <a:lvl6pPr marL="4082078" algn="l" defTabSz="1632832" rtl="0" eaLnBrk="1" latinLnBrk="0" hangingPunct="1">
        <a:defRPr sz="3200" kern="1200">
          <a:solidFill>
            <a:schemeClr val="tx1"/>
          </a:solidFill>
          <a:latin typeface="+mn-lt"/>
          <a:ea typeface="+mn-ea"/>
          <a:cs typeface="+mn-cs"/>
        </a:defRPr>
      </a:lvl6pPr>
      <a:lvl7pPr marL="4898493" algn="l" defTabSz="1632832" rtl="0" eaLnBrk="1" latinLnBrk="0" hangingPunct="1">
        <a:defRPr sz="3200" kern="1200">
          <a:solidFill>
            <a:schemeClr val="tx1"/>
          </a:solidFill>
          <a:latin typeface="+mn-lt"/>
          <a:ea typeface="+mn-ea"/>
          <a:cs typeface="+mn-cs"/>
        </a:defRPr>
      </a:lvl7pPr>
      <a:lvl8pPr marL="5714908" algn="l" defTabSz="1632832" rtl="0" eaLnBrk="1" latinLnBrk="0" hangingPunct="1">
        <a:defRPr sz="3200" kern="1200">
          <a:solidFill>
            <a:schemeClr val="tx1"/>
          </a:solidFill>
          <a:latin typeface="+mn-lt"/>
          <a:ea typeface="+mn-ea"/>
          <a:cs typeface="+mn-cs"/>
        </a:defRPr>
      </a:lvl8pPr>
      <a:lvl9pPr marL="6531325" algn="l" defTabSz="1632832" rtl="0" eaLnBrk="1" latinLnBrk="0" hangingPunct="1">
        <a:defRPr sz="32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hteck 7"/>
          <p:cNvSpPr/>
          <p:nvPr/>
        </p:nvSpPr>
        <p:spPr>
          <a:xfrm>
            <a:off x="0" y="0"/>
            <a:ext cx="18288000" cy="1795128"/>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lIns="163283" tIns="81642" rIns="163283" bIns="81642" rtlCol="0" anchor="ctr"/>
          <a:lstStyle/>
          <a:p>
            <a:pPr algn="ctr" defTabSz="1632832"/>
            <a:endParaRPr lang="de-DE" sz="3200">
              <a:solidFill>
                <a:prstClr val="white"/>
              </a:solidFill>
              <a:latin typeface="Calibri"/>
            </a:endParaRPr>
          </a:p>
        </p:txBody>
      </p:sp>
      <p:sp>
        <p:nvSpPr>
          <p:cNvPr id="2" name="Titelplatzhalter 1"/>
          <p:cNvSpPr>
            <a:spLocks noGrp="1"/>
          </p:cNvSpPr>
          <p:nvPr>
            <p:ph type="title"/>
          </p:nvPr>
        </p:nvSpPr>
        <p:spPr>
          <a:xfrm>
            <a:off x="914655" y="225180"/>
            <a:ext cx="14864102" cy="1558776"/>
          </a:xfrm>
          <a:prstGeom prst="rect">
            <a:avLst/>
          </a:prstGeom>
          <a:ln>
            <a:noFill/>
          </a:ln>
        </p:spPr>
        <p:txBody>
          <a:bodyPr vert="horz" lIns="163283" tIns="81642" rIns="163283" bIns="81642" rtlCol="0" anchor="ctr">
            <a:noAutofit/>
          </a:bodyPr>
          <a:lstStyle/>
          <a:p>
            <a:r>
              <a:rPr lang="de-DE" noProof="0" dirty="0"/>
              <a:t>Titelmasterformat durch Klicken bearbeiten</a:t>
            </a:r>
          </a:p>
        </p:txBody>
      </p:sp>
      <p:sp>
        <p:nvSpPr>
          <p:cNvPr id="3" name="Textplatzhalter 2"/>
          <p:cNvSpPr>
            <a:spLocks noGrp="1"/>
          </p:cNvSpPr>
          <p:nvPr>
            <p:ph type="body" idx="1"/>
          </p:nvPr>
        </p:nvSpPr>
        <p:spPr>
          <a:xfrm>
            <a:off x="914400" y="2400311"/>
            <a:ext cx="16459200" cy="6788945"/>
          </a:xfrm>
          <a:prstGeom prst="rect">
            <a:avLst/>
          </a:prstGeom>
        </p:spPr>
        <p:txBody>
          <a:bodyPr vert="horz" lIns="163283" tIns="81642" rIns="163283" bIns="81642" rtlCol="0">
            <a:normAutofit/>
          </a:bodyPr>
          <a:lstStyle/>
          <a:p>
            <a:pPr marL="612313" marR="0" lvl="0" indent="-612313"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a:pPr>
            <a:r>
              <a:rPr kumimoji="0" lang="de-DE" sz="5700" b="0" i="0" u="none" strike="noStrike" kern="1200" cap="none" spc="0" normalizeH="0" baseline="0" noProof="0" dirty="0">
                <a:ln>
                  <a:noFill/>
                </a:ln>
                <a:solidFill>
                  <a:prstClr val="black"/>
                </a:solidFill>
                <a:effectLst/>
                <a:uLnTx/>
                <a:uFillTx/>
                <a:latin typeface="+mj-lt"/>
                <a:ea typeface="+mn-ea"/>
                <a:cs typeface="+mn-cs"/>
              </a:rPr>
              <a:t>Textmasterformat bearbeiten</a:t>
            </a:r>
          </a:p>
          <a:p>
            <a:pPr marL="1326675" marR="0" lvl="1" indent="-510260" algn="l" defTabSz="1632832" rtl="0" eaLnBrk="1" fontAlgn="auto" latinLnBrk="0" hangingPunct="1">
              <a:lnSpc>
                <a:spcPct val="100000"/>
              </a:lnSpc>
              <a:spcBef>
                <a:spcPct val="20000"/>
              </a:spcBef>
              <a:spcAft>
                <a:spcPts val="0"/>
              </a:spcAft>
              <a:buClr>
                <a:srgbClr val="83B819"/>
              </a:buClr>
              <a:buSzTx/>
              <a:buFont typeface="Wingdings 2" pitchFamily="18" charset="2"/>
              <a:buChar char=""/>
              <a:tabLst/>
              <a:defRPr/>
            </a:pPr>
            <a:r>
              <a:rPr kumimoji="0" lang="de-DE" sz="5000" b="0" i="0" u="none" strike="noStrike" kern="1200" cap="none" spc="0" normalizeH="0" baseline="0" noProof="0" dirty="0">
                <a:ln>
                  <a:noFill/>
                </a:ln>
                <a:solidFill>
                  <a:prstClr val="black"/>
                </a:solidFill>
                <a:effectLst/>
                <a:uLnTx/>
                <a:uFillTx/>
                <a:latin typeface="+mj-lt"/>
                <a:ea typeface="+mn-ea"/>
                <a:cs typeface="+mn-cs"/>
              </a:rPr>
              <a:t>Zweite Ebene</a:t>
            </a:r>
          </a:p>
          <a:p>
            <a:pPr marL="2041039" marR="0" lvl="2" indent="-408207" algn="l" defTabSz="1632832" rtl="0" eaLnBrk="1" fontAlgn="auto" latinLnBrk="0" hangingPunct="1">
              <a:lnSpc>
                <a:spcPct val="100000"/>
              </a:lnSpc>
              <a:spcBef>
                <a:spcPct val="20000"/>
              </a:spcBef>
              <a:spcAft>
                <a:spcPts val="0"/>
              </a:spcAft>
              <a:buClr>
                <a:srgbClr val="009999"/>
              </a:buClr>
              <a:buSzTx/>
              <a:buFont typeface="Wingdings 2" pitchFamily="18" charset="2"/>
              <a:buChar char=""/>
              <a:tabLst/>
              <a:defRPr/>
            </a:pPr>
            <a:r>
              <a:rPr kumimoji="0" lang="de-DE" sz="4300" b="0" i="0" u="none" strike="noStrike" kern="1200" cap="none" spc="0" normalizeH="0" baseline="0" noProof="0" dirty="0">
                <a:ln>
                  <a:noFill/>
                </a:ln>
                <a:solidFill>
                  <a:prstClr val="black"/>
                </a:solidFill>
                <a:effectLst/>
                <a:uLnTx/>
                <a:uFillTx/>
                <a:latin typeface="+mj-lt"/>
                <a:ea typeface="+mn-ea"/>
                <a:cs typeface="+mn-cs"/>
              </a:rPr>
              <a:t>Dritte Ebene</a:t>
            </a:r>
          </a:p>
          <a:p>
            <a:pPr marL="2857454" marR="0" lvl="3" indent="-408207"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a:pPr>
            <a:r>
              <a:rPr kumimoji="0" lang="de-DE" sz="3600" b="0" i="0" u="none" strike="noStrike" kern="1200" cap="none" spc="0" normalizeH="0" baseline="0" noProof="0" dirty="0">
                <a:ln>
                  <a:noFill/>
                </a:ln>
                <a:solidFill>
                  <a:prstClr val="black"/>
                </a:solidFill>
                <a:effectLst/>
                <a:uLnTx/>
                <a:uFillTx/>
                <a:latin typeface="+mj-lt"/>
                <a:ea typeface="+mn-ea"/>
                <a:cs typeface="+mn-cs"/>
              </a:rPr>
              <a:t>Vierte Ebene</a:t>
            </a:r>
          </a:p>
          <a:p>
            <a:pPr marL="3673869" marR="0" lvl="4" indent="-408207" algn="l" defTabSz="1632832" rtl="0" eaLnBrk="1" fontAlgn="auto" latinLnBrk="0" hangingPunct="1">
              <a:lnSpc>
                <a:spcPct val="100000"/>
              </a:lnSpc>
              <a:spcBef>
                <a:spcPct val="20000"/>
              </a:spcBef>
              <a:spcAft>
                <a:spcPts val="0"/>
              </a:spcAft>
              <a:buClrTx/>
              <a:buSzTx/>
              <a:buFont typeface="Arial" pitchFamily="34" charset="0"/>
              <a:buChar char="»"/>
              <a:tabLst/>
              <a:defRPr/>
            </a:pPr>
            <a:r>
              <a:rPr kumimoji="0" lang="de-DE" sz="3600" b="0" i="0" u="none" strike="noStrike" kern="1200" cap="none" spc="0" normalizeH="0" baseline="0" noProof="0" dirty="0">
                <a:ln>
                  <a:noFill/>
                </a:ln>
                <a:solidFill>
                  <a:prstClr val="black"/>
                </a:solidFill>
                <a:effectLst/>
                <a:uLnTx/>
                <a:uFillTx/>
                <a:latin typeface="+mj-lt"/>
                <a:ea typeface="+mn-ea"/>
                <a:cs typeface="+mn-cs"/>
              </a:rPr>
              <a:t>Fünfte Ebene</a:t>
            </a:r>
          </a:p>
        </p:txBody>
      </p:sp>
      <p:sp>
        <p:nvSpPr>
          <p:cNvPr id="4" name="Datumsplatzhalter 3"/>
          <p:cNvSpPr>
            <a:spLocks noGrp="1"/>
          </p:cNvSpPr>
          <p:nvPr>
            <p:ph type="dt" sz="half" idx="2"/>
          </p:nvPr>
        </p:nvSpPr>
        <p:spPr>
          <a:xfrm>
            <a:off x="914400" y="9230111"/>
            <a:ext cx="4267200" cy="547688"/>
          </a:xfrm>
          <a:prstGeom prst="rect">
            <a:avLst/>
          </a:prstGeom>
        </p:spPr>
        <p:txBody>
          <a:bodyPr vert="horz" lIns="163283" tIns="81642" rIns="163283" bIns="81642" rtlCol="0" anchor="ctr"/>
          <a:lstStyle>
            <a:lvl1pPr algn="l">
              <a:defRPr sz="2100">
                <a:solidFill>
                  <a:schemeClr val="tx1">
                    <a:tint val="75000"/>
                  </a:schemeClr>
                </a:solidFill>
              </a:defRPr>
            </a:lvl1pPr>
          </a:lstStyle>
          <a:p>
            <a:pPr defTabSz="1632832"/>
            <a:fld id="{F2889F6E-8846-274A-9F83-8C12EFED6AE3}"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3"/>
          </p:nvPr>
        </p:nvSpPr>
        <p:spPr>
          <a:xfrm>
            <a:off x="6248400" y="9230111"/>
            <a:ext cx="5791200" cy="547688"/>
          </a:xfrm>
          <a:prstGeom prst="rect">
            <a:avLst/>
          </a:prstGeom>
        </p:spPr>
        <p:txBody>
          <a:bodyPr vert="horz" lIns="163283" tIns="81642" rIns="163283" bIns="81642" rtlCol="0" anchor="ctr"/>
          <a:lstStyle>
            <a:lvl1pPr algn="ctr">
              <a:defRPr sz="2100">
                <a:solidFill>
                  <a:schemeClr val="tx1">
                    <a:tint val="75000"/>
                  </a:schemeClr>
                </a:solidFill>
              </a:defRPr>
            </a:lvl1pPr>
          </a:lstStyle>
          <a:p>
            <a:pPr defTabSz="1632832"/>
            <a:r>
              <a:rPr lang="de-DE">
                <a:solidFill>
                  <a:prstClr val="black">
                    <a:tint val="75000"/>
                  </a:prstClr>
                </a:solidFill>
                <a:latin typeface="Calibri"/>
              </a:rPr>
              <a:t>© Cerulean Circle GmbH</a:t>
            </a:r>
          </a:p>
        </p:txBody>
      </p:sp>
      <p:sp>
        <p:nvSpPr>
          <p:cNvPr id="6" name="Foliennummernplatzhalter 5"/>
          <p:cNvSpPr>
            <a:spLocks noGrp="1"/>
          </p:cNvSpPr>
          <p:nvPr>
            <p:ph type="sldNum" sz="quarter" idx="4"/>
          </p:nvPr>
        </p:nvSpPr>
        <p:spPr>
          <a:xfrm>
            <a:off x="13106400" y="9230111"/>
            <a:ext cx="4267200" cy="547688"/>
          </a:xfrm>
          <a:prstGeom prst="rect">
            <a:avLst/>
          </a:prstGeom>
        </p:spPr>
        <p:txBody>
          <a:bodyPr vert="horz" lIns="163283" tIns="81642" rIns="163283" bIns="81642" rtlCol="0" anchor="ctr"/>
          <a:lstStyle>
            <a:lvl1pPr algn="r">
              <a:defRPr sz="2100">
                <a:solidFill>
                  <a:schemeClr val="tx1">
                    <a:tint val="75000"/>
                  </a:schemeClr>
                </a:solidFill>
              </a:defRPr>
            </a:lvl1pPr>
          </a:lstStyle>
          <a:p>
            <a:pPr defTabSz="1632832"/>
            <a:fld id="{C4FB3287-924D-476C-A86E-8BB8B69384F9}" type="slidenum">
              <a:rPr lang="de-DE" smtClean="0">
                <a:solidFill>
                  <a:prstClr val="black">
                    <a:tint val="75000"/>
                  </a:prstClr>
                </a:solidFill>
                <a:latin typeface="Calibri"/>
              </a:rPr>
              <a:pPr defTabSz="1632832"/>
              <a:t>‹Nr.›</a:t>
            </a:fld>
            <a:endParaRPr lang="de-DE">
              <a:solidFill>
                <a:prstClr val="black">
                  <a:tint val="75000"/>
                </a:prstClr>
              </a:solidFill>
              <a:latin typeface="Calibri"/>
            </a:endParaRPr>
          </a:p>
        </p:txBody>
      </p:sp>
      <p:pic>
        <p:nvPicPr>
          <p:cNvPr id="9" name="Bild 8"/>
          <p:cNvPicPr>
            <a:picLocks noChangeAspect="1"/>
          </p:cNvPicPr>
          <p:nvPr/>
        </p:nvPicPr>
        <p:blipFill>
          <a:blip r:embed="rId15"/>
          <a:stretch>
            <a:fillRect/>
          </a:stretch>
        </p:blipFill>
        <p:spPr>
          <a:xfrm>
            <a:off x="16383000" y="156476"/>
            <a:ext cx="1561060" cy="1558024"/>
          </a:xfrm>
          <a:prstGeom prst="rect">
            <a:avLst/>
          </a:prstGeom>
        </p:spPr>
      </p:pic>
    </p:spTree>
    <p:extLst>
      <p:ext uri="{BB962C8B-B14F-4D97-AF65-F5344CB8AC3E}">
        <p14:creationId xmlns:p14="http://schemas.microsoft.com/office/powerpoint/2010/main" val="772725695"/>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833" r:id="rId13"/>
  </p:sldLayoutIdLst>
  <p:hf hdr="0"/>
  <p:txStyles>
    <p:titleStyle>
      <a:lvl1pPr algn="l" defTabSz="1632832" rtl="0" eaLnBrk="1" latinLnBrk="0" hangingPunct="1">
        <a:spcBef>
          <a:spcPct val="0"/>
        </a:spcBef>
        <a:buNone/>
        <a:defRPr sz="6400" kern="1200">
          <a:solidFill>
            <a:schemeClr val="bg1"/>
          </a:solidFill>
          <a:latin typeface="+mj-lt"/>
          <a:ea typeface="+mj-ea"/>
          <a:cs typeface="+mj-cs"/>
        </a:defRPr>
      </a:lvl1pPr>
    </p:titleStyle>
    <p:bodyStyle>
      <a:lvl1pPr marL="612313" marR="0" indent="-612313"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sz="5700" kern="1200">
          <a:solidFill>
            <a:schemeClr val="tx1"/>
          </a:solidFill>
          <a:latin typeface="+mj-lt"/>
          <a:ea typeface="+mn-ea"/>
          <a:cs typeface="+mn-cs"/>
        </a:defRPr>
      </a:lvl1pPr>
      <a:lvl2pPr marL="1326675" marR="0" indent="-510260" algn="l" defTabSz="1632832" rtl="0" eaLnBrk="1" fontAlgn="auto" latinLnBrk="0" hangingPunct="1">
        <a:lnSpc>
          <a:spcPct val="100000"/>
        </a:lnSpc>
        <a:spcBef>
          <a:spcPct val="20000"/>
        </a:spcBef>
        <a:spcAft>
          <a:spcPts val="0"/>
        </a:spcAft>
        <a:buClr>
          <a:srgbClr val="83B819"/>
        </a:buClr>
        <a:buSzTx/>
        <a:buFont typeface="Wingdings 2" pitchFamily="18" charset="2"/>
        <a:buChar char=""/>
        <a:tabLst/>
        <a:defRPr sz="5000" kern="1200">
          <a:solidFill>
            <a:schemeClr val="tx1"/>
          </a:solidFill>
          <a:latin typeface="+mj-lt"/>
          <a:ea typeface="+mn-ea"/>
          <a:cs typeface="+mn-cs"/>
        </a:defRPr>
      </a:lvl2pPr>
      <a:lvl3pPr marL="2041039" marR="0" indent="-408207" algn="l" defTabSz="1632832" rtl="0" eaLnBrk="1" fontAlgn="auto" latinLnBrk="0" hangingPunct="1">
        <a:lnSpc>
          <a:spcPct val="100000"/>
        </a:lnSpc>
        <a:spcBef>
          <a:spcPct val="20000"/>
        </a:spcBef>
        <a:spcAft>
          <a:spcPts val="0"/>
        </a:spcAft>
        <a:buClr>
          <a:srgbClr val="009999"/>
        </a:buClr>
        <a:buSzTx/>
        <a:buFont typeface="Wingdings 2" pitchFamily="18" charset="2"/>
        <a:buChar char=""/>
        <a:tabLst/>
        <a:defRPr sz="4300" kern="1200">
          <a:solidFill>
            <a:schemeClr val="tx1"/>
          </a:solidFill>
          <a:latin typeface="+mj-lt"/>
          <a:ea typeface="+mn-ea"/>
          <a:cs typeface="+mn-cs"/>
        </a:defRPr>
      </a:lvl3pPr>
      <a:lvl4pPr marL="2857454" marR="0" indent="-408207"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sz="3600" kern="1200">
          <a:solidFill>
            <a:schemeClr val="tx1"/>
          </a:solidFill>
          <a:latin typeface="+mj-lt"/>
          <a:ea typeface="+mn-ea"/>
          <a:cs typeface="+mn-cs"/>
        </a:defRPr>
      </a:lvl4pPr>
      <a:lvl5pPr marL="3673869" marR="0" indent="-408207" algn="l" defTabSz="1632832" rtl="0" eaLnBrk="1" fontAlgn="auto" latinLnBrk="0" hangingPunct="1">
        <a:lnSpc>
          <a:spcPct val="100000"/>
        </a:lnSpc>
        <a:spcBef>
          <a:spcPct val="20000"/>
        </a:spcBef>
        <a:spcAft>
          <a:spcPts val="0"/>
        </a:spcAft>
        <a:buClrTx/>
        <a:buSzTx/>
        <a:buFont typeface="Arial" pitchFamily="34" charset="0"/>
        <a:buChar char="»"/>
        <a:tabLst/>
        <a:defRPr sz="3600" kern="1200">
          <a:solidFill>
            <a:schemeClr val="tx1"/>
          </a:solidFill>
          <a:latin typeface="+mj-lt"/>
          <a:ea typeface="+mn-ea"/>
          <a:cs typeface="+mn-cs"/>
        </a:defRPr>
      </a:lvl5pPr>
      <a:lvl6pPr marL="4490286"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6pPr>
      <a:lvl7pPr marL="5306700"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7pPr>
      <a:lvl8pPr marL="6123115"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8pPr>
      <a:lvl9pPr marL="6939532"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9pPr>
    </p:bodyStyle>
    <p:otherStyle>
      <a:defPPr>
        <a:defRPr lang="de-DE"/>
      </a:defPPr>
      <a:lvl1pPr marL="0" algn="l" defTabSz="1632832" rtl="0" eaLnBrk="1" latinLnBrk="0" hangingPunct="1">
        <a:defRPr sz="3200" kern="1200">
          <a:solidFill>
            <a:schemeClr val="tx1"/>
          </a:solidFill>
          <a:latin typeface="+mn-lt"/>
          <a:ea typeface="+mn-ea"/>
          <a:cs typeface="+mn-cs"/>
        </a:defRPr>
      </a:lvl1pPr>
      <a:lvl2pPr marL="816415" algn="l" defTabSz="1632832" rtl="0" eaLnBrk="1" latinLnBrk="0" hangingPunct="1">
        <a:defRPr sz="3200" kern="1200">
          <a:solidFill>
            <a:schemeClr val="tx1"/>
          </a:solidFill>
          <a:latin typeface="+mn-lt"/>
          <a:ea typeface="+mn-ea"/>
          <a:cs typeface="+mn-cs"/>
        </a:defRPr>
      </a:lvl2pPr>
      <a:lvl3pPr marL="1632832" algn="l" defTabSz="1632832" rtl="0" eaLnBrk="1" latinLnBrk="0" hangingPunct="1">
        <a:defRPr sz="3200" kern="1200">
          <a:solidFill>
            <a:schemeClr val="tx1"/>
          </a:solidFill>
          <a:latin typeface="+mn-lt"/>
          <a:ea typeface="+mn-ea"/>
          <a:cs typeface="+mn-cs"/>
        </a:defRPr>
      </a:lvl3pPr>
      <a:lvl4pPr marL="2449246" algn="l" defTabSz="1632832" rtl="0" eaLnBrk="1" latinLnBrk="0" hangingPunct="1">
        <a:defRPr sz="3200" kern="1200">
          <a:solidFill>
            <a:schemeClr val="tx1"/>
          </a:solidFill>
          <a:latin typeface="+mn-lt"/>
          <a:ea typeface="+mn-ea"/>
          <a:cs typeface="+mn-cs"/>
        </a:defRPr>
      </a:lvl4pPr>
      <a:lvl5pPr marL="3265661" algn="l" defTabSz="1632832" rtl="0" eaLnBrk="1" latinLnBrk="0" hangingPunct="1">
        <a:defRPr sz="3200" kern="1200">
          <a:solidFill>
            <a:schemeClr val="tx1"/>
          </a:solidFill>
          <a:latin typeface="+mn-lt"/>
          <a:ea typeface="+mn-ea"/>
          <a:cs typeface="+mn-cs"/>
        </a:defRPr>
      </a:lvl5pPr>
      <a:lvl6pPr marL="4082078" algn="l" defTabSz="1632832" rtl="0" eaLnBrk="1" latinLnBrk="0" hangingPunct="1">
        <a:defRPr sz="3200" kern="1200">
          <a:solidFill>
            <a:schemeClr val="tx1"/>
          </a:solidFill>
          <a:latin typeface="+mn-lt"/>
          <a:ea typeface="+mn-ea"/>
          <a:cs typeface="+mn-cs"/>
        </a:defRPr>
      </a:lvl6pPr>
      <a:lvl7pPr marL="4898493" algn="l" defTabSz="1632832" rtl="0" eaLnBrk="1" latinLnBrk="0" hangingPunct="1">
        <a:defRPr sz="3200" kern="1200">
          <a:solidFill>
            <a:schemeClr val="tx1"/>
          </a:solidFill>
          <a:latin typeface="+mn-lt"/>
          <a:ea typeface="+mn-ea"/>
          <a:cs typeface="+mn-cs"/>
        </a:defRPr>
      </a:lvl7pPr>
      <a:lvl8pPr marL="5714908" algn="l" defTabSz="1632832" rtl="0" eaLnBrk="1" latinLnBrk="0" hangingPunct="1">
        <a:defRPr sz="3200" kern="1200">
          <a:solidFill>
            <a:schemeClr val="tx1"/>
          </a:solidFill>
          <a:latin typeface="+mn-lt"/>
          <a:ea typeface="+mn-ea"/>
          <a:cs typeface="+mn-cs"/>
        </a:defRPr>
      </a:lvl8pPr>
      <a:lvl9pPr marL="6531325" algn="l" defTabSz="1632832" rtl="0" eaLnBrk="1" latinLnBrk="0" hangingPunct="1">
        <a:defRPr sz="32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7"/>
          <p:cNvPicPr>
            <a:picLocks noChangeAspect="1" noChangeArrowheads="1"/>
          </p:cNvPicPr>
          <p:nvPr/>
        </p:nvPicPr>
        <p:blipFill rotWithShape="1">
          <a:blip r:embed="rId20">
            <a:duotone>
              <a:schemeClr val="accent1">
                <a:shade val="45000"/>
                <a:satMod val="135000"/>
              </a:schemeClr>
              <a:prstClr val="white"/>
            </a:duotone>
            <a:extLst>
              <a:ext uri="{28A0092B-C50C-407E-A947-70E740481C1C}">
                <a14:useLocalDpi xmlns:a14="http://schemas.microsoft.com/office/drawing/2010/main" val="0"/>
              </a:ext>
            </a:extLst>
          </a:blip>
          <a:srcRect l="8995" t="8299" b="41641"/>
          <a:stretch/>
        </p:blipFill>
        <p:spPr bwMode="auto">
          <a:xfrm>
            <a:off x="788" y="0"/>
            <a:ext cx="18287216"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platzhalter 1"/>
          <p:cNvSpPr>
            <a:spLocks noGrp="1"/>
          </p:cNvSpPr>
          <p:nvPr>
            <p:ph type="title"/>
          </p:nvPr>
        </p:nvSpPr>
        <p:spPr>
          <a:xfrm>
            <a:off x="914661" y="225180"/>
            <a:ext cx="12549826" cy="1558776"/>
          </a:xfrm>
          <a:prstGeom prst="rect">
            <a:avLst/>
          </a:prstGeom>
        </p:spPr>
        <p:txBody>
          <a:bodyPr vert="horz" lIns="163279" tIns="81642" rIns="163279" bIns="81642" rtlCol="0" anchor="ctr">
            <a:noAutofit/>
          </a:bodyPr>
          <a:lstStyle/>
          <a:p>
            <a:r>
              <a:rPr lang="de-DE" noProof="0" dirty="0"/>
              <a:t>Titelmasterformat durch Klicken bearbeiten</a:t>
            </a:r>
          </a:p>
        </p:txBody>
      </p:sp>
      <p:sp>
        <p:nvSpPr>
          <p:cNvPr id="3" name="Textplatzhalter 2"/>
          <p:cNvSpPr>
            <a:spLocks noGrp="1"/>
          </p:cNvSpPr>
          <p:nvPr>
            <p:ph type="body" idx="1"/>
          </p:nvPr>
        </p:nvSpPr>
        <p:spPr>
          <a:xfrm>
            <a:off x="914400" y="2400314"/>
            <a:ext cx="16459200" cy="6788945"/>
          </a:xfrm>
          <a:prstGeom prst="rect">
            <a:avLst/>
          </a:prstGeom>
        </p:spPr>
        <p:txBody>
          <a:bodyPr vert="horz" lIns="163279" tIns="81642" rIns="163279" bIns="81642" rtlCol="0">
            <a:normAutofit/>
          </a:bodyPr>
          <a:lstStyle/>
          <a:p>
            <a:pPr marL="612302" marR="0" lvl="0" indent="-612302" algn="l" defTabSz="1632807" rtl="0" eaLnBrk="1" fontAlgn="auto" latinLnBrk="0" hangingPunct="1">
              <a:lnSpc>
                <a:spcPct val="100000"/>
              </a:lnSpc>
              <a:spcBef>
                <a:spcPct val="20000"/>
              </a:spcBef>
              <a:spcAft>
                <a:spcPts val="0"/>
              </a:spcAft>
              <a:buClr>
                <a:srgbClr val="009999"/>
              </a:buClr>
              <a:buSzTx/>
              <a:buFont typeface="Wingdings 3" pitchFamily="18" charset="2"/>
              <a:buChar char=""/>
              <a:tabLst/>
              <a:defRPr/>
            </a:pPr>
            <a:r>
              <a:rPr kumimoji="0" lang="de-DE" sz="5700" b="0" i="0" u="none" strike="noStrike" kern="1200" cap="none" spc="0" normalizeH="0" baseline="0" noProof="0" dirty="0">
                <a:ln>
                  <a:noFill/>
                </a:ln>
                <a:solidFill>
                  <a:prstClr val="black"/>
                </a:solidFill>
                <a:effectLst/>
                <a:uLnTx/>
                <a:uFillTx/>
                <a:latin typeface="+mj-lt"/>
                <a:ea typeface="+mn-ea"/>
                <a:cs typeface="+mn-cs"/>
              </a:rPr>
              <a:t>Textmasterformat bearbeiten</a:t>
            </a:r>
          </a:p>
          <a:p>
            <a:pPr marL="1326654" marR="0" lvl="1" indent="-510253" algn="l" defTabSz="1632807" rtl="0" eaLnBrk="1" fontAlgn="auto" latinLnBrk="0" hangingPunct="1">
              <a:lnSpc>
                <a:spcPct val="100000"/>
              </a:lnSpc>
              <a:spcBef>
                <a:spcPct val="20000"/>
              </a:spcBef>
              <a:spcAft>
                <a:spcPts val="0"/>
              </a:spcAft>
              <a:buClr>
                <a:srgbClr val="83B819"/>
              </a:buClr>
              <a:buSzTx/>
              <a:buFont typeface="Wingdings 2" pitchFamily="18" charset="2"/>
              <a:buChar char=""/>
              <a:tabLst/>
              <a:defRPr/>
            </a:pPr>
            <a:r>
              <a:rPr kumimoji="0" lang="de-DE" sz="5000" b="0" i="0" u="none" strike="noStrike" kern="1200" cap="none" spc="0" normalizeH="0" baseline="0" noProof="0" dirty="0">
                <a:ln>
                  <a:noFill/>
                </a:ln>
                <a:solidFill>
                  <a:prstClr val="black"/>
                </a:solidFill>
                <a:effectLst/>
                <a:uLnTx/>
                <a:uFillTx/>
                <a:latin typeface="+mj-lt"/>
                <a:ea typeface="+mn-ea"/>
                <a:cs typeface="+mn-cs"/>
              </a:rPr>
              <a:t>Zweite Ebene</a:t>
            </a:r>
          </a:p>
          <a:p>
            <a:pPr marL="2041007" marR="0" lvl="2" indent="-408200" algn="l" defTabSz="1632807" rtl="0" eaLnBrk="1" fontAlgn="auto" latinLnBrk="0" hangingPunct="1">
              <a:lnSpc>
                <a:spcPct val="100000"/>
              </a:lnSpc>
              <a:spcBef>
                <a:spcPct val="20000"/>
              </a:spcBef>
              <a:spcAft>
                <a:spcPts val="0"/>
              </a:spcAft>
              <a:buClr>
                <a:srgbClr val="009999"/>
              </a:buClr>
              <a:buSzTx/>
              <a:buFont typeface="Wingdings 2" pitchFamily="18" charset="2"/>
              <a:buChar char=""/>
              <a:tabLst/>
              <a:defRPr/>
            </a:pPr>
            <a:r>
              <a:rPr kumimoji="0" lang="de-DE" sz="4300" b="0" i="0" u="none" strike="noStrike" kern="1200" cap="none" spc="0" normalizeH="0" baseline="0" noProof="0" dirty="0">
                <a:ln>
                  <a:noFill/>
                </a:ln>
                <a:solidFill>
                  <a:prstClr val="black"/>
                </a:solidFill>
                <a:effectLst/>
                <a:uLnTx/>
                <a:uFillTx/>
                <a:latin typeface="+mj-lt"/>
                <a:ea typeface="+mn-ea"/>
                <a:cs typeface="+mn-cs"/>
              </a:rPr>
              <a:t>Dritte Ebene</a:t>
            </a:r>
          </a:p>
          <a:p>
            <a:pPr marL="2857407" marR="0" lvl="3" indent="-408200" algn="l" defTabSz="1632807" rtl="0" eaLnBrk="1" fontAlgn="auto" latinLnBrk="0" hangingPunct="1">
              <a:lnSpc>
                <a:spcPct val="100000"/>
              </a:lnSpc>
              <a:spcBef>
                <a:spcPct val="20000"/>
              </a:spcBef>
              <a:spcAft>
                <a:spcPts val="0"/>
              </a:spcAft>
              <a:buClr>
                <a:srgbClr val="009999"/>
              </a:buClr>
              <a:buSzTx/>
              <a:buFont typeface="Wingdings 3" pitchFamily="18" charset="2"/>
              <a:buChar char=""/>
              <a:tabLst/>
              <a:defRPr/>
            </a:pPr>
            <a:r>
              <a:rPr kumimoji="0" lang="de-DE" sz="3600" b="0" i="0" u="none" strike="noStrike" kern="1200" cap="none" spc="0" normalizeH="0" baseline="0" noProof="0" dirty="0">
                <a:ln>
                  <a:noFill/>
                </a:ln>
                <a:solidFill>
                  <a:prstClr val="black"/>
                </a:solidFill>
                <a:effectLst/>
                <a:uLnTx/>
                <a:uFillTx/>
                <a:latin typeface="+mj-lt"/>
                <a:ea typeface="+mn-ea"/>
                <a:cs typeface="+mn-cs"/>
              </a:rPr>
              <a:t>Vierte Ebene</a:t>
            </a:r>
          </a:p>
          <a:p>
            <a:pPr marL="3673810" marR="0" lvl="4" indent="-408200" algn="l" defTabSz="1632807" rtl="0" eaLnBrk="1" fontAlgn="auto" latinLnBrk="0" hangingPunct="1">
              <a:lnSpc>
                <a:spcPct val="100000"/>
              </a:lnSpc>
              <a:spcBef>
                <a:spcPct val="20000"/>
              </a:spcBef>
              <a:spcAft>
                <a:spcPts val="0"/>
              </a:spcAft>
              <a:buClrTx/>
              <a:buSzTx/>
              <a:buFont typeface="Arial" pitchFamily="34" charset="0"/>
              <a:buChar char="»"/>
              <a:tabLst/>
              <a:defRPr/>
            </a:pPr>
            <a:r>
              <a:rPr kumimoji="0" lang="de-DE" sz="3600" b="0" i="0" u="none" strike="noStrike" kern="1200" cap="none" spc="0" normalizeH="0" baseline="0" noProof="0" dirty="0">
                <a:ln>
                  <a:noFill/>
                </a:ln>
                <a:solidFill>
                  <a:prstClr val="black"/>
                </a:solidFill>
                <a:effectLst/>
                <a:uLnTx/>
                <a:uFillTx/>
                <a:latin typeface="+mj-lt"/>
                <a:ea typeface="+mn-ea"/>
                <a:cs typeface="+mn-cs"/>
              </a:rPr>
              <a:t>Fünfte Ebene</a:t>
            </a:r>
          </a:p>
        </p:txBody>
      </p:sp>
      <p:sp>
        <p:nvSpPr>
          <p:cNvPr id="4" name="Datumsplatzhalter 3"/>
          <p:cNvSpPr>
            <a:spLocks noGrp="1"/>
          </p:cNvSpPr>
          <p:nvPr>
            <p:ph type="dt" sz="half" idx="2"/>
          </p:nvPr>
        </p:nvSpPr>
        <p:spPr>
          <a:xfrm>
            <a:off x="914400" y="9230117"/>
            <a:ext cx="4267200" cy="547688"/>
          </a:xfrm>
          <a:prstGeom prst="rect">
            <a:avLst/>
          </a:prstGeom>
        </p:spPr>
        <p:txBody>
          <a:bodyPr vert="horz" lIns="163279" tIns="81642" rIns="163279" bIns="81642" rtlCol="0" anchor="ctr"/>
          <a:lstStyle>
            <a:lvl1pPr algn="l">
              <a:defRPr sz="2100">
                <a:solidFill>
                  <a:schemeClr val="tx1">
                    <a:tint val="75000"/>
                  </a:schemeClr>
                </a:solidFill>
              </a:defRPr>
            </a:lvl1pPr>
          </a:lstStyle>
          <a:p>
            <a:pPr defTabSz="1632807"/>
            <a:fld id="{7A5DCC9B-116F-BE44-BFEA-5C44E1F16583}"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3"/>
          </p:nvPr>
        </p:nvSpPr>
        <p:spPr>
          <a:xfrm>
            <a:off x="6248400" y="9230117"/>
            <a:ext cx="5791200" cy="547688"/>
          </a:xfrm>
          <a:prstGeom prst="rect">
            <a:avLst/>
          </a:prstGeom>
        </p:spPr>
        <p:txBody>
          <a:bodyPr vert="horz" lIns="163279" tIns="81642" rIns="163279" bIns="81642" rtlCol="0" anchor="ctr"/>
          <a:lstStyle>
            <a:lvl1pPr algn="ctr">
              <a:defRPr sz="2100">
                <a:solidFill>
                  <a:schemeClr val="tx1">
                    <a:tint val="75000"/>
                  </a:schemeClr>
                </a:solidFill>
              </a:defRPr>
            </a:lvl1pPr>
          </a:lstStyle>
          <a:p>
            <a:pPr defTabSz="1632807"/>
            <a:r>
              <a:rPr lang="de-DE">
                <a:solidFill>
                  <a:prstClr val="black">
                    <a:tint val="75000"/>
                  </a:prstClr>
                </a:solidFill>
                <a:latin typeface="Calibri"/>
              </a:rPr>
              <a:t>© Cerulean Circle GmbH</a:t>
            </a:r>
          </a:p>
        </p:txBody>
      </p:sp>
      <p:sp>
        <p:nvSpPr>
          <p:cNvPr id="6" name="Foliennummernplatzhalter 5"/>
          <p:cNvSpPr>
            <a:spLocks noGrp="1"/>
          </p:cNvSpPr>
          <p:nvPr>
            <p:ph type="sldNum" sz="quarter" idx="4"/>
          </p:nvPr>
        </p:nvSpPr>
        <p:spPr>
          <a:xfrm>
            <a:off x="13106400" y="9230117"/>
            <a:ext cx="4267200" cy="547688"/>
          </a:xfrm>
          <a:prstGeom prst="rect">
            <a:avLst/>
          </a:prstGeom>
        </p:spPr>
        <p:txBody>
          <a:bodyPr vert="horz" lIns="163279" tIns="81642" rIns="163279" bIns="81642" rtlCol="0" anchor="ctr"/>
          <a:lstStyle>
            <a:lvl1pPr algn="r">
              <a:defRPr sz="2100">
                <a:solidFill>
                  <a:schemeClr val="tx1">
                    <a:tint val="75000"/>
                  </a:schemeClr>
                </a:solidFill>
              </a:defRPr>
            </a:lvl1pPr>
          </a:lstStyle>
          <a:p>
            <a:pPr defTabSz="1632807"/>
            <a:fld id="{C4FB3287-924D-476C-A86E-8BB8B69384F9}" type="slidenum">
              <a:rPr lang="de-DE" smtClean="0">
                <a:solidFill>
                  <a:prstClr val="black">
                    <a:tint val="75000"/>
                  </a:prstClr>
                </a:solidFill>
                <a:latin typeface="Calibri"/>
              </a:rPr>
              <a:pPr defTabSz="1632807"/>
              <a:t>‹Nr.›</a:t>
            </a:fld>
            <a:endParaRPr lang="de-DE">
              <a:solidFill>
                <a:prstClr val="black">
                  <a:tint val="75000"/>
                </a:prstClr>
              </a:solidFill>
              <a:latin typeface="Calibri"/>
            </a:endParaRPr>
          </a:p>
        </p:txBody>
      </p:sp>
      <p:pic>
        <p:nvPicPr>
          <p:cNvPr id="10" name="Bild 9"/>
          <p:cNvPicPr>
            <a:picLocks noChangeAspect="1"/>
          </p:cNvPicPr>
          <p:nvPr/>
        </p:nvPicPr>
        <p:blipFill rotWithShape="1">
          <a:blip r:embed="rId21"/>
          <a:srcRect l="7352" r="14015"/>
          <a:stretch/>
        </p:blipFill>
        <p:spPr>
          <a:xfrm>
            <a:off x="13563600" y="190500"/>
            <a:ext cx="4028964" cy="15240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3171629540"/>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813" r:id="rId13"/>
    <p:sldLayoutId id="2147483814" r:id="rId14"/>
    <p:sldLayoutId id="2147483693" r:id="rId15"/>
    <p:sldLayoutId id="2147483680" r:id="rId16"/>
    <p:sldLayoutId id="2147483697" r:id="rId17"/>
    <p:sldLayoutId id="2147483698" r:id="rId18"/>
  </p:sldLayoutIdLst>
  <p:hf hdr="0"/>
  <p:txStyles>
    <p:titleStyle>
      <a:lvl1pPr algn="l" defTabSz="1632807" rtl="0" eaLnBrk="1" latinLnBrk="0" hangingPunct="1">
        <a:spcBef>
          <a:spcPct val="0"/>
        </a:spcBef>
        <a:buNone/>
        <a:defRPr sz="5000" kern="1200">
          <a:solidFill>
            <a:schemeClr val="bg1"/>
          </a:solidFill>
          <a:latin typeface="+mj-lt"/>
          <a:ea typeface="+mj-ea"/>
          <a:cs typeface="+mj-cs"/>
        </a:defRPr>
      </a:lvl1pPr>
    </p:titleStyle>
    <p:bodyStyle>
      <a:lvl1pPr marL="612302" marR="0" indent="-612302" algn="l" defTabSz="1632807" rtl="0" eaLnBrk="1" fontAlgn="auto" latinLnBrk="0" hangingPunct="1">
        <a:lnSpc>
          <a:spcPct val="100000"/>
        </a:lnSpc>
        <a:spcBef>
          <a:spcPct val="20000"/>
        </a:spcBef>
        <a:spcAft>
          <a:spcPts val="0"/>
        </a:spcAft>
        <a:buClr>
          <a:srgbClr val="009999"/>
        </a:buClr>
        <a:buSzTx/>
        <a:buFont typeface="Wingdings 3" pitchFamily="18" charset="2"/>
        <a:buChar char=""/>
        <a:tabLst/>
        <a:defRPr sz="5700" kern="1200">
          <a:solidFill>
            <a:schemeClr val="tx1"/>
          </a:solidFill>
          <a:latin typeface="+mj-lt"/>
          <a:ea typeface="+mn-ea"/>
          <a:cs typeface="+mn-cs"/>
        </a:defRPr>
      </a:lvl1pPr>
      <a:lvl2pPr marL="1326654" marR="0" indent="-510253" algn="l" defTabSz="1632807" rtl="0" eaLnBrk="1" fontAlgn="auto" latinLnBrk="0" hangingPunct="1">
        <a:lnSpc>
          <a:spcPct val="100000"/>
        </a:lnSpc>
        <a:spcBef>
          <a:spcPct val="20000"/>
        </a:spcBef>
        <a:spcAft>
          <a:spcPts val="0"/>
        </a:spcAft>
        <a:buClr>
          <a:srgbClr val="83B819"/>
        </a:buClr>
        <a:buSzTx/>
        <a:buFont typeface="Wingdings 2" pitchFamily="18" charset="2"/>
        <a:buChar char=""/>
        <a:tabLst/>
        <a:defRPr sz="5000" kern="1200">
          <a:solidFill>
            <a:schemeClr val="tx1"/>
          </a:solidFill>
          <a:latin typeface="+mj-lt"/>
          <a:ea typeface="+mn-ea"/>
          <a:cs typeface="+mn-cs"/>
        </a:defRPr>
      </a:lvl2pPr>
      <a:lvl3pPr marL="2041007" marR="0" indent="-408200" algn="l" defTabSz="1632807" rtl="0" eaLnBrk="1" fontAlgn="auto" latinLnBrk="0" hangingPunct="1">
        <a:lnSpc>
          <a:spcPct val="100000"/>
        </a:lnSpc>
        <a:spcBef>
          <a:spcPct val="20000"/>
        </a:spcBef>
        <a:spcAft>
          <a:spcPts val="0"/>
        </a:spcAft>
        <a:buClr>
          <a:srgbClr val="009999"/>
        </a:buClr>
        <a:buSzTx/>
        <a:buFont typeface="Wingdings 2" pitchFamily="18" charset="2"/>
        <a:buChar char=""/>
        <a:tabLst/>
        <a:defRPr sz="4300" kern="1200">
          <a:solidFill>
            <a:schemeClr val="tx1"/>
          </a:solidFill>
          <a:latin typeface="+mj-lt"/>
          <a:ea typeface="+mn-ea"/>
          <a:cs typeface="+mn-cs"/>
        </a:defRPr>
      </a:lvl3pPr>
      <a:lvl4pPr marL="2857407" marR="0" indent="-408200" algn="l" defTabSz="1632807" rtl="0" eaLnBrk="1" fontAlgn="auto" latinLnBrk="0" hangingPunct="1">
        <a:lnSpc>
          <a:spcPct val="100000"/>
        </a:lnSpc>
        <a:spcBef>
          <a:spcPct val="20000"/>
        </a:spcBef>
        <a:spcAft>
          <a:spcPts val="0"/>
        </a:spcAft>
        <a:buClr>
          <a:srgbClr val="009999"/>
        </a:buClr>
        <a:buSzTx/>
        <a:buFont typeface="Wingdings 3" pitchFamily="18" charset="2"/>
        <a:buChar char=""/>
        <a:tabLst/>
        <a:defRPr sz="3600" kern="1200">
          <a:solidFill>
            <a:schemeClr val="tx1"/>
          </a:solidFill>
          <a:latin typeface="+mj-lt"/>
          <a:ea typeface="+mn-ea"/>
          <a:cs typeface="+mn-cs"/>
        </a:defRPr>
      </a:lvl4pPr>
      <a:lvl5pPr marL="3673810" marR="0" indent="-408200" algn="l" defTabSz="1632807" rtl="0" eaLnBrk="1" fontAlgn="auto" latinLnBrk="0" hangingPunct="1">
        <a:lnSpc>
          <a:spcPct val="100000"/>
        </a:lnSpc>
        <a:spcBef>
          <a:spcPct val="20000"/>
        </a:spcBef>
        <a:spcAft>
          <a:spcPts val="0"/>
        </a:spcAft>
        <a:buClrTx/>
        <a:buSzTx/>
        <a:buFont typeface="Arial" pitchFamily="34" charset="0"/>
        <a:buChar char="»"/>
        <a:tabLst/>
        <a:defRPr sz="3600" kern="1200">
          <a:solidFill>
            <a:schemeClr val="tx1"/>
          </a:solidFill>
          <a:latin typeface="+mj-lt"/>
          <a:ea typeface="+mn-ea"/>
          <a:cs typeface="+mn-cs"/>
        </a:defRPr>
      </a:lvl5pPr>
      <a:lvl6pPr marL="4490214" indent="-408200" algn="l" defTabSz="1632807" rtl="0" eaLnBrk="1" latinLnBrk="0" hangingPunct="1">
        <a:spcBef>
          <a:spcPct val="20000"/>
        </a:spcBef>
        <a:buFont typeface="Arial" pitchFamily="34" charset="0"/>
        <a:buChar char="•"/>
        <a:defRPr sz="3600" kern="1200">
          <a:solidFill>
            <a:schemeClr val="tx1"/>
          </a:solidFill>
          <a:latin typeface="+mn-lt"/>
          <a:ea typeface="+mn-ea"/>
          <a:cs typeface="+mn-cs"/>
        </a:defRPr>
      </a:lvl6pPr>
      <a:lvl7pPr marL="5306615" indent="-408200" algn="l" defTabSz="1632807" rtl="0" eaLnBrk="1" latinLnBrk="0" hangingPunct="1">
        <a:spcBef>
          <a:spcPct val="20000"/>
        </a:spcBef>
        <a:buFont typeface="Arial" pitchFamily="34" charset="0"/>
        <a:buChar char="•"/>
        <a:defRPr sz="3600" kern="1200">
          <a:solidFill>
            <a:schemeClr val="tx1"/>
          </a:solidFill>
          <a:latin typeface="+mn-lt"/>
          <a:ea typeface="+mn-ea"/>
          <a:cs typeface="+mn-cs"/>
        </a:defRPr>
      </a:lvl7pPr>
      <a:lvl8pPr marL="6123015" indent="-408200" algn="l" defTabSz="1632807" rtl="0" eaLnBrk="1" latinLnBrk="0" hangingPunct="1">
        <a:spcBef>
          <a:spcPct val="20000"/>
        </a:spcBef>
        <a:buFont typeface="Arial" pitchFamily="34" charset="0"/>
        <a:buChar char="•"/>
        <a:defRPr sz="3600" kern="1200">
          <a:solidFill>
            <a:schemeClr val="tx1"/>
          </a:solidFill>
          <a:latin typeface="+mn-lt"/>
          <a:ea typeface="+mn-ea"/>
          <a:cs typeface="+mn-cs"/>
        </a:defRPr>
      </a:lvl8pPr>
      <a:lvl9pPr marL="6939421" indent="-408200" algn="l" defTabSz="1632807" rtl="0" eaLnBrk="1" latinLnBrk="0" hangingPunct="1">
        <a:spcBef>
          <a:spcPct val="20000"/>
        </a:spcBef>
        <a:buFont typeface="Arial" pitchFamily="34" charset="0"/>
        <a:buChar char="•"/>
        <a:defRPr sz="3600" kern="1200">
          <a:solidFill>
            <a:schemeClr val="tx1"/>
          </a:solidFill>
          <a:latin typeface="+mn-lt"/>
          <a:ea typeface="+mn-ea"/>
          <a:cs typeface="+mn-cs"/>
        </a:defRPr>
      </a:lvl9pPr>
    </p:bodyStyle>
    <p:otherStyle>
      <a:defPPr>
        <a:defRPr lang="de-DE"/>
      </a:defPPr>
      <a:lvl1pPr marL="0" algn="l" defTabSz="1632807" rtl="0" eaLnBrk="1" latinLnBrk="0" hangingPunct="1">
        <a:defRPr sz="3200" kern="1200">
          <a:solidFill>
            <a:schemeClr val="tx1"/>
          </a:solidFill>
          <a:latin typeface="+mn-lt"/>
          <a:ea typeface="+mn-ea"/>
          <a:cs typeface="+mn-cs"/>
        </a:defRPr>
      </a:lvl1pPr>
      <a:lvl2pPr marL="816401" algn="l" defTabSz="1632807" rtl="0" eaLnBrk="1" latinLnBrk="0" hangingPunct="1">
        <a:defRPr sz="3200" kern="1200">
          <a:solidFill>
            <a:schemeClr val="tx1"/>
          </a:solidFill>
          <a:latin typeface="+mn-lt"/>
          <a:ea typeface="+mn-ea"/>
          <a:cs typeface="+mn-cs"/>
        </a:defRPr>
      </a:lvl2pPr>
      <a:lvl3pPr marL="1632807" algn="l" defTabSz="1632807" rtl="0" eaLnBrk="1" latinLnBrk="0" hangingPunct="1">
        <a:defRPr sz="3200" kern="1200">
          <a:solidFill>
            <a:schemeClr val="tx1"/>
          </a:solidFill>
          <a:latin typeface="+mn-lt"/>
          <a:ea typeface="+mn-ea"/>
          <a:cs typeface="+mn-cs"/>
        </a:defRPr>
      </a:lvl3pPr>
      <a:lvl4pPr marL="2449207" algn="l" defTabSz="1632807" rtl="0" eaLnBrk="1" latinLnBrk="0" hangingPunct="1">
        <a:defRPr sz="3200" kern="1200">
          <a:solidFill>
            <a:schemeClr val="tx1"/>
          </a:solidFill>
          <a:latin typeface="+mn-lt"/>
          <a:ea typeface="+mn-ea"/>
          <a:cs typeface="+mn-cs"/>
        </a:defRPr>
      </a:lvl4pPr>
      <a:lvl5pPr marL="3265610" algn="l" defTabSz="1632807" rtl="0" eaLnBrk="1" latinLnBrk="0" hangingPunct="1">
        <a:defRPr sz="3200" kern="1200">
          <a:solidFill>
            <a:schemeClr val="tx1"/>
          </a:solidFill>
          <a:latin typeface="+mn-lt"/>
          <a:ea typeface="+mn-ea"/>
          <a:cs typeface="+mn-cs"/>
        </a:defRPr>
      </a:lvl5pPr>
      <a:lvl6pPr marL="4082014" algn="l" defTabSz="1632807" rtl="0" eaLnBrk="1" latinLnBrk="0" hangingPunct="1">
        <a:defRPr sz="3200" kern="1200">
          <a:solidFill>
            <a:schemeClr val="tx1"/>
          </a:solidFill>
          <a:latin typeface="+mn-lt"/>
          <a:ea typeface="+mn-ea"/>
          <a:cs typeface="+mn-cs"/>
        </a:defRPr>
      </a:lvl6pPr>
      <a:lvl7pPr marL="4898414" algn="l" defTabSz="1632807" rtl="0" eaLnBrk="1" latinLnBrk="0" hangingPunct="1">
        <a:defRPr sz="3200" kern="1200">
          <a:solidFill>
            <a:schemeClr val="tx1"/>
          </a:solidFill>
          <a:latin typeface="+mn-lt"/>
          <a:ea typeface="+mn-ea"/>
          <a:cs typeface="+mn-cs"/>
        </a:defRPr>
      </a:lvl7pPr>
      <a:lvl8pPr marL="5714815" algn="l" defTabSz="1632807" rtl="0" eaLnBrk="1" latinLnBrk="0" hangingPunct="1">
        <a:defRPr sz="3200" kern="1200">
          <a:solidFill>
            <a:schemeClr val="tx1"/>
          </a:solidFill>
          <a:latin typeface="+mn-lt"/>
          <a:ea typeface="+mn-ea"/>
          <a:cs typeface="+mn-cs"/>
        </a:defRPr>
      </a:lvl8pPr>
      <a:lvl9pPr marL="6531221" algn="l" defTabSz="1632807" rtl="0" eaLnBrk="1" latinLnBrk="0" hangingPunct="1">
        <a:defRPr sz="32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914661" y="225180"/>
            <a:ext cx="12549826" cy="1558776"/>
          </a:xfrm>
          <a:prstGeom prst="rect">
            <a:avLst/>
          </a:prstGeom>
        </p:spPr>
        <p:txBody>
          <a:bodyPr vert="horz" lIns="163279" tIns="81642" rIns="163279" bIns="81642" rtlCol="0" anchor="ctr">
            <a:noAutofit/>
          </a:bodyPr>
          <a:lstStyle/>
          <a:p>
            <a:r>
              <a:rPr lang="de-DE" noProof="0" dirty="0"/>
              <a:t>Titelmasterformat durch Klicken bearbeiten</a:t>
            </a:r>
          </a:p>
        </p:txBody>
      </p:sp>
      <p:sp>
        <p:nvSpPr>
          <p:cNvPr id="3" name="Textplatzhalter 2"/>
          <p:cNvSpPr>
            <a:spLocks noGrp="1"/>
          </p:cNvSpPr>
          <p:nvPr>
            <p:ph type="body" idx="1"/>
          </p:nvPr>
        </p:nvSpPr>
        <p:spPr>
          <a:xfrm>
            <a:off x="914400" y="2400314"/>
            <a:ext cx="16459200" cy="6788945"/>
          </a:xfrm>
          <a:prstGeom prst="rect">
            <a:avLst/>
          </a:prstGeom>
        </p:spPr>
        <p:txBody>
          <a:bodyPr vert="horz" lIns="163279" tIns="81642" rIns="163279" bIns="81642" rtlCol="0">
            <a:normAutofit/>
          </a:bodyPr>
          <a:lstStyle/>
          <a:p>
            <a:pPr marL="612302" marR="0" lvl="0" indent="-612302" algn="l" defTabSz="1632807" rtl="0" eaLnBrk="1" fontAlgn="auto" latinLnBrk="0" hangingPunct="1">
              <a:lnSpc>
                <a:spcPct val="100000"/>
              </a:lnSpc>
              <a:spcBef>
                <a:spcPct val="20000"/>
              </a:spcBef>
              <a:spcAft>
                <a:spcPts val="0"/>
              </a:spcAft>
              <a:buClr>
                <a:srgbClr val="009999"/>
              </a:buClr>
              <a:buSzTx/>
              <a:buFont typeface="Wingdings 3" pitchFamily="18" charset="2"/>
              <a:buChar char=""/>
              <a:tabLst/>
              <a:defRPr/>
            </a:pPr>
            <a:r>
              <a:rPr kumimoji="0" lang="de-DE" sz="5700" b="0" i="0" u="none" strike="noStrike" kern="1200" cap="none" spc="0" normalizeH="0" baseline="0" noProof="0" dirty="0">
                <a:ln>
                  <a:noFill/>
                </a:ln>
                <a:solidFill>
                  <a:prstClr val="black"/>
                </a:solidFill>
                <a:effectLst/>
                <a:uLnTx/>
                <a:uFillTx/>
                <a:latin typeface="+mj-lt"/>
                <a:ea typeface="+mn-ea"/>
                <a:cs typeface="+mn-cs"/>
              </a:rPr>
              <a:t>Textmasterformat bearbeiten</a:t>
            </a:r>
          </a:p>
          <a:p>
            <a:pPr marL="1326654" marR="0" lvl="1" indent="-510253" algn="l" defTabSz="1632807" rtl="0" eaLnBrk="1" fontAlgn="auto" latinLnBrk="0" hangingPunct="1">
              <a:lnSpc>
                <a:spcPct val="100000"/>
              </a:lnSpc>
              <a:spcBef>
                <a:spcPct val="20000"/>
              </a:spcBef>
              <a:spcAft>
                <a:spcPts val="0"/>
              </a:spcAft>
              <a:buClr>
                <a:srgbClr val="83B819"/>
              </a:buClr>
              <a:buSzTx/>
              <a:buFont typeface="Wingdings 2" pitchFamily="18" charset="2"/>
              <a:buChar char=""/>
              <a:tabLst/>
              <a:defRPr/>
            </a:pPr>
            <a:r>
              <a:rPr kumimoji="0" lang="de-DE" sz="5000" b="0" i="0" u="none" strike="noStrike" kern="1200" cap="none" spc="0" normalizeH="0" baseline="0" noProof="0" dirty="0">
                <a:ln>
                  <a:noFill/>
                </a:ln>
                <a:solidFill>
                  <a:prstClr val="black"/>
                </a:solidFill>
                <a:effectLst/>
                <a:uLnTx/>
                <a:uFillTx/>
                <a:latin typeface="+mj-lt"/>
                <a:ea typeface="+mn-ea"/>
                <a:cs typeface="+mn-cs"/>
              </a:rPr>
              <a:t>Zweite Ebene</a:t>
            </a:r>
          </a:p>
          <a:p>
            <a:pPr marL="2041007" marR="0" lvl="2" indent="-408200" algn="l" defTabSz="1632807" rtl="0" eaLnBrk="1" fontAlgn="auto" latinLnBrk="0" hangingPunct="1">
              <a:lnSpc>
                <a:spcPct val="100000"/>
              </a:lnSpc>
              <a:spcBef>
                <a:spcPct val="20000"/>
              </a:spcBef>
              <a:spcAft>
                <a:spcPts val="0"/>
              </a:spcAft>
              <a:buClr>
                <a:srgbClr val="009999"/>
              </a:buClr>
              <a:buSzTx/>
              <a:buFont typeface="Wingdings 2" pitchFamily="18" charset="2"/>
              <a:buChar char=""/>
              <a:tabLst/>
              <a:defRPr/>
            </a:pPr>
            <a:r>
              <a:rPr kumimoji="0" lang="de-DE" sz="4300" b="0" i="0" u="none" strike="noStrike" kern="1200" cap="none" spc="0" normalizeH="0" baseline="0" noProof="0" dirty="0">
                <a:ln>
                  <a:noFill/>
                </a:ln>
                <a:solidFill>
                  <a:prstClr val="black"/>
                </a:solidFill>
                <a:effectLst/>
                <a:uLnTx/>
                <a:uFillTx/>
                <a:latin typeface="+mj-lt"/>
                <a:ea typeface="+mn-ea"/>
                <a:cs typeface="+mn-cs"/>
              </a:rPr>
              <a:t>Dritte Ebene</a:t>
            </a:r>
          </a:p>
          <a:p>
            <a:pPr marL="2857407" marR="0" lvl="3" indent="-408200" algn="l" defTabSz="1632807" rtl="0" eaLnBrk="1" fontAlgn="auto" latinLnBrk="0" hangingPunct="1">
              <a:lnSpc>
                <a:spcPct val="100000"/>
              </a:lnSpc>
              <a:spcBef>
                <a:spcPct val="20000"/>
              </a:spcBef>
              <a:spcAft>
                <a:spcPts val="0"/>
              </a:spcAft>
              <a:buClr>
                <a:srgbClr val="009999"/>
              </a:buClr>
              <a:buSzTx/>
              <a:buFont typeface="Wingdings 3" pitchFamily="18" charset="2"/>
              <a:buChar char=""/>
              <a:tabLst/>
              <a:defRPr/>
            </a:pPr>
            <a:r>
              <a:rPr kumimoji="0" lang="de-DE" sz="3600" b="0" i="0" u="none" strike="noStrike" kern="1200" cap="none" spc="0" normalizeH="0" baseline="0" noProof="0" dirty="0">
                <a:ln>
                  <a:noFill/>
                </a:ln>
                <a:solidFill>
                  <a:prstClr val="black"/>
                </a:solidFill>
                <a:effectLst/>
                <a:uLnTx/>
                <a:uFillTx/>
                <a:latin typeface="+mj-lt"/>
                <a:ea typeface="+mn-ea"/>
                <a:cs typeface="+mn-cs"/>
              </a:rPr>
              <a:t>Vierte Ebene</a:t>
            </a:r>
          </a:p>
          <a:p>
            <a:pPr marL="3673810" marR="0" lvl="4" indent="-408200" algn="l" defTabSz="1632807" rtl="0" eaLnBrk="1" fontAlgn="auto" latinLnBrk="0" hangingPunct="1">
              <a:lnSpc>
                <a:spcPct val="100000"/>
              </a:lnSpc>
              <a:spcBef>
                <a:spcPct val="20000"/>
              </a:spcBef>
              <a:spcAft>
                <a:spcPts val="0"/>
              </a:spcAft>
              <a:buClrTx/>
              <a:buSzTx/>
              <a:buFont typeface="Arial" pitchFamily="34" charset="0"/>
              <a:buChar char="»"/>
              <a:tabLst/>
              <a:defRPr/>
            </a:pPr>
            <a:r>
              <a:rPr kumimoji="0" lang="de-DE" sz="3600" b="0" i="0" u="none" strike="noStrike" kern="1200" cap="none" spc="0" normalizeH="0" baseline="0" noProof="0" dirty="0">
                <a:ln>
                  <a:noFill/>
                </a:ln>
                <a:solidFill>
                  <a:prstClr val="black"/>
                </a:solidFill>
                <a:effectLst/>
                <a:uLnTx/>
                <a:uFillTx/>
                <a:latin typeface="+mj-lt"/>
                <a:ea typeface="+mn-ea"/>
                <a:cs typeface="+mn-cs"/>
              </a:rPr>
              <a:t>Fünfte Ebene</a:t>
            </a:r>
          </a:p>
        </p:txBody>
      </p:sp>
      <p:sp>
        <p:nvSpPr>
          <p:cNvPr id="4" name="Datumsplatzhalter 3"/>
          <p:cNvSpPr>
            <a:spLocks noGrp="1"/>
          </p:cNvSpPr>
          <p:nvPr>
            <p:ph type="dt" sz="half" idx="2"/>
          </p:nvPr>
        </p:nvSpPr>
        <p:spPr>
          <a:xfrm>
            <a:off x="914400" y="9230117"/>
            <a:ext cx="4267200" cy="547688"/>
          </a:xfrm>
          <a:prstGeom prst="rect">
            <a:avLst/>
          </a:prstGeom>
        </p:spPr>
        <p:txBody>
          <a:bodyPr vert="horz" lIns="163279" tIns="81642" rIns="163279" bIns="81642" rtlCol="0" anchor="ctr"/>
          <a:lstStyle>
            <a:lvl1pPr algn="l">
              <a:defRPr sz="2100">
                <a:solidFill>
                  <a:schemeClr val="tx1">
                    <a:tint val="75000"/>
                  </a:schemeClr>
                </a:solidFill>
              </a:defRPr>
            </a:lvl1pPr>
          </a:lstStyle>
          <a:p>
            <a:pPr defTabSz="1632807"/>
            <a:fld id="{49A2F7C8-BDB1-0A42-B1BB-42070DFA4767}"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5" name="Fußzeilenplatzhalter 4"/>
          <p:cNvSpPr>
            <a:spLocks noGrp="1"/>
          </p:cNvSpPr>
          <p:nvPr>
            <p:ph type="ftr" sz="quarter" idx="3"/>
          </p:nvPr>
        </p:nvSpPr>
        <p:spPr>
          <a:xfrm>
            <a:off x="6248400" y="9230117"/>
            <a:ext cx="5791200" cy="547688"/>
          </a:xfrm>
          <a:prstGeom prst="rect">
            <a:avLst/>
          </a:prstGeom>
        </p:spPr>
        <p:txBody>
          <a:bodyPr vert="horz" lIns="163279" tIns="81642" rIns="163279" bIns="81642" rtlCol="0" anchor="ctr"/>
          <a:lstStyle>
            <a:lvl1pPr algn="ctr">
              <a:defRPr sz="2100">
                <a:solidFill>
                  <a:schemeClr val="tx1">
                    <a:tint val="75000"/>
                  </a:schemeClr>
                </a:solidFill>
              </a:defRPr>
            </a:lvl1pPr>
          </a:lstStyle>
          <a:p>
            <a:pPr defTabSz="1632807"/>
            <a:r>
              <a:rPr lang="de-DE">
                <a:solidFill>
                  <a:prstClr val="black">
                    <a:tint val="75000"/>
                  </a:prstClr>
                </a:solidFill>
                <a:latin typeface="Calibri"/>
              </a:rPr>
              <a:t>© Cerulean Circle GmbH</a:t>
            </a:r>
          </a:p>
        </p:txBody>
      </p:sp>
      <p:sp>
        <p:nvSpPr>
          <p:cNvPr id="6" name="Foliennummernplatzhalter 5"/>
          <p:cNvSpPr>
            <a:spLocks noGrp="1"/>
          </p:cNvSpPr>
          <p:nvPr>
            <p:ph type="sldNum" sz="quarter" idx="4"/>
          </p:nvPr>
        </p:nvSpPr>
        <p:spPr>
          <a:xfrm>
            <a:off x="13106400" y="9230117"/>
            <a:ext cx="4267200" cy="547688"/>
          </a:xfrm>
          <a:prstGeom prst="rect">
            <a:avLst/>
          </a:prstGeom>
        </p:spPr>
        <p:txBody>
          <a:bodyPr vert="horz" lIns="163279" tIns="81642" rIns="163279" bIns="81642" rtlCol="0" anchor="ctr"/>
          <a:lstStyle>
            <a:lvl1pPr algn="r">
              <a:defRPr sz="2100">
                <a:solidFill>
                  <a:schemeClr val="tx1">
                    <a:tint val="75000"/>
                  </a:schemeClr>
                </a:solidFill>
              </a:defRPr>
            </a:lvl1pPr>
          </a:lstStyle>
          <a:p>
            <a:pPr defTabSz="1632807"/>
            <a:fld id="{C4FB3287-924D-476C-A86E-8BB8B69384F9}" type="slidenum">
              <a:rPr lang="de-DE" smtClean="0">
                <a:solidFill>
                  <a:prstClr val="black">
                    <a:tint val="75000"/>
                  </a:prstClr>
                </a:solidFill>
                <a:latin typeface="Calibri"/>
              </a:rPr>
              <a:pPr defTabSz="1632807"/>
              <a:t>‹Nr.›</a:t>
            </a:fld>
            <a:endParaRPr lang="de-DE">
              <a:solidFill>
                <a:prstClr val="black">
                  <a:tint val="75000"/>
                </a:prstClr>
              </a:solidFill>
              <a:latin typeface="Calibri"/>
            </a:endParaRPr>
          </a:p>
        </p:txBody>
      </p:sp>
      <p:pic>
        <p:nvPicPr>
          <p:cNvPr id="1027"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3703970" y="-495300"/>
            <a:ext cx="3974430"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4985096"/>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 id="2147483812" r:id="rId12"/>
  </p:sldLayoutIdLst>
  <p:hf hdr="0"/>
  <p:txStyles>
    <p:titleStyle>
      <a:lvl1pPr algn="l" defTabSz="1632807" rtl="0" eaLnBrk="1" latinLnBrk="0" hangingPunct="1">
        <a:spcBef>
          <a:spcPct val="0"/>
        </a:spcBef>
        <a:buNone/>
        <a:defRPr sz="5000" kern="1200">
          <a:solidFill>
            <a:schemeClr val="tx1"/>
          </a:solidFill>
          <a:latin typeface="+mj-lt"/>
          <a:ea typeface="+mj-ea"/>
          <a:cs typeface="+mj-cs"/>
        </a:defRPr>
      </a:lvl1pPr>
    </p:titleStyle>
    <p:bodyStyle>
      <a:lvl1pPr marL="612302" marR="0" indent="-612302" algn="l" defTabSz="1632807" rtl="0" eaLnBrk="1" fontAlgn="auto" latinLnBrk="0" hangingPunct="1">
        <a:lnSpc>
          <a:spcPct val="100000"/>
        </a:lnSpc>
        <a:spcBef>
          <a:spcPct val="20000"/>
        </a:spcBef>
        <a:spcAft>
          <a:spcPts val="0"/>
        </a:spcAft>
        <a:buClr>
          <a:srgbClr val="009999"/>
        </a:buClr>
        <a:buSzTx/>
        <a:buFont typeface="Wingdings 3" pitchFamily="18" charset="2"/>
        <a:buChar char=""/>
        <a:tabLst/>
        <a:defRPr sz="5700" kern="1200">
          <a:solidFill>
            <a:schemeClr val="tx1"/>
          </a:solidFill>
          <a:latin typeface="+mj-lt"/>
          <a:ea typeface="+mn-ea"/>
          <a:cs typeface="+mn-cs"/>
        </a:defRPr>
      </a:lvl1pPr>
      <a:lvl2pPr marL="1326654" marR="0" indent="-510253" algn="l" defTabSz="1632807" rtl="0" eaLnBrk="1" fontAlgn="auto" latinLnBrk="0" hangingPunct="1">
        <a:lnSpc>
          <a:spcPct val="100000"/>
        </a:lnSpc>
        <a:spcBef>
          <a:spcPct val="20000"/>
        </a:spcBef>
        <a:spcAft>
          <a:spcPts val="0"/>
        </a:spcAft>
        <a:buClr>
          <a:srgbClr val="83B819"/>
        </a:buClr>
        <a:buSzTx/>
        <a:buFont typeface="Wingdings 2" pitchFamily="18" charset="2"/>
        <a:buChar char=""/>
        <a:tabLst/>
        <a:defRPr sz="5000" kern="1200">
          <a:solidFill>
            <a:schemeClr val="tx1"/>
          </a:solidFill>
          <a:latin typeface="+mj-lt"/>
          <a:ea typeface="+mn-ea"/>
          <a:cs typeface="+mn-cs"/>
        </a:defRPr>
      </a:lvl2pPr>
      <a:lvl3pPr marL="2041007" marR="0" indent="-408200" algn="l" defTabSz="1632807" rtl="0" eaLnBrk="1" fontAlgn="auto" latinLnBrk="0" hangingPunct="1">
        <a:lnSpc>
          <a:spcPct val="100000"/>
        </a:lnSpc>
        <a:spcBef>
          <a:spcPct val="20000"/>
        </a:spcBef>
        <a:spcAft>
          <a:spcPts val="0"/>
        </a:spcAft>
        <a:buClr>
          <a:srgbClr val="009999"/>
        </a:buClr>
        <a:buSzTx/>
        <a:buFont typeface="Wingdings 2" pitchFamily="18" charset="2"/>
        <a:buChar char=""/>
        <a:tabLst/>
        <a:defRPr sz="4300" kern="1200">
          <a:solidFill>
            <a:schemeClr val="tx1"/>
          </a:solidFill>
          <a:latin typeface="+mj-lt"/>
          <a:ea typeface="+mn-ea"/>
          <a:cs typeface="+mn-cs"/>
        </a:defRPr>
      </a:lvl3pPr>
      <a:lvl4pPr marL="2857407" marR="0" indent="-408200" algn="l" defTabSz="1632807" rtl="0" eaLnBrk="1" fontAlgn="auto" latinLnBrk="0" hangingPunct="1">
        <a:lnSpc>
          <a:spcPct val="100000"/>
        </a:lnSpc>
        <a:spcBef>
          <a:spcPct val="20000"/>
        </a:spcBef>
        <a:spcAft>
          <a:spcPts val="0"/>
        </a:spcAft>
        <a:buClr>
          <a:srgbClr val="009999"/>
        </a:buClr>
        <a:buSzTx/>
        <a:buFont typeface="Wingdings 3" pitchFamily="18" charset="2"/>
        <a:buChar char=""/>
        <a:tabLst/>
        <a:defRPr sz="3600" kern="1200">
          <a:solidFill>
            <a:schemeClr val="tx1"/>
          </a:solidFill>
          <a:latin typeface="+mj-lt"/>
          <a:ea typeface="+mn-ea"/>
          <a:cs typeface="+mn-cs"/>
        </a:defRPr>
      </a:lvl4pPr>
      <a:lvl5pPr marL="3673810" marR="0" indent="-408200" algn="l" defTabSz="1632807" rtl="0" eaLnBrk="1" fontAlgn="auto" latinLnBrk="0" hangingPunct="1">
        <a:lnSpc>
          <a:spcPct val="100000"/>
        </a:lnSpc>
        <a:spcBef>
          <a:spcPct val="20000"/>
        </a:spcBef>
        <a:spcAft>
          <a:spcPts val="0"/>
        </a:spcAft>
        <a:buClrTx/>
        <a:buSzTx/>
        <a:buFont typeface="Arial" pitchFamily="34" charset="0"/>
        <a:buChar char="»"/>
        <a:tabLst/>
        <a:defRPr sz="3600" kern="1200">
          <a:solidFill>
            <a:schemeClr val="tx1"/>
          </a:solidFill>
          <a:latin typeface="+mj-lt"/>
          <a:ea typeface="+mn-ea"/>
          <a:cs typeface="+mn-cs"/>
        </a:defRPr>
      </a:lvl5pPr>
      <a:lvl6pPr marL="4490214" indent="-408200" algn="l" defTabSz="1632807" rtl="0" eaLnBrk="1" latinLnBrk="0" hangingPunct="1">
        <a:spcBef>
          <a:spcPct val="20000"/>
        </a:spcBef>
        <a:buFont typeface="Arial" pitchFamily="34" charset="0"/>
        <a:buChar char="•"/>
        <a:defRPr sz="3600" kern="1200">
          <a:solidFill>
            <a:schemeClr val="tx1"/>
          </a:solidFill>
          <a:latin typeface="+mn-lt"/>
          <a:ea typeface="+mn-ea"/>
          <a:cs typeface="+mn-cs"/>
        </a:defRPr>
      </a:lvl6pPr>
      <a:lvl7pPr marL="5306615" indent="-408200" algn="l" defTabSz="1632807" rtl="0" eaLnBrk="1" latinLnBrk="0" hangingPunct="1">
        <a:spcBef>
          <a:spcPct val="20000"/>
        </a:spcBef>
        <a:buFont typeface="Arial" pitchFamily="34" charset="0"/>
        <a:buChar char="•"/>
        <a:defRPr sz="3600" kern="1200">
          <a:solidFill>
            <a:schemeClr val="tx1"/>
          </a:solidFill>
          <a:latin typeface="+mn-lt"/>
          <a:ea typeface="+mn-ea"/>
          <a:cs typeface="+mn-cs"/>
        </a:defRPr>
      </a:lvl7pPr>
      <a:lvl8pPr marL="6123015" indent="-408200" algn="l" defTabSz="1632807" rtl="0" eaLnBrk="1" latinLnBrk="0" hangingPunct="1">
        <a:spcBef>
          <a:spcPct val="20000"/>
        </a:spcBef>
        <a:buFont typeface="Arial" pitchFamily="34" charset="0"/>
        <a:buChar char="•"/>
        <a:defRPr sz="3600" kern="1200">
          <a:solidFill>
            <a:schemeClr val="tx1"/>
          </a:solidFill>
          <a:latin typeface="+mn-lt"/>
          <a:ea typeface="+mn-ea"/>
          <a:cs typeface="+mn-cs"/>
        </a:defRPr>
      </a:lvl8pPr>
      <a:lvl9pPr marL="6939421" indent="-408200" algn="l" defTabSz="1632807" rtl="0" eaLnBrk="1" latinLnBrk="0" hangingPunct="1">
        <a:spcBef>
          <a:spcPct val="20000"/>
        </a:spcBef>
        <a:buFont typeface="Arial" pitchFamily="34" charset="0"/>
        <a:buChar char="•"/>
        <a:defRPr sz="3600" kern="1200">
          <a:solidFill>
            <a:schemeClr val="tx1"/>
          </a:solidFill>
          <a:latin typeface="+mn-lt"/>
          <a:ea typeface="+mn-ea"/>
          <a:cs typeface="+mn-cs"/>
        </a:defRPr>
      </a:lvl9pPr>
    </p:bodyStyle>
    <p:otherStyle>
      <a:defPPr>
        <a:defRPr lang="de-DE"/>
      </a:defPPr>
      <a:lvl1pPr marL="0" algn="l" defTabSz="1632807" rtl="0" eaLnBrk="1" latinLnBrk="0" hangingPunct="1">
        <a:defRPr sz="3200" kern="1200">
          <a:solidFill>
            <a:schemeClr val="tx1"/>
          </a:solidFill>
          <a:latin typeface="+mn-lt"/>
          <a:ea typeface="+mn-ea"/>
          <a:cs typeface="+mn-cs"/>
        </a:defRPr>
      </a:lvl1pPr>
      <a:lvl2pPr marL="816401" algn="l" defTabSz="1632807" rtl="0" eaLnBrk="1" latinLnBrk="0" hangingPunct="1">
        <a:defRPr sz="3200" kern="1200">
          <a:solidFill>
            <a:schemeClr val="tx1"/>
          </a:solidFill>
          <a:latin typeface="+mn-lt"/>
          <a:ea typeface="+mn-ea"/>
          <a:cs typeface="+mn-cs"/>
        </a:defRPr>
      </a:lvl2pPr>
      <a:lvl3pPr marL="1632807" algn="l" defTabSz="1632807" rtl="0" eaLnBrk="1" latinLnBrk="0" hangingPunct="1">
        <a:defRPr sz="3200" kern="1200">
          <a:solidFill>
            <a:schemeClr val="tx1"/>
          </a:solidFill>
          <a:latin typeface="+mn-lt"/>
          <a:ea typeface="+mn-ea"/>
          <a:cs typeface="+mn-cs"/>
        </a:defRPr>
      </a:lvl3pPr>
      <a:lvl4pPr marL="2449207" algn="l" defTabSz="1632807" rtl="0" eaLnBrk="1" latinLnBrk="0" hangingPunct="1">
        <a:defRPr sz="3200" kern="1200">
          <a:solidFill>
            <a:schemeClr val="tx1"/>
          </a:solidFill>
          <a:latin typeface="+mn-lt"/>
          <a:ea typeface="+mn-ea"/>
          <a:cs typeface="+mn-cs"/>
        </a:defRPr>
      </a:lvl4pPr>
      <a:lvl5pPr marL="3265610" algn="l" defTabSz="1632807" rtl="0" eaLnBrk="1" latinLnBrk="0" hangingPunct="1">
        <a:defRPr sz="3200" kern="1200">
          <a:solidFill>
            <a:schemeClr val="tx1"/>
          </a:solidFill>
          <a:latin typeface="+mn-lt"/>
          <a:ea typeface="+mn-ea"/>
          <a:cs typeface="+mn-cs"/>
        </a:defRPr>
      </a:lvl5pPr>
      <a:lvl6pPr marL="4082014" algn="l" defTabSz="1632807" rtl="0" eaLnBrk="1" latinLnBrk="0" hangingPunct="1">
        <a:defRPr sz="3200" kern="1200">
          <a:solidFill>
            <a:schemeClr val="tx1"/>
          </a:solidFill>
          <a:latin typeface="+mn-lt"/>
          <a:ea typeface="+mn-ea"/>
          <a:cs typeface="+mn-cs"/>
        </a:defRPr>
      </a:lvl6pPr>
      <a:lvl7pPr marL="4898414" algn="l" defTabSz="1632807" rtl="0" eaLnBrk="1" latinLnBrk="0" hangingPunct="1">
        <a:defRPr sz="3200" kern="1200">
          <a:solidFill>
            <a:schemeClr val="tx1"/>
          </a:solidFill>
          <a:latin typeface="+mn-lt"/>
          <a:ea typeface="+mn-ea"/>
          <a:cs typeface="+mn-cs"/>
        </a:defRPr>
      </a:lvl7pPr>
      <a:lvl8pPr marL="5714815" algn="l" defTabSz="1632807" rtl="0" eaLnBrk="1" latinLnBrk="0" hangingPunct="1">
        <a:defRPr sz="3200" kern="1200">
          <a:solidFill>
            <a:schemeClr val="tx1"/>
          </a:solidFill>
          <a:latin typeface="+mn-lt"/>
          <a:ea typeface="+mn-ea"/>
          <a:cs typeface="+mn-cs"/>
        </a:defRPr>
      </a:lvl8pPr>
      <a:lvl9pPr marL="6531221" algn="l" defTabSz="1632807" rtl="0" eaLnBrk="1" latinLnBrk="0" hangingPunct="1">
        <a:defRPr sz="3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0.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image" Target="../media/image43.jpeg"/><Relationship Id="rId5" Type="http://schemas.openxmlformats.org/officeDocument/2006/relationships/image" Target="../media/image44.jpg"/><Relationship Id="rId6" Type="http://schemas.openxmlformats.org/officeDocument/2006/relationships/slide" Target="slide5.xml"/><Relationship Id="rId1" Type="http://schemas.openxmlformats.org/officeDocument/2006/relationships/slideLayout" Target="../slideLayouts/slideLayout49.xml"/><Relationship Id="rId2" Type="http://schemas.openxmlformats.org/officeDocument/2006/relationships/notesSlide" Target="../notesSlides/notesSlide4.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3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3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32.xml"/></Relationships>
</file>

<file path=ppt/slides/_rels/slide103.xml.rels><?xml version="1.0" encoding="UTF-8" standalone="yes"?>
<Relationships xmlns="http://schemas.openxmlformats.org/package/2006/relationships"><Relationship Id="rId3" Type="http://schemas.openxmlformats.org/officeDocument/2006/relationships/image" Target="../media/image109.emf"/><Relationship Id="rId4" Type="http://schemas.openxmlformats.org/officeDocument/2006/relationships/image" Target="../media/image110.png"/><Relationship Id="rId5" Type="http://schemas.openxmlformats.org/officeDocument/2006/relationships/image" Target="../media/image111.png"/><Relationship Id="rId1" Type="http://schemas.openxmlformats.org/officeDocument/2006/relationships/slideLayout" Target="../slideLayouts/slideLayout48.xml"/><Relationship Id="rId2" Type="http://schemas.openxmlformats.org/officeDocument/2006/relationships/image" Target="../media/image108.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image" Target="../media/image112.tiff"/><Relationship Id="rId3" Type="http://schemas.openxmlformats.org/officeDocument/2006/relationships/image" Target="../media/image113.tiff"/></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image" Target="../media/image114.png"/></Relationships>
</file>

<file path=ppt/slides/_rels/slide106.xml.rels><?xml version="1.0" encoding="UTF-8" standalone="yes"?>
<Relationships xmlns="http://schemas.openxmlformats.org/package/2006/relationships"><Relationship Id="rId3" Type="http://schemas.openxmlformats.org/officeDocument/2006/relationships/image" Target="../media/image65.emf"/><Relationship Id="rId4" Type="http://schemas.openxmlformats.org/officeDocument/2006/relationships/image" Target="../media/image67.emf"/><Relationship Id="rId1" Type="http://schemas.openxmlformats.org/officeDocument/2006/relationships/slideLayout" Target="../slideLayouts/slideLayout48.xml"/><Relationship Id="rId2" Type="http://schemas.openxmlformats.org/officeDocument/2006/relationships/image" Target="../media/image114.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1.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image" Target="../media/image43.jpeg"/><Relationship Id="rId5" Type="http://schemas.openxmlformats.org/officeDocument/2006/relationships/image" Target="../media/image44.jpg"/><Relationship Id="rId6" Type="http://schemas.openxmlformats.org/officeDocument/2006/relationships/slide" Target="slide5.xml"/><Relationship Id="rId1" Type="http://schemas.openxmlformats.org/officeDocument/2006/relationships/slideLayout" Target="../slideLayouts/slideLayout49.xml"/><Relationship Id="rId2"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slide" Target="slide5.xml"/><Relationship Id="rId1" Type="http://schemas.openxmlformats.org/officeDocument/2006/relationships/slideLayout" Target="../slideLayouts/slideLayout49.xml"/><Relationship Id="rId2" Type="http://schemas.openxmlformats.org/officeDocument/2006/relationships/notesSlide" Target="../notesSlides/notesSlide6.xml"/></Relationships>
</file>

<file path=ppt/slides/_rels/slide13.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47.png"/><Relationship Id="rId5" Type="http://schemas.openxmlformats.org/officeDocument/2006/relationships/slide" Target="slide58.xml"/><Relationship Id="rId1" Type="http://schemas.openxmlformats.org/officeDocument/2006/relationships/slideLayout" Target="../slideLayouts/slideLayout48.xml"/><Relationship Id="rId2" Type="http://schemas.openxmlformats.org/officeDocument/2006/relationships/notesSlide" Target="../notesSlides/notesSlide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image" Target="../media/image4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image" Target="../media/image49.png"/></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png"/><Relationship Id="rId5" Type="http://schemas.openxmlformats.org/officeDocument/2006/relationships/image" Target="../media/image51.png"/><Relationship Id="rId6" Type="http://schemas.openxmlformats.org/officeDocument/2006/relationships/image" Target="../media/image52.png"/><Relationship Id="rId7" Type="http://schemas.openxmlformats.org/officeDocument/2006/relationships/image" Target="../media/image53.png"/><Relationship Id="rId8" Type="http://schemas.openxmlformats.org/officeDocument/2006/relationships/slide" Target="slide35.xml"/><Relationship Id="rId1" Type="http://schemas.openxmlformats.org/officeDocument/2006/relationships/slideLayout" Target="../slideLayouts/slideLayout58.xml"/><Relationship Id="rId2" Type="http://schemas.openxmlformats.org/officeDocument/2006/relationships/image" Target="../media/image5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slide" Target="slide14.xml"/></Relationships>
</file>

<file path=ppt/slides/_rels/slide18.xml.rels><?xml version="1.0" encoding="UTF-8" standalone="yes"?>
<Relationships xmlns="http://schemas.openxmlformats.org/package/2006/relationships"><Relationship Id="rId3" Type="http://schemas.openxmlformats.org/officeDocument/2006/relationships/image" Target="../media/image55.png"/><Relationship Id="rId4" Type="http://schemas.openxmlformats.org/officeDocument/2006/relationships/slide" Target="slide14.xml"/><Relationship Id="rId1" Type="http://schemas.openxmlformats.org/officeDocument/2006/relationships/slideLayout" Target="../slideLayouts/slideLayout57.xml"/><Relationship Id="rId2" Type="http://schemas.openxmlformats.org/officeDocument/2006/relationships/image" Target="../media/image5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7.xml"/><Relationship Id="rId2" Type="http://schemas.openxmlformats.org/officeDocument/2006/relationships/slide" Target="slide14.xml"/></Relationships>
</file>

<file path=ppt/slides/_rels/slide2.xml.rels><?xml version="1.0" encoding="UTF-8" standalone="yes"?>
<Relationships xmlns="http://schemas.openxmlformats.org/package/2006/relationships"><Relationship Id="rId9" Type="http://schemas.openxmlformats.org/officeDocument/2006/relationships/image" Target="../media/image23.png"/><Relationship Id="rId20" Type="http://schemas.openxmlformats.org/officeDocument/2006/relationships/image" Target="../media/image3.png"/><Relationship Id="rId21" Type="http://schemas.openxmlformats.org/officeDocument/2006/relationships/image" Target="../media/image5.emf"/><Relationship Id="rId22" Type="http://schemas.openxmlformats.org/officeDocument/2006/relationships/image" Target="../media/image33.png"/><Relationship Id="rId23" Type="http://schemas.openxmlformats.org/officeDocument/2006/relationships/slide" Target="slide5.xml"/><Relationship Id="rId10" Type="http://schemas.openxmlformats.org/officeDocument/2006/relationships/image" Target="../media/image24.png"/><Relationship Id="rId11" Type="http://schemas.openxmlformats.org/officeDocument/2006/relationships/image" Target="../media/image25.png"/><Relationship Id="rId12" Type="http://schemas.openxmlformats.org/officeDocument/2006/relationships/image" Target="../media/image26.png"/><Relationship Id="rId13" Type="http://schemas.openxmlformats.org/officeDocument/2006/relationships/image" Target="../media/image27.png"/><Relationship Id="rId14" Type="http://schemas.openxmlformats.org/officeDocument/2006/relationships/slide" Target="slide38.xml"/><Relationship Id="rId15" Type="http://schemas.openxmlformats.org/officeDocument/2006/relationships/image" Target="../media/image28.png"/><Relationship Id="rId16" Type="http://schemas.openxmlformats.org/officeDocument/2006/relationships/image" Target="../media/image29.png"/><Relationship Id="rId17" Type="http://schemas.openxmlformats.org/officeDocument/2006/relationships/image" Target="../media/image30.png"/><Relationship Id="rId18" Type="http://schemas.openxmlformats.org/officeDocument/2006/relationships/image" Target="../media/image31.png"/><Relationship Id="rId19" Type="http://schemas.openxmlformats.org/officeDocument/2006/relationships/image" Target="../media/image32.tiff"/><Relationship Id="rId1" Type="http://schemas.openxmlformats.org/officeDocument/2006/relationships/tags" Target="../tags/tag9.xml"/><Relationship Id="rId2" Type="http://schemas.openxmlformats.org/officeDocument/2006/relationships/slideLayout" Target="../slideLayouts/slideLayout48.xml"/><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20.png"/><Relationship Id="rId7" Type="http://schemas.openxmlformats.org/officeDocument/2006/relationships/image" Target="../media/image21.png"/><Relationship Id="rId8" Type="http://schemas.openxmlformats.org/officeDocument/2006/relationships/image" Target="../media/image22.png"/></Relationships>
</file>

<file path=ppt/slides/_rels/slide20.xml.rels><?xml version="1.0" encoding="UTF-8" standalone="yes"?>
<Relationships xmlns="http://schemas.openxmlformats.org/package/2006/relationships"><Relationship Id="rId3" Type="http://schemas.openxmlformats.org/officeDocument/2006/relationships/slide" Target="slide24.xml"/><Relationship Id="rId4" Type="http://schemas.openxmlformats.org/officeDocument/2006/relationships/slide" Target="slide29.xml"/><Relationship Id="rId5" Type="http://schemas.openxmlformats.org/officeDocument/2006/relationships/slide" Target="slide32.xml"/><Relationship Id="rId6" Type="http://schemas.openxmlformats.org/officeDocument/2006/relationships/slide" Target="slide33.xml"/><Relationship Id="rId7" Type="http://schemas.openxmlformats.org/officeDocument/2006/relationships/slide" Target="slide14.xml"/><Relationship Id="rId1" Type="http://schemas.openxmlformats.org/officeDocument/2006/relationships/slideLayout" Target="../slideLayouts/slideLayout174.xml"/><Relationship Id="rId2" Type="http://schemas.openxmlformats.org/officeDocument/2006/relationships/slide" Target="slide2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image" Target="../media/image56.emf"/><Relationship Id="rId3" Type="http://schemas.openxmlformats.org/officeDocument/2006/relationships/slide" Target="slide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0.xml"/><Relationship Id="rId2" Type="http://schemas.openxmlformats.org/officeDocument/2006/relationships/image" Target="../media/image57.emf"/><Relationship Id="rId3"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image" Target="../media/image59.emf"/><Relationship Id="rId4" Type="http://schemas.openxmlformats.org/officeDocument/2006/relationships/slide" Target="slide20.xml"/><Relationship Id="rId1" Type="http://schemas.openxmlformats.org/officeDocument/2006/relationships/slideLayout" Target="../slideLayouts/slideLayout174.xml"/><Relationship Id="rId2" Type="http://schemas.openxmlformats.org/officeDocument/2006/relationships/image" Target="../media/image58.png"/></Relationships>
</file>

<file path=ppt/slides/_rels/slide24.xml.rels><?xml version="1.0" encoding="UTF-8" standalone="yes"?>
<Relationships xmlns="http://schemas.openxmlformats.org/package/2006/relationships"><Relationship Id="rId3" Type="http://schemas.openxmlformats.org/officeDocument/2006/relationships/slide" Target="slide76.xml"/><Relationship Id="rId4" Type="http://schemas.openxmlformats.org/officeDocument/2006/relationships/image" Target="../media/image61.emf"/><Relationship Id="rId5" Type="http://schemas.openxmlformats.org/officeDocument/2006/relationships/image" Target="../media/image57.emf"/><Relationship Id="rId6" Type="http://schemas.openxmlformats.org/officeDocument/2006/relationships/slide" Target="slide20.xml"/><Relationship Id="rId1" Type="http://schemas.openxmlformats.org/officeDocument/2006/relationships/slideLayout" Target="../slideLayouts/slideLayout170.xml"/><Relationship Id="rId2" Type="http://schemas.openxmlformats.org/officeDocument/2006/relationships/image" Target="../media/image60.emf"/></Relationships>
</file>

<file path=ppt/slides/_rels/slide25.xml.rels><?xml version="1.0" encoding="UTF-8" standalone="yes"?>
<Relationships xmlns="http://schemas.openxmlformats.org/package/2006/relationships"><Relationship Id="rId3" Type="http://schemas.openxmlformats.org/officeDocument/2006/relationships/tags" Target="../tags/tag11.xml"/><Relationship Id="rId4" Type="http://schemas.openxmlformats.org/officeDocument/2006/relationships/slideLayout" Target="../slideLayouts/slideLayout174.xml"/><Relationship Id="rId5" Type="http://schemas.openxmlformats.org/officeDocument/2006/relationships/notesSlide" Target="../notesSlides/notesSlide8.xml"/><Relationship Id="rId6" Type="http://schemas.openxmlformats.org/officeDocument/2006/relationships/oleObject" Target="../embeddings/oleObject3.bin"/><Relationship Id="rId7" Type="http://schemas.openxmlformats.org/officeDocument/2006/relationships/image" Target="../media/image62.jpeg"/><Relationship Id="rId8" Type="http://schemas.openxmlformats.org/officeDocument/2006/relationships/image" Target="../media/image61.emf"/><Relationship Id="rId9" Type="http://schemas.openxmlformats.org/officeDocument/2006/relationships/image" Target="../media/image55.png"/><Relationship Id="rId10" Type="http://schemas.openxmlformats.org/officeDocument/2006/relationships/image" Target="../media/image57.emf"/><Relationship Id="rId11" Type="http://schemas.openxmlformats.org/officeDocument/2006/relationships/slide" Target="slide20.xml"/><Relationship Id="rId1" Type="http://schemas.openxmlformats.org/officeDocument/2006/relationships/vmlDrawing" Target="../drawings/vmlDrawing3.vml"/><Relationship Id="rId2" Type="http://schemas.openxmlformats.org/officeDocument/2006/relationships/tags" Target="../tags/tag10.xml"/></Relationships>
</file>

<file path=ppt/slides/_rels/slide26.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55.png"/><Relationship Id="rId5" Type="http://schemas.openxmlformats.org/officeDocument/2006/relationships/slide" Target="slide20.xml"/><Relationship Id="rId1" Type="http://schemas.openxmlformats.org/officeDocument/2006/relationships/slideLayout" Target="../slideLayouts/slideLayout173.xml"/><Relationship Id="rId2" Type="http://schemas.openxmlformats.org/officeDocument/2006/relationships/image" Target="../media/image61.emf"/></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55.png"/><Relationship Id="rId5" Type="http://schemas.openxmlformats.org/officeDocument/2006/relationships/slide" Target="slide20.xml"/><Relationship Id="rId1" Type="http://schemas.openxmlformats.org/officeDocument/2006/relationships/slideLayout" Target="../slideLayouts/slideLayout173.xml"/><Relationship Id="rId2" Type="http://schemas.openxmlformats.org/officeDocument/2006/relationships/image" Target="../media/image61.emf"/></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55.png"/><Relationship Id="rId5" Type="http://schemas.openxmlformats.org/officeDocument/2006/relationships/slide" Target="slide20.xml"/><Relationship Id="rId1" Type="http://schemas.openxmlformats.org/officeDocument/2006/relationships/slideLayout" Target="../slideLayouts/slideLayout173.xml"/><Relationship Id="rId2" Type="http://schemas.openxmlformats.org/officeDocument/2006/relationships/image" Target="../media/image61.emf"/></Relationships>
</file>

<file path=ppt/slides/_rels/slide29.xml.rels><?xml version="1.0" encoding="UTF-8" standalone="yes"?>
<Relationships xmlns="http://schemas.openxmlformats.org/package/2006/relationships"><Relationship Id="rId3" Type="http://schemas.openxmlformats.org/officeDocument/2006/relationships/tags" Target="../tags/tag13.xml"/><Relationship Id="rId4" Type="http://schemas.openxmlformats.org/officeDocument/2006/relationships/slideLayout" Target="../slideLayouts/slideLayout174.xml"/><Relationship Id="rId5" Type="http://schemas.openxmlformats.org/officeDocument/2006/relationships/notesSlide" Target="../notesSlides/notesSlide9.xml"/><Relationship Id="rId6" Type="http://schemas.openxmlformats.org/officeDocument/2006/relationships/oleObject" Target="../embeddings/oleObject4.bin"/><Relationship Id="rId7" Type="http://schemas.openxmlformats.org/officeDocument/2006/relationships/image" Target="../media/image63.emf"/><Relationship Id="rId8" Type="http://schemas.openxmlformats.org/officeDocument/2006/relationships/image" Target="../media/image57.emf"/><Relationship Id="rId9" Type="http://schemas.openxmlformats.org/officeDocument/2006/relationships/slide" Target="slide20.xml"/><Relationship Id="rId1" Type="http://schemas.openxmlformats.org/officeDocument/2006/relationships/vmlDrawing" Target="../drawings/vmlDrawing4.vml"/><Relationship Id="rId2" Type="http://schemas.openxmlformats.org/officeDocument/2006/relationships/tags" Target="../tags/tag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tags" Target="../tags/tag15.xml"/><Relationship Id="rId4" Type="http://schemas.openxmlformats.org/officeDocument/2006/relationships/slideLayout" Target="../slideLayouts/slideLayout174.xml"/><Relationship Id="rId5" Type="http://schemas.openxmlformats.org/officeDocument/2006/relationships/notesSlide" Target="../notesSlides/notesSlide10.xml"/><Relationship Id="rId6" Type="http://schemas.openxmlformats.org/officeDocument/2006/relationships/oleObject" Target="../embeddings/oleObject5.bin"/><Relationship Id="rId7" Type="http://schemas.openxmlformats.org/officeDocument/2006/relationships/image" Target="../media/image57.emf"/><Relationship Id="rId8" Type="http://schemas.openxmlformats.org/officeDocument/2006/relationships/image" Target="../media/image64.emf"/><Relationship Id="rId9" Type="http://schemas.openxmlformats.org/officeDocument/2006/relationships/slide" Target="slide20.xml"/><Relationship Id="rId1" Type="http://schemas.openxmlformats.org/officeDocument/2006/relationships/vmlDrawing" Target="../drawings/vmlDrawing5.vml"/><Relationship Id="rId2" Type="http://schemas.openxmlformats.org/officeDocument/2006/relationships/tags" Target="../tags/tag14.xml"/></Relationships>
</file>

<file path=ppt/slides/_rels/slide31.xml.rels><?xml version="1.0" encoding="UTF-8" standalone="yes"?>
<Relationships xmlns="http://schemas.openxmlformats.org/package/2006/relationships"><Relationship Id="rId9" Type="http://schemas.openxmlformats.org/officeDocument/2006/relationships/tags" Target="../tags/tag23.xml"/><Relationship Id="rId20" Type="http://schemas.openxmlformats.org/officeDocument/2006/relationships/slideLayout" Target="../slideLayouts/slideLayout174.xml"/><Relationship Id="rId21" Type="http://schemas.openxmlformats.org/officeDocument/2006/relationships/notesSlide" Target="../notesSlides/notesSlide11.xml"/><Relationship Id="rId22" Type="http://schemas.openxmlformats.org/officeDocument/2006/relationships/oleObject" Target="../embeddings/oleObject6.bin"/><Relationship Id="rId23" Type="http://schemas.openxmlformats.org/officeDocument/2006/relationships/image" Target="../media/image57.emf"/><Relationship Id="rId24" Type="http://schemas.openxmlformats.org/officeDocument/2006/relationships/slide" Target="slide20.xml"/><Relationship Id="rId10" Type="http://schemas.openxmlformats.org/officeDocument/2006/relationships/tags" Target="../tags/tag24.xml"/><Relationship Id="rId11" Type="http://schemas.openxmlformats.org/officeDocument/2006/relationships/tags" Target="../tags/tag25.xml"/><Relationship Id="rId12" Type="http://schemas.openxmlformats.org/officeDocument/2006/relationships/tags" Target="../tags/tag26.xml"/><Relationship Id="rId13" Type="http://schemas.openxmlformats.org/officeDocument/2006/relationships/tags" Target="../tags/tag27.xml"/><Relationship Id="rId14" Type="http://schemas.openxmlformats.org/officeDocument/2006/relationships/tags" Target="../tags/tag28.xml"/><Relationship Id="rId15" Type="http://schemas.openxmlformats.org/officeDocument/2006/relationships/tags" Target="../tags/tag29.xml"/><Relationship Id="rId16" Type="http://schemas.openxmlformats.org/officeDocument/2006/relationships/tags" Target="../tags/tag30.xml"/><Relationship Id="rId17" Type="http://schemas.openxmlformats.org/officeDocument/2006/relationships/tags" Target="../tags/tag31.xml"/><Relationship Id="rId18" Type="http://schemas.openxmlformats.org/officeDocument/2006/relationships/tags" Target="../tags/tag32.xml"/><Relationship Id="rId19" Type="http://schemas.openxmlformats.org/officeDocument/2006/relationships/tags" Target="../tags/tag33.xml"/><Relationship Id="rId1" Type="http://schemas.openxmlformats.org/officeDocument/2006/relationships/vmlDrawing" Target="../drawings/vmlDrawing6.vml"/><Relationship Id="rId2" Type="http://schemas.openxmlformats.org/officeDocument/2006/relationships/tags" Target="../tags/tag16.xml"/><Relationship Id="rId3" Type="http://schemas.openxmlformats.org/officeDocument/2006/relationships/tags" Target="../tags/tag17.xml"/><Relationship Id="rId4" Type="http://schemas.openxmlformats.org/officeDocument/2006/relationships/tags" Target="../tags/tag18.xml"/><Relationship Id="rId5" Type="http://schemas.openxmlformats.org/officeDocument/2006/relationships/tags" Target="../tags/tag19.xml"/><Relationship Id="rId6" Type="http://schemas.openxmlformats.org/officeDocument/2006/relationships/tags" Target="../tags/tag20.xml"/><Relationship Id="rId7" Type="http://schemas.openxmlformats.org/officeDocument/2006/relationships/tags" Target="../tags/tag21.xml"/><Relationship Id="rId8" Type="http://schemas.openxmlformats.org/officeDocument/2006/relationships/tags" Target="../tags/tag22.xml"/></Relationships>
</file>

<file path=ppt/slides/_rels/slide32.xml.rels><?xml version="1.0" encoding="UTF-8" standalone="yes"?>
<Relationships xmlns="http://schemas.openxmlformats.org/package/2006/relationships"><Relationship Id="rId3" Type="http://schemas.openxmlformats.org/officeDocument/2006/relationships/tags" Target="../tags/tag35.xml"/><Relationship Id="rId4" Type="http://schemas.openxmlformats.org/officeDocument/2006/relationships/slideLayout" Target="../slideLayouts/slideLayout174.xml"/><Relationship Id="rId5" Type="http://schemas.openxmlformats.org/officeDocument/2006/relationships/notesSlide" Target="../notesSlides/notesSlide12.xml"/><Relationship Id="rId6" Type="http://schemas.openxmlformats.org/officeDocument/2006/relationships/oleObject" Target="../embeddings/oleObject7.bin"/><Relationship Id="rId7" Type="http://schemas.openxmlformats.org/officeDocument/2006/relationships/image" Target="../media/image63.emf"/><Relationship Id="rId8" Type="http://schemas.openxmlformats.org/officeDocument/2006/relationships/image" Target="../media/image65.emf"/><Relationship Id="rId9" Type="http://schemas.openxmlformats.org/officeDocument/2006/relationships/image" Target="../media/image57.emf"/><Relationship Id="rId10" Type="http://schemas.openxmlformats.org/officeDocument/2006/relationships/image" Target="../media/image64.emf"/><Relationship Id="rId11" Type="http://schemas.openxmlformats.org/officeDocument/2006/relationships/slide" Target="slide20.xml"/><Relationship Id="rId1" Type="http://schemas.openxmlformats.org/officeDocument/2006/relationships/vmlDrawing" Target="../drawings/vmlDrawing7.vml"/><Relationship Id="rId2" Type="http://schemas.openxmlformats.org/officeDocument/2006/relationships/tags" Target="../tags/tag34.xml"/></Relationships>
</file>

<file path=ppt/slides/_rels/slide33.xml.rels><?xml version="1.0" encoding="UTF-8" standalone="yes"?>
<Relationships xmlns="http://schemas.openxmlformats.org/package/2006/relationships"><Relationship Id="rId11" Type="http://schemas.openxmlformats.org/officeDocument/2006/relationships/image" Target="../media/image67.emf"/><Relationship Id="rId12" Type="http://schemas.openxmlformats.org/officeDocument/2006/relationships/slide" Target="slide20.xml"/><Relationship Id="rId1" Type="http://schemas.openxmlformats.org/officeDocument/2006/relationships/vmlDrawing" Target="../drawings/vmlDrawing8.vml"/><Relationship Id="rId2" Type="http://schemas.openxmlformats.org/officeDocument/2006/relationships/tags" Target="../tags/tag36.xml"/><Relationship Id="rId3" Type="http://schemas.openxmlformats.org/officeDocument/2006/relationships/tags" Target="../tags/tag37.xml"/><Relationship Id="rId4" Type="http://schemas.openxmlformats.org/officeDocument/2006/relationships/slideLayout" Target="../slideLayouts/slideLayout174.xml"/><Relationship Id="rId5" Type="http://schemas.openxmlformats.org/officeDocument/2006/relationships/notesSlide" Target="../notesSlides/notesSlide13.xml"/><Relationship Id="rId6" Type="http://schemas.openxmlformats.org/officeDocument/2006/relationships/oleObject" Target="../embeddings/oleObject8.bin"/><Relationship Id="rId7" Type="http://schemas.openxmlformats.org/officeDocument/2006/relationships/image" Target="../media/image57.emf"/><Relationship Id="rId8" Type="http://schemas.openxmlformats.org/officeDocument/2006/relationships/image" Target="../media/image66.emf"/><Relationship Id="rId9" Type="http://schemas.openxmlformats.org/officeDocument/2006/relationships/image" Target="../media/image60.emf"/><Relationship Id="rId10" Type="http://schemas.openxmlformats.org/officeDocument/2006/relationships/image" Target="../media/image65.emf"/></Relationships>
</file>

<file path=ppt/slides/_rels/slide34.xml.rels><?xml version="1.0" encoding="UTF-8" standalone="yes"?>
<Relationships xmlns="http://schemas.openxmlformats.org/package/2006/relationships"><Relationship Id="rId3" Type="http://schemas.openxmlformats.org/officeDocument/2006/relationships/image" Target="../media/image68.emf"/><Relationship Id="rId4" Type="http://schemas.openxmlformats.org/officeDocument/2006/relationships/slide" Target="slide5.xml"/><Relationship Id="rId1" Type="http://schemas.openxmlformats.org/officeDocument/2006/relationships/slideLayout" Target="../slideLayouts/slideLayout46.xml"/><Relationship Id="rId2" Type="http://schemas.openxmlformats.org/officeDocument/2006/relationships/slide" Target="slide79.xml"/></Relationships>
</file>

<file path=ppt/slides/_rels/slide35.xml.rels><?xml version="1.0" encoding="UTF-8" standalone="yes"?>
<Relationships xmlns="http://schemas.openxmlformats.org/package/2006/relationships"><Relationship Id="rId3" Type="http://schemas.openxmlformats.org/officeDocument/2006/relationships/image" Target="../media/image69.png"/><Relationship Id="rId4" Type="http://schemas.openxmlformats.org/officeDocument/2006/relationships/slide" Target="slide5.xml"/><Relationship Id="rId1" Type="http://schemas.openxmlformats.org/officeDocument/2006/relationships/slideLayout" Target="../slideLayouts/slideLayout129.xml"/><Relationship Id="rId2" Type="http://schemas.openxmlformats.org/officeDocument/2006/relationships/image" Target="../media/image4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8.xml"/><Relationship Id="rId2" Type="http://schemas.openxmlformats.org/officeDocument/2006/relationships/image" Target="../media/image48.png"/><Relationship Id="rId3" Type="http://schemas.openxmlformats.org/officeDocument/2006/relationships/slide" Target="slide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8.xml"/><Relationship Id="rId2" Type="http://schemas.openxmlformats.org/officeDocument/2006/relationships/image" Target="../media/image49.png"/><Relationship Id="rId3" Type="http://schemas.openxmlformats.org/officeDocument/2006/relationships/slide" Target="slide5.xml"/></Relationships>
</file>

<file path=ppt/slides/_rels/slide38.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png"/><Relationship Id="rId5" Type="http://schemas.openxmlformats.org/officeDocument/2006/relationships/image" Target="../media/image51.png"/><Relationship Id="rId6" Type="http://schemas.openxmlformats.org/officeDocument/2006/relationships/image" Target="../media/image52.png"/><Relationship Id="rId7" Type="http://schemas.openxmlformats.org/officeDocument/2006/relationships/image" Target="../media/image53.png"/><Relationship Id="rId8" Type="http://schemas.openxmlformats.org/officeDocument/2006/relationships/slide" Target="slide5.xml"/><Relationship Id="rId1" Type="http://schemas.openxmlformats.org/officeDocument/2006/relationships/slideLayout" Target="../slideLayouts/slideLayout138.xml"/><Relationship Id="rId2" Type="http://schemas.openxmlformats.org/officeDocument/2006/relationships/image" Target="../media/image5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2.xml"/><Relationship Id="rId2" Type="http://schemas.openxmlformats.org/officeDocument/2006/relationships/slide" Target="slide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slide" Target="slide5.xml"/><Relationship Id="rId3" Type="http://schemas.openxmlformats.org/officeDocument/2006/relationships/image" Target="../media/image3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slide" Target="slide5.xml"/></Relationships>
</file>

<file path=ppt/slides/_rels/slide41.xml.rels><?xml version="1.0" encoding="UTF-8" standalone="yes"?>
<Relationships xmlns="http://schemas.openxmlformats.org/package/2006/relationships"><Relationship Id="rId3" Type="http://schemas.openxmlformats.org/officeDocument/2006/relationships/image" Target="../media/image55.png"/><Relationship Id="rId4" Type="http://schemas.openxmlformats.org/officeDocument/2006/relationships/slide" Target="slide5.xml"/><Relationship Id="rId1" Type="http://schemas.openxmlformats.org/officeDocument/2006/relationships/slideLayout" Target="../slideLayouts/slideLayout57.xml"/><Relationship Id="rId2" Type="http://schemas.openxmlformats.org/officeDocument/2006/relationships/image" Target="../media/image5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14.xml"/><Relationship Id="rId3" Type="http://schemas.openxmlformats.org/officeDocument/2006/relationships/slide" Target="slide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slide" Target="slide79.xml"/><Relationship Id="rId3" Type="http://schemas.openxmlformats.org/officeDocument/2006/relationships/slide" Target="slide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slide" Target="slide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slide" Target="slide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0.xml"/><Relationship Id="rId2" Type="http://schemas.openxmlformats.org/officeDocument/2006/relationships/hyperlink" Target="../../Productmanagement/WODA/WODA%20GUI%20Spec.pptx"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5.xml"/><Relationship Id="rId2" Type="http://schemas.openxmlformats.org/officeDocument/2006/relationships/image" Target="../media/image70.emf"/><Relationship Id="rId3" Type="http://schemas.openxmlformats.org/officeDocument/2006/relationships/image" Target="../media/image7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xml.rels><?xml version="1.0" encoding="UTF-8" standalone="yes"?>
<Relationships xmlns="http://schemas.openxmlformats.org/package/2006/relationships"><Relationship Id="rId3" Type="http://schemas.openxmlformats.org/officeDocument/2006/relationships/slide" Target="slide1.xml"/><Relationship Id="rId4" Type="http://schemas.openxmlformats.org/officeDocument/2006/relationships/slide" Target="slide19.xml"/><Relationship Id="rId5" Type="http://schemas.openxmlformats.org/officeDocument/2006/relationships/slide" Target="slide42.xml"/><Relationship Id="rId6" Type="http://schemas.openxmlformats.org/officeDocument/2006/relationships/slide" Target="slide14.xml"/><Relationship Id="rId7" Type="http://schemas.openxmlformats.org/officeDocument/2006/relationships/image" Target="../media/image36.emf"/><Relationship Id="rId8" Type="http://schemas.openxmlformats.org/officeDocument/2006/relationships/slide" Target="slide58.xml"/><Relationship Id="rId9" Type="http://schemas.openxmlformats.org/officeDocument/2006/relationships/slide" Target="slide43.xml"/><Relationship Id="rId10" Type="http://schemas.openxmlformats.org/officeDocument/2006/relationships/hyperlink" Target="https://goo.gl/Pr5aYu" TargetMode="External"/><Relationship Id="rId11" Type="http://schemas.openxmlformats.org/officeDocument/2006/relationships/slide" Target="slide21.xml"/><Relationship Id="rId1" Type="http://schemas.openxmlformats.org/officeDocument/2006/relationships/slideLayout" Target="../slideLayouts/slideLayout48.xml"/><Relationship Id="rId2" Type="http://schemas.openxmlformats.org/officeDocument/2006/relationships/image" Target="../media/image3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4.xml.rels><?xml version="1.0" encoding="UTF-8" standalone="yes"?>
<Relationships xmlns="http://schemas.openxmlformats.org/package/2006/relationships"><Relationship Id="rId3" Type="http://schemas.openxmlformats.org/officeDocument/2006/relationships/image" Target="../media/image73.jpeg"/><Relationship Id="rId4" Type="http://schemas.openxmlformats.org/officeDocument/2006/relationships/image" Target="../media/image74.jpeg"/><Relationship Id="rId5" Type="http://schemas.openxmlformats.org/officeDocument/2006/relationships/image" Target="../media/image75.jpeg"/><Relationship Id="rId1" Type="http://schemas.openxmlformats.org/officeDocument/2006/relationships/slideLayout" Target="../slideLayouts/slideLayout48.xml"/><Relationship Id="rId2" Type="http://schemas.openxmlformats.org/officeDocument/2006/relationships/image" Target="../media/image72.jpeg"/></Relationships>
</file>

<file path=ppt/slides/_rels/slide55.xml.rels><?xml version="1.0" encoding="UTF-8" standalone="yes"?>
<Relationships xmlns="http://schemas.openxmlformats.org/package/2006/relationships"><Relationship Id="rId3" Type="http://schemas.openxmlformats.org/officeDocument/2006/relationships/image" Target="../media/image73.jpeg"/><Relationship Id="rId4" Type="http://schemas.openxmlformats.org/officeDocument/2006/relationships/image" Target="../media/image74.jpeg"/><Relationship Id="rId5" Type="http://schemas.openxmlformats.org/officeDocument/2006/relationships/image" Target="../media/image75.jpeg"/><Relationship Id="rId1" Type="http://schemas.openxmlformats.org/officeDocument/2006/relationships/slideLayout" Target="../slideLayouts/slideLayout48.xml"/><Relationship Id="rId2" Type="http://schemas.openxmlformats.org/officeDocument/2006/relationships/image" Target="../media/image72.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slide" Target="slide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slide" Target="slide14.xml"/><Relationship Id="rId5" Type="http://schemas.openxmlformats.org/officeDocument/2006/relationships/image" Target="../media/image28.png"/><Relationship Id="rId6" Type="http://schemas.openxmlformats.org/officeDocument/2006/relationships/slide" Target="slide5.xml"/><Relationship Id="rId1" Type="http://schemas.openxmlformats.org/officeDocument/2006/relationships/slideLayout" Target="../slideLayouts/slideLayout48.xml"/><Relationship Id="rId2" Type="http://schemas.openxmlformats.org/officeDocument/2006/relationships/image" Target="../media/image37.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slide" Target="slide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15.xml"/><Relationship Id="rId3" Type="http://schemas.openxmlformats.org/officeDocument/2006/relationships/slide" Target="slide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6.xml"/></Relationships>
</file>

<file path=ppt/slides/_rels/slide63.xml.rels><?xml version="1.0" encoding="UTF-8" standalone="yes"?>
<Relationships xmlns="http://schemas.openxmlformats.org/package/2006/relationships"><Relationship Id="rId3" Type="http://schemas.openxmlformats.org/officeDocument/2006/relationships/image" Target="../media/image77.tiff"/><Relationship Id="rId4" Type="http://schemas.openxmlformats.org/officeDocument/2006/relationships/image" Target="../media/image78.tiff"/><Relationship Id="rId5" Type="http://schemas.openxmlformats.org/officeDocument/2006/relationships/slide" Target="slide5.xml"/><Relationship Id="rId1" Type="http://schemas.openxmlformats.org/officeDocument/2006/relationships/slideLayout" Target="../slideLayouts/slideLayout48.xml"/><Relationship Id="rId2" Type="http://schemas.openxmlformats.org/officeDocument/2006/relationships/image" Target="../media/image76.png"/></Relationships>
</file>

<file path=ppt/slides/_rels/slide64.xml.rels><?xml version="1.0" encoding="UTF-8" standalone="yes"?>
<Relationships xmlns="http://schemas.openxmlformats.org/package/2006/relationships"><Relationship Id="rId3" Type="http://schemas.openxmlformats.org/officeDocument/2006/relationships/image" Target="../media/image79.tiff"/><Relationship Id="rId4" Type="http://schemas.openxmlformats.org/officeDocument/2006/relationships/image" Target="../media/image80.png"/><Relationship Id="rId5" Type="http://schemas.openxmlformats.org/officeDocument/2006/relationships/slide" Target="slide5.xml"/><Relationship Id="rId1" Type="http://schemas.openxmlformats.org/officeDocument/2006/relationships/slideLayout" Target="../slideLayouts/slideLayout48.xml"/><Relationship Id="rId2" Type="http://schemas.openxmlformats.org/officeDocument/2006/relationships/image" Target="../media/image45.png"/></Relationships>
</file>

<file path=ppt/slides/_rels/slide65.xml.rels><?xml version="1.0" encoding="UTF-8" standalone="yes"?>
<Relationships xmlns="http://schemas.openxmlformats.org/package/2006/relationships"><Relationship Id="rId3" Type="http://schemas.openxmlformats.org/officeDocument/2006/relationships/image" Target="../media/image82.tiff"/><Relationship Id="rId4" Type="http://schemas.openxmlformats.org/officeDocument/2006/relationships/slide" Target="slide5.xml"/><Relationship Id="rId1" Type="http://schemas.openxmlformats.org/officeDocument/2006/relationships/slideLayout" Target="../slideLayouts/slideLayout49.xml"/><Relationship Id="rId2" Type="http://schemas.openxmlformats.org/officeDocument/2006/relationships/image" Target="../media/image81.tiff"/></Relationships>
</file>

<file path=ppt/slides/_rels/slide66.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slide" Target="slide14.xml"/><Relationship Id="rId5" Type="http://schemas.openxmlformats.org/officeDocument/2006/relationships/image" Target="../media/image28.png"/><Relationship Id="rId6" Type="http://schemas.openxmlformats.org/officeDocument/2006/relationships/slide" Target="slide5.xml"/><Relationship Id="rId1" Type="http://schemas.openxmlformats.org/officeDocument/2006/relationships/slideLayout" Target="../slideLayouts/slideLayout48.xml"/><Relationship Id="rId2" Type="http://schemas.openxmlformats.org/officeDocument/2006/relationships/image" Target="../media/image37.png"/></Relationships>
</file>

<file path=ppt/slides/_rels/slide67.xml.rels><?xml version="1.0" encoding="UTF-8" standalone="yes"?>
<Relationships xmlns="http://schemas.openxmlformats.org/package/2006/relationships"><Relationship Id="rId3" Type="http://schemas.openxmlformats.org/officeDocument/2006/relationships/image" Target="../media/image83.png"/><Relationship Id="rId4" Type="http://schemas.openxmlformats.org/officeDocument/2006/relationships/image" Target="../media/image84.tiff"/><Relationship Id="rId5" Type="http://schemas.openxmlformats.org/officeDocument/2006/relationships/slide" Target="slide5.xml"/><Relationship Id="rId1" Type="http://schemas.openxmlformats.org/officeDocument/2006/relationships/slideLayout" Target="../slideLayouts/slideLayout48.xml"/><Relationship Id="rId2" Type="http://schemas.openxmlformats.org/officeDocument/2006/relationships/notesSlide" Target="../notesSlides/notesSlide1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image" Target="../media/image85.png"/><Relationship Id="rId3" Type="http://schemas.openxmlformats.org/officeDocument/2006/relationships/slide" Target="slide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image" Target="../media/image86.tiff"/><Relationship Id="rId3"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39.emf"/><Relationship Id="rId4" Type="http://schemas.openxmlformats.org/officeDocument/2006/relationships/slide" Target="slide5.xml"/><Relationship Id="rId1" Type="http://schemas.openxmlformats.org/officeDocument/2006/relationships/slideLayout" Target="../slideLayouts/slideLayout46.xml"/><Relationship Id="rId2" Type="http://schemas.openxmlformats.org/officeDocument/2006/relationships/notesSlide" Target="../notesSlides/notesSlide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slide" Target="slide5.xml"/></Relationships>
</file>

<file path=ppt/slides/_rels/slide71.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89.png"/><Relationship Id="rId5" Type="http://schemas.openxmlformats.org/officeDocument/2006/relationships/image" Target="../media/image90.png"/><Relationship Id="rId6" Type="http://schemas.openxmlformats.org/officeDocument/2006/relationships/slide" Target="slide5.xml"/><Relationship Id="rId1" Type="http://schemas.openxmlformats.org/officeDocument/2006/relationships/slideLayout" Target="../slideLayouts/slideLayout48.xml"/><Relationship Id="rId2" Type="http://schemas.openxmlformats.org/officeDocument/2006/relationships/image" Target="../media/image87.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slide" Target="slide5.xml"/></Relationships>
</file>

<file path=ppt/slides/_rels/slide73.xml.rels><?xml version="1.0" encoding="UTF-8" standalone="yes"?>
<Relationships xmlns="http://schemas.openxmlformats.org/package/2006/relationships"><Relationship Id="rId3" Type="http://schemas.openxmlformats.org/officeDocument/2006/relationships/image" Target="../media/image92.png"/><Relationship Id="rId4" Type="http://schemas.openxmlformats.org/officeDocument/2006/relationships/image" Target="../media/image93.jpeg"/><Relationship Id="rId5" Type="http://schemas.openxmlformats.org/officeDocument/2006/relationships/slide" Target="slide76.xml"/><Relationship Id="rId1" Type="http://schemas.openxmlformats.org/officeDocument/2006/relationships/slideLayout" Target="../slideLayouts/slideLayout191.xml"/><Relationship Id="rId2" Type="http://schemas.openxmlformats.org/officeDocument/2006/relationships/image" Target="../media/image91.emf"/></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91.xml"/><Relationship Id="rId2" Type="http://schemas.openxmlformats.org/officeDocument/2006/relationships/slide" Target="slide7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91.xml"/><Relationship Id="rId2" Type="http://schemas.openxmlformats.org/officeDocument/2006/relationships/slide" Target="slide76.xml"/></Relationships>
</file>

<file path=ppt/slides/_rels/slide76.xml.rels><?xml version="1.0" encoding="UTF-8" standalone="yes"?>
<Relationships xmlns="http://schemas.openxmlformats.org/package/2006/relationships"><Relationship Id="rId3" Type="http://schemas.openxmlformats.org/officeDocument/2006/relationships/slide" Target="slide24.xml"/><Relationship Id="rId4" Type="http://schemas.openxmlformats.org/officeDocument/2006/relationships/slide" Target="slide73.xml"/><Relationship Id="rId1" Type="http://schemas.openxmlformats.org/officeDocument/2006/relationships/slideLayout" Target="../slideLayouts/slideLayout191.xml"/><Relationship Id="rId2" Type="http://schemas.openxmlformats.org/officeDocument/2006/relationships/image" Target="../media/image94.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image" Target="../media/image40.jpeg"/><Relationship Id="rId4" Type="http://schemas.openxmlformats.org/officeDocument/2006/relationships/slide" Target="slide5.xml"/><Relationship Id="rId1" Type="http://schemas.openxmlformats.org/officeDocument/2006/relationships/slideLayout" Target="../slideLayouts/slideLayout48.xml"/><Relationship Id="rId2" Type="http://schemas.openxmlformats.org/officeDocument/2006/relationships/notesSlide" Target="../notesSlides/notesSlide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17.xml"/><Relationship Id="rId3" Type="http://schemas.openxmlformats.org/officeDocument/2006/relationships/slide" Target="slide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18.xml"/><Relationship Id="rId3" Type="http://schemas.openxmlformats.org/officeDocument/2006/relationships/slide" Target="slide5.xml"/></Relationships>
</file>

<file path=ppt/slides/_rels/slide82.xml.rels><?xml version="1.0" encoding="UTF-8" standalone="yes"?>
<Relationships xmlns="http://schemas.openxmlformats.org/package/2006/relationships"><Relationship Id="rId3" Type="http://schemas.openxmlformats.org/officeDocument/2006/relationships/image" Target="../media/image95.jpeg"/><Relationship Id="rId4" Type="http://schemas.openxmlformats.org/officeDocument/2006/relationships/image" Target="../media/image96.png"/><Relationship Id="rId5" Type="http://schemas.openxmlformats.org/officeDocument/2006/relationships/slide" Target="slide5.xml"/><Relationship Id="rId1" Type="http://schemas.openxmlformats.org/officeDocument/2006/relationships/slideLayout" Target="../slideLayouts/slideLayout49.xml"/><Relationship Id="rId2" Type="http://schemas.openxmlformats.org/officeDocument/2006/relationships/notesSlide" Target="../notesSlides/notesSlide1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20.xml"/><Relationship Id="rId3" Type="http://schemas.openxmlformats.org/officeDocument/2006/relationships/slide" Target="slide5.xml"/></Relationships>
</file>

<file path=ppt/slides/_rels/slide84.xml.rels><?xml version="1.0" encoding="UTF-8" standalone="yes"?>
<Relationships xmlns="http://schemas.openxmlformats.org/package/2006/relationships"><Relationship Id="rId3" Type="http://schemas.openxmlformats.org/officeDocument/2006/relationships/image" Target="../media/image97.jpeg"/><Relationship Id="rId4" Type="http://schemas.openxmlformats.org/officeDocument/2006/relationships/image" Target="../media/image98.png"/><Relationship Id="rId5" Type="http://schemas.openxmlformats.org/officeDocument/2006/relationships/slide" Target="slide5.xml"/><Relationship Id="rId1" Type="http://schemas.openxmlformats.org/officeDocument/2006/relationships/slideLayout" Target="../slideLayouts/slideLayout49.xml"/><Relationship Id="rId2" Type="http://schemas.openxmlformats.org/officeDocument/2006/relationships/notesSlide" Target="../notesSlides/notesSlide2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slide" Target="slide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22.xml"/></Relationships>
</file>

<file path=ppt/slides/_rels/slide88.xml.rels><?xml version="1.0" encoding="UTF-8" standalone="yes"?>
<Relationships xmlns="http://schemas.openxmlformats.org/package/2006/relationships"><Relationship Id="rId3" Type="http://schemas.openxmlformats.org/officeDocument/2006/relationships/hyperlink" Target="../../Strategy/BusinessPlan/images/3dimensions2.png" TargetMode="External"/><Relationship Id="rId4" Type="http://schemas.openxmlformats.org/officeDocument/2006/relationships/image" Target="../media/image99.png"/><Relationship Id="rId1" Type="http://schemas.openxmlformats.org/officeDocument/2006/relationships/slideLayout" Target="../slideLayouts/slideLayout48.xml"/><Relationship Id="rId2" Type="http://schemas.openxmlformats.org/officeDocument/2006/relationships/notesSlide" Target="../notesSlides/notesSlide23.xml"/></Relationships>
</file>

<file path=ppt/slides/_rels/slide89.xml.rels><?xml version="1.0" encoding="UTF-8" standalone="yes"?>
<Relationships xmlns="http://schemas.openxmlformats.org/package/2006/relationships"><Relationship Id="rId3" Type="http://schemas.openxmlformats.org/officeDocument/2006/relationships/image" Target="../media/image39.emf"/><Relationship Id="rId4" Type="http://schemas.openxmlformats.org/officeDocument/2006/relationships/image" Target="../media/image100.jpeg"/><Relationship Id="rId5" Type="http://schemas.openxmlformats.org/officeDocument/2006/relationships/image" Target="../media/image101.jpeg"/><Relationship Id="rId1" Type="http://schemas.openxmlformats.org/officeDocument/2006/relationships/slideLayout" Target="../slideLayouts/slideLayout49.xml"/><Relationship Id="rId2" Type="http://schemas.openxmlformats.org/officeDocument/2006/relationships/notesSlide" Target="../notesSlides/notesSlide24.xml"/></Relationships>
</file>

<file path=ppt/slides/_rels/slide9.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image" Target="../media/image40.jpeg"/><Relationship Id="rId5" Type="http://schemas.openxmlformats.org/officeDocument/2006/relationships/image" Target="../media/image42.jpeg"/><Relationship Id="rId6" Type="http://schemas.openxmlformats.org/officeDocument/2006/relationships/image" Target="../media/image43.jpeg"/><Relationship Id="rId7" Type="http://schemas.openxmlformats.org/officeDocument/2006/relationships/image" Target="../media/image44.jpg"/><Relationship Id="rId8" Type="http://schemas.openxmlformats.org/officeDocument/2006/relationships/image" Target="../media/image45.png"/><Relationship Id="rId1" Type="http://schemas.openxmlformats.org/officeDocument/2006/relationships/slideLayout" Target="../slideLayouts/slideLayout48.xml"/><Relationship Id="rId2" Type="http://schemas.openxmlformats.org/officeDocument/2006/relationships/notesSlide" Target="../notesSlides/notesSlide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25.xml"/><Relationship Id="rId3" Type="http://schemas.openxmlformats.org/officeDocument/2006/relationships/image" Target="../media/image102.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2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image" Target="../media/image103.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image" Target="../media/image104.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image" Target="../media/image105.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image" Target="../media/image106.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image" Target="../media/image107.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2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2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en-US" sz="6000" b="1" noProof="0" dirty="0"/>
              <a:t>A Market Place for Digital Transformation</a:t>
            </a:r>
          </a:p>
        </p:txBody>
      </p:sp>
      <p:sp>
        <p:nvSpPr>
          <p:cNvPr id="3" name="Untertitel 2"/>
          <p:cNvSpPr>
            <a:spLocks noGrp="1"/>
          </p:cNvSpPr>
          <p:nvPr>
            <p:ph type="subTitle" idx="1"/>
          </p:nvPr>
        </p:nvSpPr>
        <p:spPr/>
        <p:txBody>
          <a:bodyPr>
            <a:normAutofit/>
          </a:bodyPr>
          <a:lstStyle/>
          <a:p>
            <a:r>
              <a:rPr lang="en-US" sz="5400" b="1" noProof="0" dirty="0"/>
              <a:t>for you </a:t>
            </a:r>
            <a:br>
              <a:rPr lang="en-US" sz="5400" b="1" noProof="0" dirty="0"/>
            </a:br>
            <a:r>
              <a:rPr lang="en-US" sz="5400" b="1" noProof="0" dirty="0"/>
              <a:t>surviving the Digital Revolution</a:t>
            </a:r>
            <a:endParaRPr lang="en-US" noProof="0" dirty="0"/>
          </a:p>
        </p:txBody>
      </p:sp>
    </p:spTree>
    <p:extLst>
      <p:ext uri="{BB962C8B-B14F-4D97-AF65-F5344CB8AC3E}">
        <p14:creationId xmlns:p14="http://schemas.microsoft.com/office/powerpoint/2010/main" val="208972502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8" name="nature-pattern-photography-46.jpg"/>
          <p:cNvPicPr/>
          <p:nvPr/>
        </p:nvPicPr>
        <p:blipFill>
          <a:blip r:embed="rId3">
            <a:alphaModFix amt="2648"/>
            <a:extLst/>
          </a:blip>
          <a:srcRect l="13975" t="13276" r="4417" b="13276"/>
          <a:stretch>
            <a:fillRect/>
          </a:stretch>
        </p:blipFill>
        <p:spPr>
          <a:xfrm flipH="1">
            <a:off x="-913847" y="-3260"/>
            <a:ext cx="18288002" cy="10287000"/>
          </a:xfrm>
          <a:prstGeom prst="rect">
            <a:avLst/>
          </a:prstGeom>
          <a:ln w="12700">
            <a:miter lim="400000"/>
          </a:ln>
        </p:spPr>
      </p:pic>
      <p:sp>
        <p:nvSpPr>
          <p:cNvPr id="5" name="Shape 559"/>
          <p:cNvSpPr txBox="1">
            <a:spLocks/>
          </p:cNvSpPr>
          <p:nvPr/>
        </p:nvSpPr>
        <p:spPr>
          <a:xfrm>
            <a:off x="2063148" y="1429759"/>
            <a:ext cx="14759626" cy="7310172"/>
          </a:xfrm>
          <a:prstGeom prst="rect">
            <a:avLst/>
          </a:prstGeom>
          <a:ln w="12700">
            <a:miter lim="400000"/>
          </a:ln>
          <a:extLst>
            <a:ext uri="{C572A759-6A51-4108-AA02-DFA0A04FC94B}">
              <ma14:wrappingTextBoxFlag xmlns:ma14="http://schemas.microsoft.com/office/mac/drawingml/2011/main" val="1"/>
            </a:ext>
          </a:extLst>
        </p:spPr>
        <p:txBody>
          <a:bodyPr lIns="0" tIns="0" rIns="0" bIns="0" anchor="t">
            <a:noAutofit/>
          </a:bodyPr>
          <a:lstStyle>
            <a:lvl1pPr algn="ctr" defTabSz="825500">
              <a:defRPr sz="10000">
                <a:solidFill>
                  <a:srgbClr val="1E4E5C"/>
                </a:solidFill>
                <a:latin typeface="Lato"/>
                <a:ea typeface="Lato"/>
                <a:cs typeface="Lato"/>
                <a:sym typeface="Lato"/>
              </a:defRPr>
            </a:lvl1pPr>
            <a:lvl2pPr indent="228600" algn="ctr" defTabSz="825500">
              <a:defRPr sz="16400">
                <a:latin typeface="+mn-lt"/>
                <a:ea typeface="+mn-ea"/>
                <a:cs typeface="+mn-cs"/>
                <a:sym typeface="Helvetica Light"/>
              </a:defRPr>
            </a:lvl2pPr>
            <a:lvl3pPr indent="457200" algn="ctr" defTabSz="825500">
              <a:defRPr sz="16400">
                <a:latin typeface="+mn-lt"/>
                <a:ea typeface="+mn-ea"/>
                <a:cs typeface="+mn-cs"/>
                <a:sym typeface="Helvetica Light"/>
              </a:defRPr>
            </a:lvl3pPr>
            <a:lvl4pPr indent="685800" algn="ctr" defTabSz="825500">
              <a:defRPr sz="16400">
                <a:latin typeface="+mn-lt"/>
                <a:ea typeface="+mn-ea"/>
                <a:cs typeface="+mn-cs"/>
                <a:sym typeface="Helvetica Light"/>
              </a:defRPr>
            </a:lvl4pPr>
            <a:lvl5pPr indent="914400" algn="ctr" defTabSz="825500">
              <a:defRPr sz="16400">
                <a:latin typeface="+mn-lt"/>
                <a:ea typeface="+mn-ea"/>
                <a:cs typeface="+mn-cs"/>
                <a:sym typeface="Helvetica Light"/>
              </a:defRPr>
            </a:lvl5pPr>
            <a:lvl6pPr indent="1143000" algn="ctr" defTabSz="825500">
              <a:defRPr sz="16400">
                <a:latin typeface="+mn-lt"/>
                <a:ea typeface="+mn-ea"/>
                <a:cs typeface="+mn-cs"/>
                <a:sym typeface="Helvetica Light"/>
              </a:defRPr>
            </a:lvl6pPr>
            <a:lvl7pPr indent="1371600" algn="ctr" defTabSz="825500">
              <a:defRPr sz="16400">
                <a:latin typeface="+mn-lt"/>
                <a:ea typeface="+mn-ea"/>
                <a:cs typeface="+mn-cs"/>
                <a:sym typeface="Helvetica Light"/>
              </a:defRPr>
            </a:lvl7pPr>
            <a:lvl8pPr indent="1600200" algn="ctr" defTabSz="825500">
              <a:defRPr sz="16400">
                <a:latin typeface="+mn-lt"/>
                <a:ea typeface="+mn-ea"/>
                <a:cs typeface="+mn-cs"/>
                <a:sym typeface="Helvetica Light"/>
              </a:defRPr>
            </a:lvl8pPr>
            <a:lvl9pPr indent="1828800" algn="ctr" defTabSz="825500">
              <a:defRPr sz="16400">
                <a:latin typeface="+mn-lt"/>
                <a:ea typeface="+mn-ea"/>
                <a:cs typeface="+mn-cs"/>
                <a:sym typeface="Helvetica Light"/>
              </a:defRPr>
            </a:lvl9pPr>
          </a:lstStyle>
          <a:p>
            <a:pPr algn="l">
              <a:tabLst>
                <a:tab pos="1402512" algn="l"/>
              </a:tabLst>
              <a:defRPr sz="1800">
                <a:solidFill>
                  <a:srgbClr val="000000"/>
                </a:solidFill>
              </a:defRPr>
            </a:pPr>
            <a:r>
              <a:rPr lang="de-DE" sz="3645">
                <a:latin typeface="Helvetica" charset="0"/>
                <a:ea typeface="Helvetica" charset="0"/>
                <a:cs typeface="Helvetica" charset="0"/>
                <a:sym typeface="Lato Light"/>
              </a:rPr>
              <a:t>The Web </a:t>
            </a:r>
            <a:r>
              <a:rPr lang="de-DE" sz="3645" err="1">
                <a:latin typeface="Helvetica" charset="0"/>
                <a:ea typeface="Helvetica" charset="0"/>
                <a:cs typeface="Helvetica" charset="0"/>
                <a:sym typeface="Lato Light"/>
              </a:rPr>
              <a:t>is</a:t>
            </a:r>
            <a:r>
              <a:rPr lang="de-DE" sz="3645">
                <a:latin typeface="Helvetica" charset="0"/>
                <a:ea typeface="Helvetica" charset="0"/>
                <a:cs typeface="Helvetica" charset="0"/>
                <a:sym typeface="Lato Light"/>
              </a:rPr>
              <a:t> </a:t>
            </a:r>
            <a:r>
              <a:rPr lang="de-DE" sz="3645" err="1">
                <a:latin typeface="Helvetica" charset="0"/>
                <a:ea typeface="Helvetica" charset="0"/>
                <a:cs typeface="Helvetica" charset="0"/>
                <a:sym typeface="Lato Light"/>
              </a:rPr>
              <a:t>today</a:t>
            </a:r>
            <a:r>
              <a:rPr lang="de-DE" sz="3645">
                <a:latin typeface="Helvetica" charset="0"/>
                <a:ea typeface="Helvetica" charset="0"/>
                <a:cs typeface="Helvetica" charset="0"/>
                <a:sym typeface="Lato Light"/>
              </a:rPr>
              <a:t> </a:t>
            </a:r>
            <a:r>
              <a:rPr lang="de-DE" sz="3645" err="1">
                <a:latin typeface="Helvetica" charset="0"/>
                <a:ea typeface="Helvetica" charset="0"/>
                <a:cs typeface="Helvetica" charset="0"/>
                <a:sym typeface="Lato Light"/>
              </a:rPr>
              <a:t>about</a:t>
            </a:r>
            <a:r>
              <a:rPr lang="de-DE" sz="3645">
                <a:latin typeface="Helvetica" charset="0"/>
                <a:ea typeface="Helvetica" charset="0"/>
                <a:cs typeface="Helvetica" charset="0"/>
                <a:sym typeface="Lato Light"/>
              </a:rPr>
              <a:t> 7500 </a:t>
            </a:r>
            <a:r>
              <a:rPr lang="de-DE" sz="3645" err="1">
                <a:latin typeface="Helvetica" charset="0"/>
                <a:ea typeface="Helvetica" charset="0"/>
                <a:cs typeface="Helvetica" charset="0"/>
                <a:sym typeface="Lato Light"/>
              </a:rPr>
              <a:t>days</a:t>
            </a:r>
            <a:r>
              <a:rPr lang="de-DE" sz="3645">
                <a:latin typeface="Helvetica" charset="0"/>
                <a:ea typeface="Helvetica" charset="0"/>
                <a:cs typeface="Helvetica" charset="0"/>
                <a:sym typeface="Lato Light"/>
              </a:rPr>
              <a:t> </a:t>
            </a:r>
            <a:r>
              <a:rPr lang="de-DE" sz="3645" err="1">
                <a:latin typeface="Helvetica" charset="0"/>
                <a:ea typeface="Helvetica" charset="0"/>
                <a:cs typeface="Helvetica" charset="0"/>
                <a:sym typeface="Lato Light"/>
              </a:rPr>
              <a:t>old</a:t>
            </a:r>
            <a:r>
              <a:rPr lang="de-DE" sz="3645">
                <a:latin typeface="Helvetica" charset="0"/>
                <a:ea typeface="Helvetica" charset="0"/>
                <a:cs typeface="Helvetica" charset="0"/>
                <a:sym typeface="Lato Light"/>
              </a:rPr>
              <a:t>. </a:t>
            </a:r>
            <a:r>
              <a:rPr lang="de-DE" sz="3645" err="1">
                <a:latin typeface="Helvetica" charset="0"/>
                <a:ea typeface="Helvetica" charset="0"/>
                <a:cs typeface="Helvetica" charset="0"/>
                <a:sym typeface="Lato Light"/>
              </a:rPr>
              <a:t>Let</a:t>
            </a:r>
            <a:r>
              <a:rPr lang="de-DE" sz="3645">
                <a:latin typeface="Helvetica" charset="0"/>
                <a:ea typeface="Helvetica" charset="0"/>
                <a:cs typeface="Helvetica" charset="0"/>
                <a:sym typeface="Lato Light"/>
              </a:rPr>
              <a:t> </a:t>
            </a:r>
            <a:r>
              <a:rPr lang="de-DE" sz="3645" err="1">
                <a:latin typeface="Helvetica" charset="0"/>
                <a:ea typeface="Helvetica" charset="0"/>
                <a:cs typeface="Helvetica" charset="0"/>
                <a:sym typeface="Lato Light"/>
              </a:rPr>
              <a:t>me</a:t>
            </a:r>
            <a:r>
              <a:rPr lang="de-DE" sz="3645">
                <a:latin typeface="Helvetica" charset="0"/>
                <a:ea typeface="Helvetica" charset="0"/>
                <a:cs typeface="Helvetica" charset="0"/>
                <a:sym typeface="Lato Light"/>
              </a:rPr>
              <a:t> clean </a:t>
            </a:r>
            <a:r>
              <a:rPr lang="de-DE" sz="3645" err="1">
                <a:latin typeface="Helvetica" charset="0"/>
                <a:ea typeface="Helvetica" charset="0"/>
                <a:cs typeface="Helvetica" charset="0"/>
                <a:sym typeface="Lato Light"/>
              </a:rPr>
              <a:t>it</a:t>
            </a:r>
            <a:r>
              <a:rPr lang="de-DE" sz="3645">
                <a:latin typeface="Helvetica" charset="0"/>
                <a:ea typeface="Helvetica" charset="0"/>
                <a:cs typeface="Helvetica" charset="0"/>
                <a:sym typeface="Lato Light"/>
              </a:rPr>
              <a:t> </a:t>
            </a:r>
            <a:r>
              <a:rPr lang="de-DE" sz="3645" err="1">
                <a:solidFill>
                  <a:srgbClr val="000000"/>
                </a:solidFill>
                <a:latin typeface="Helvetica" charset="0"/>
                <a:ea typeface="Helvetica" charset="0"/>
                <a:cs typeface="Helvetica" charset="0"/>
                <a:sym typeface="Lato Light"/>
              </a:rPr>
              <a:t>up</a:t>
            </a:r>
            <a:r>
              <a:rPr lang="de-DE" sz="3645">
                <a:solidFill>
                  <a:srgbClr val="000000"/>
                </a:solidFill>
                <a:latin typeface="Helvetica" charset="0"/>
                <a:ea typeface="Helvetica" charset="0"/>
                <a:cs typeface="Helvetica" charset="0"/>
                <a:sym typeface="Lato Light"/>
              </a:rPr>
              <a:t> a </a:t>
            </a:r>
            <a:r>
              <a:rPr lang="de-DE" sz="3645" err="1">
                <a:solidFill>
                  <a:srgbClr val="000000"/>
                </a:solidFill>
                <a:latin typeface="Helvetica" charset="0"/>
                <a:ea typeface="Helvetica" charset="0"/>
                <a:cs typeface="Helvetica" charset="0"/>
                <a:sym typeface="Lato Light"/>
              </a:rPr>
              <a:t>bit</a:t>
            </a:r>
            <a:r>
              <a:rPr lang="de-DE" sz="3645">
                <a:solidFill>
                  <a:srgbClr val="000000"/>
                </a:solidFill>
                <a:latin typeface="Helvetica" charset="0"/>
                <a:ea typeface="Helvetica" charset="0"/>
                <a:cs typeface="Helvetica" charset="0"/>
                <a:sym typeface="Lato Light"/>
              </a:rPr>
              <a:t>:</a:t>
            </a:r>
            <a:br>
              <a:rPr lang="de-DE" sz="3645">
                <a:solidFill>
                  <a:srgbClr val="000000"/>
                </a:solidFill>
                <a:latin typeface="Helvetica" charset="0"/>
                <a:ea typeface="Helvetica" charset="0"/>
                <a:cs typeface="Helvetica" charset="0"/>
                <a:sym typeface="Lato Light"/>
              </a:rPr>
            </a:br>
            <a:endParaRPr lang="de-DE" sz="3645">
              <a:solidFill>
                <a:srgbClr val="000000"/>
              </a:solidFill>
              <a:latin typeface="Helvetica" charset="0"/>
              <a:ea typeface="Helvetica" charset="0"/>
              <a:cs typeface="Helvetica" charset="0"/>
              <a:sym typeface="Lato Light"/>
            </a:endParaRPr>
          </a:p>
          <a:p>
            <a:pPr algn="l">
              <a:tabLst>
                <a:tab pos="1402512" algn="l"/>
              </a:tabLst>
              <a:defRPr sz="1800">
                <a:solidFill>
                  <a:srgbClr val="000000"/>
                </a:solidFill>
              </a:defRPr>
            </a:pPr>
            <a:r>
              <a:rPr lang="de-DE" sz="3645">
                <a:solidFill>
                  <a:srgbClr val="000000"/>
                </a:solidFill>
                <a:latin typeface="Helvetica" charset="0"/>
                <a:ea typeface="Helvetica" charset="0"/>
                <a:cs typeface="Helvetica" charset="0"/>
                <a:sym typeface="Lato Light"/>
              </a:rPr>
              <a:t>	Connect:</a:t>
            </a:r>
            <a:r>
              <a:rPr lang="de-DE" sz="3645">
                <a:latin typeface="Helvetica" charset="0"/>
                <a:ea typeface="Helvetica" charset="0"/>
                <a:cs typeface="Helvetica" charset="0"/>
                <a:sym typeface="Lato Light"/>
              </a:rPr>
              <a:t> </a:t>
            </a:r>
            <a:endParaRPr lang="de-DE" sz="3645">
              <a:latin typeface="Helvetica" charset="0"/>
              <a:ea typeface="Helvetica" charset="0"/>
              <a:cs typeface="Helvetica" charset="0"/>
            </a:endParaRPr>
          </a:p>
          <a:p>
            <a:pPr marL="1628518" lvl="8" indent="-795022" algn="l">
              <a:spcBef>
                <a:spcPts val="507"/>
              </a:spcBef>
              <a:buSzPct val="100000"/>
              <a:buFont typeface="+mj-lt"/>
              <a:buAutoNum type="arabicPeriod"/>
              <a:tabLst>
                <a:tab pos="4167467" algn="ctr"/>
                <a:tab pos="4708436" algn="l"/>
                <a:tab pos="10058018" algn="ctr"/>
                <a:tab pos="10859453" algn="l"/>
              </a:tabLst>
              <a:defRPr sz="1800"/>
            </a:pPr>
            <a:r>
              <a:rPr lang="de-DE" sz="3645" err="1">
                <a:solidFill>
                  <a:srgbClr val="1E4E5C"/>
                </a:solidFill>
                <a:latin typeface="Helvetica" charset="0"/>
                <a:ea typeface="Helvetica" charset="0"/>
                <a:cs typeface="Helvetica" charset="0"/>
                <a:sym typeface="Lato Semibold"/>
              </a:rPr>
              <a:t>computers</a:t>
            </a:r>
            <a:r>
              <a:rPr lang="de-DE" sz="3645">
                <a:solidFill>
                  <a:srgbClr val="1E4E5C"/>
                </a:solidFill>
                <a:latin typeface="Helvetica" charset="0"/>
                <a:ea typeface="Helvetica" charset="0"/>
                <a:cs typeface="Helvetica" charset="0"/>
                <a:sym typeface="Lato Semibold"/>
              </a:rPr>
              <a:t>	</a:t>
            </a:r>
            <a:r>
              <a:rPr lang="de-DE" sz="3645">
                <a:solidFill>
                  <a:srgbClr val="1E4E5C"/>
                </a:solidFill>
                <a:latin typeface="Helvetica" charset="0"/>
                <a:ea typeface="Helvetica" charset="0"/>
                <a:cs typeface="Helvetica" charset="0"/>
                <a:sym typeface="Wingdings"/>
              </a:rPr>
              <a:t></a:t>
            </a:r>
            <a:r>
              <a:rPr lang="de-DE" sz="3645">
                <a:solidFill>
                  <a:srgbClr val="1E4E5C"/>
                </a:solidFill>
                <a:latin typeface="Helvetica" charset="0"/>
                <a:ea typeface="Helvetica" charset="0"/>
                <a:cs typeface="Helvetica" charset="0"/>
                <a:sym typeface="Lato Semibold"/>
              </a:rPr>
              <a:t>	Net </a:t>
            </a:r>
            <a:r>
              <a:rPr lang="de-DE" sz="3645" err="1">
                <a:solidFill>
                  <a:srgbClr val="1E4E5C"/>
                </a:solidFill>
                <a:latin typeface="Helvetica" charset="0"/>
                <a:ea typeface="Helvetica" charset="0"/>
                <a:cs typeface="Helvetica" charset="0"/>
                <a:sym typeface="Lato Semibold"/>
              </a:rPr>
              <a:t>of</a:t>
            </a:r>
            <a:r>
              <a:rPr lang="de-DE" sz="3645">
                <a:solidFill>
                  <a:srgbClr val="1E4E5C"/>
                </a:solidFill>
                <a:latin typeface="Helvetica" charset="0"/>
                <a:ea typeface="Helvetica" charset="0"/>
                <a:cs typeface="Helvetica" charset="0"/>
                <a:sym typeface="Lato Semibold"/>
              </a:rPr>
              <a:t> </a:t>
            </a:r>
            <a:r>
              <a:rPr lang="de-DE" sz="3645" err="1">
                <a:solidFill>
                  <a:srgbClr val="1E4E5C"/>
                </a:solidFill>
                <a:latin typeface="Helvetica" charset="0"/>
                <a:ea typeface="Helvetica" charset="0"/>
                <a:cs typeface="Helvetica" charset="0"/>
                <a:sym typeface="Lato Semibold"/>
              </a:rPr>
              <a:t>Nets</a:t>
            </a:r>
            <a:r>
              <a:rPr lang="de-DE" sz="3645">
                <a:solidFill>
                  <a:srgbClr val="1E4E5C"/>
                </a:solidFill>
                <a:latin typeface="Helvetica" charset="0"/>
                <a:ea typeface="Helvetica" charset="0"/>
                <a:cs typeface="Helvetica" charset="0"/>
                <a:sym typeface="Lato Semibold"/>
              </a:rPr>
              <a:t>: Internet	</a:t>
            </a:r>
            <a:r>
              <a:rPr lang="de-DE" sz="3645">
                <a:solidFill>
                  <a:srgbClr val="1E4E5C"/>
                </a:solidFill>
                <a:latin typeface="Helvetica" charset="0"/>
                <a:ea typeface="Helvetica" charset="0"/>
                <a:cs typeface="Helvetica" charset="0"/>
                <a:sym typeface="Wingdings"/>
              </a:rPr>
              <a:t>	Web 1.0</a:t>
            </a:r>
            <a:br>
              <a:rPr lang="de-DE" sz="3645">
                <a:solidFill>
                  <a:srgbClr val="1E4E5C"/>
                </a:solidFill>
                <a:latin typeface="Helvetica" charset="0"/>
                <a:ea typeface="Helvetica" charset="0"/>
                <a:cs typeface="Helvetica" charset="0"/>
                <a:sym typeface="Wingdings"/>
              </a:rPr>
            </a:br>
            <a:endParaRPr lang="de-DE" sz="3645">
              <a:solidFill>
                <a:srgbClr val="1E4E5C"/>
              </a:solidFill>
              <a:latin typeface="Helvetica" charset="0"/>
              <a:ea typeface="Helvetica" charset="0"/>
              <a:cs typeface="Helvetica" charset="0"/>
              <a:sym typeface="Lato Semibold"/>
            </a:endParaRPr>
          </a:p>
          <a:p>
            <a:pPr marL="1628518" lvl="8" indent="-795022" algn="l">
              <a:spcBef>
                <a:spcPts val="507"/>
              </a:spcBef>
              <a:buSzPct val="100000"/>
              <a:buFont typeface="+mj-lt"/>
              <a:buAutoNum type="arabicPeriod"/>
              <a:tabLst>
                <a:tab pos="4167467" algn="ctr"/>
                <a:tab pos="4708436" algn="l"/>
                <a:tab pos="10058018" algn="ctr"/>
                <a:tab pos="10859453" algn="l"/>
              </a:tabLst>
              <a:defRPr sz="1800"/>
            </a:pPr>
            <a:r>
              <a:rPr lang="de-DE" sz="3645">
                <a:solidFill>
                  <a:srgbClr val="1E4E5C"/>
                </a:solidFill>
                <a:latin typeface="Helvetica" charset="0"/>
                <a:ea typeface="Helvetica" charset="0"/>
                <a:cs typeface="Helvetica" charset="0"/>
                <a:sym typeface="Lato Semibold"/>
              </a:rPr>
              <a:t>Web-Pages	</a:t>
            </a:r>
            <a:r>
              <a:rPr lang="de-DE" sz="3645">
                <a:solidFill>
                  <a:srgbClr val="1E4E5C"/>
                </a:solidFill>
                <a:latin typeface="Helvetica" charset="0"/>
                <a:ea typeface="Helvetica" charset="0"/>
                <a:cs typeface="Helvetica" charset="0"/>
                <a:sym typeface="Wingdings"/>
              </a:rPr>
              <a:t>	Web Apps		Web 2.0		</a:t>
            </a:r>
            <a:br>
              <a:rPr lang="de-DE" sz="3645">
                <a:solidFill>
                  <a:srgbClr val="1E4E5C"/>
                </a:solidFill>
                <a:latin typeface="Helvetica" charset="0"/>
                <a:ea typeface="Helvetica" charset="0"/>
                <a:cs typeface="Helvetica" charset="0"/>
                <a:sym typeface="Wingdings"/>
              </a:rPr>
            </a:br>
            <a:r>
              <a:rPr lang="de-DE" sz="2532">
                <a:solidFill>
                  <a:srgbClr val="1E4E5C"/>
                </a:solidFill>
                <a:latin typeface="Helvetica" charset="0"/>
                <a:ea typeface="Helvetica" charset="0"/>
                <a:cs typeface="Helvetica" charset="0"/>
                <a:sym typeface="Wingdings"/>
              </a:rPr>
              <a:t>		The Browser </a:t>
            </a:r>
            <a:r>
              <a:rPr lang="de-DE" sz="2532" err="1">
                <a:solidFill>
                  <a:srgbClr val="1E4E5C"/>
                </a:solidFill>
                <a:latin typeface="Helvetica" charset="0"/>
                <a:ea typeface="Helvetica" charset="0"/>
                <a:cs typeface="Helvetica" charset="0"/>
                <a:sym typeface="Wingdings"/>
              </a:rPr>
              <a:t>is</a:t>
            </a:r>
            <a:r>
              <a:rPr lang="de-DE" sz="2532">
                <a:solidFill>
                  <a:srgbClr val="1E4E5C"/>
                </a:solidFill>
                <a:latin typeface="Helvetica" charset="0"/>
                <a:ea typeface="Helvetica" charset="0"/>
                <a:cs typeface="Helvetica" charset="0"/>
                <a:sym typeface="Wingdings"/>
              </a:rPr>
              <a:t> </a:t>
            </a:r>
            <a:r>
              <a:rPr lang="de-DE" sz="2532" err="1">
                <a:solidFill>
                  <a:srgbClr val="1E4E5C"/>
                </a:solidFill>
                <a:latin typeface="Helvetica" charset="0"/>
                <a:ea typeface="Helvetica" charset="0"/>
                <a:cs typeface="Helvetica" charset="0"/>
                <a:sym typeface="Wingdings"/>
              </a:rPr>
              <a:t>the</a:t>
            </a:r>
            <a:r>
              <a:rPr lang="de-DE" sz="2532">
                <a:solidFill>
                  <a:srgbClr val="1E4E5C"/>
                </a:solidFill>
                <a:latin typeface="Helvetica" charset="0"/>
                <a:ea typeface="Helvetica" charset="0"/>
                <a:cs typeface="Helvetica" charset="0"/>
                <a:sym typeface="Wingdings"/>
              </a:rPr>
              <a:t> </a:t>
            </a:r>
            <a:r>
              <a:rPr lang="de-DE" sz="2532" err="1">
                <a:solidFill>
                  <a:srgbClr val="1E4E5C"/>
                </a:solidFill>
                <a:latin typeface="Helvetica" charset="0"/>
                <a:ea typeface="Helvetica" charset="0"/>
                <a:cs typeface="Helvetica" charset="0"/>
                <a:sym typeface="Wingdings"/>
              </a:rPr>
              <a:t>Application</a:t>
            </a:r>
            <a:r>
              <a:rPr lang="de-DE" sz="2532">
                <a:solidFill>
                  <a:srgbClr val="1E4E5C"/>
                </a:solidFill>
                <a:latin typeface="Helvetica" charset="0"/>
                <a:ea typeface="Helvetica" charset="0"/>
                <a:cs typeface="Helvetica" charset="0"/>
                <a:sym typeface="Wingdings"/>
              </a:rPr>
              <a:t> </a:t>
            </a:r>
            <a:r>
              <a:rPr lang="de-DE" sz="2532" err="1">
                <a:solidFill>
                  <a:srgbClr val="1E4E5C"/>
                </a:solidFill>
                <a:latin typeface="Helvetica" charset="0"/>
                <a:ea typeface="Helvetica" charset="0"/>
                <a:cs typeface="Helvetica" charset="0"/>
                <a:sym typeface="Wingdings"/>
              </a:rPr>
              <a:t>with</a:t>
            </a:r>
            <a:r>
              <a:rPr lang="de-DE" sz="2532">
                <a:solidFill>
                  <a:srgbClr val="1E4E5C"/>
                </a:solidFill>
                <a:latin typeface="Helvetica" charset="0"/>
                <a:ea typeface="Helvetica" charset="0"/>
                <a:cs typeface="Helvetica" charset="0"/>
                <a:sym typeface="Wingdings"/>
              </a:rPr>
              <a:t> Data </a:t>
            </a:r>
            <a:r>
              <a:rPr lang="de-DE" sz="2532" err="1">
                <a:solidFill>
                  <a:srgbClr val="1E4E5C"/>
                </a:solidFill>
                <a:latin typeface="Helvetica" charset="0"/>
                <a:ea typeface="Helvetica" charset="0"/>
                <a:cs typeface="Helvetica" charset="0"/>
                <a:sym typeface="Wingdings"/>
              </a:rPr>
              <a:t>and</a:t>
            </a:r>
            <a:r>
              <a:rPr lang="de-DE" sz="2532">
                <a:solidFill>
                  <a:srgbClr val="1E4E5C"/>
                </a:solidFill>
                <a:latin typeface="Helvetica" charset="0"/>
                <a:ea typeface="Helvetica" charset="0"/>
                <a:cs typeface="Helvetica" charset="0"/>
                <a:sym typeface="Wingdings"/>
              </a:rPr>
              <a:t> APIs</a:t>
            </a:r>
          </a:p>
          <a:p>
            <a:pPr marL="1628518" lvl="8" indent="-795022" algn="l">
              <a:spcBef>
                <a:spcPts val="507"/>
              </a:spcBef>
              <a:buSzPct val="100000"/>
              <a:buFont typeface="+mj-lt"/>
              <a:buAutoNum type="arabicPeriod"/>
              <a:tabLst>
                <a:tab pos="4167467" algn="ctr"/>
                <a:tab pos="4708436" algn="l"/>
                <a:tab pos="10058018" algn="ctr"/>
                <a:tab pos="10859453" algn="l"/>
              </a:tabLst>
              <a:defRPr sz="1800"/>
            </a:pPr>
            <a:r>
              <a:rPr lang="de-DE" sz="3645">
                <a:solidFill>
                  <a:srgbClr val="1E4E5C"/>
                </a:solidFill>
                <a:latin typeface="Helvetica" charset="0"/>
                <a:ea typeface="Helvetica" charset="0"/>
                <a:cs typeface="Helvetica" charset="0"/>
                <a:sym typeface="Lato Semibold"/>
              </a:rPr>
              <a:t>Data	</a:t>
            </a:r>
            <a:r>
              <a:rPr lang="de-DE" sz="3645">
                <a:solidFill>
                  <a:srgbClr val="1E4E5C"/>
                </a:solidFill>
                <a:latin typeface="Helvetica" charset="0"/>
                <a:ea typeface="Helvetica" charset="0"/>
                <a:cs typeface="Helvetica" charset="0"/>
                <a:sym typeface="Wingdings"/>
              </a:rPr>
              <a:t>	 		Web 3.0</a:t>
            </a:r>
          </a:p>
        </p:txBody>
      </p:sp>
      <p:pic>
        <p:nvPicPr>
          <p:cNvPr id="7" name="Bild 6" descr="images.jpeg"/>
          <p:cNvPicPr>
            <a:picLocks noChangeAspect="1"/>
          </p:cNvPicPr>
          <p:nvPr/>
        </p:nvPicPr>
        <p:blipFill rotWithShape="1">
          <a:blip r:embed="rId4">
            <a:extLst>
              <a:ext uri="{28A0092B-C50C-407E-A947-70E740481C1C}">
                <a14:useLocalDpi xmlns:a14="http://schemas.microsoft.com/office/drawing/2010/main" val="0"/>
              </a:ext>
            </a:extLst>
          </a:blip>
          <a:srcRect l="17399" t="31645" r="18266" b="43671"/>
          <a:stretch/>
        </p:blipFill>
        <p:spPr>
          <a:xfrm>
            <a:off x="6872302" y="5284152"/>
            <a:ext cx="4123373" cy="783580"/>
          </a:xfrm>
          <a:prstGeom prst="rect">
            <a:avLst/>
          </a:prstGeom>
        </p:spPr>
      </p:pic>
      <p:pic>
        <p:nvPicPr>
          <p:cNvPr id="8" name="Bild 7" descr="one-machine2.jpg"/>
          <p:cNvPicPr>
            <a:picLocks noChangeAspect="1"/>
          </p:cNvPicPr>
          <p:nvPr/>
        </p:nvPicPr>
        <p:blipFill rotWithShape="1">
          <a:blip r:embed="rId5">
            <a:extLst>
              <a:ext uri="{28A0092B-C50C-407E-A947-70E740481C1C}">
                <a14:useLocalDpi xmlns:a14="http://schemas.microsoft.com/office/drawing/2010/main" val="0"/>
              </a:ext>
            </a:extLst>
          </a:blip>
          <a:srcRect l="24065" r="20256"/>
          <a:stretch/>
        </p:blipFill>
        <p:spPr>
          <a:xfrm>
            <a:off x="14957513" y="4319736"/>
            <a:ext cx="2463574" cy="1928813"/>
          </a:xfrm>
          <a:prstGeom prst="rect">
            <a:avLst/>
          </a:prstGeom>
        </p:spPr>
      </p:pic>
      <p:sp>
        <p:nvSpPr>
          <p:cNvPr id="11" name="Titel 1"/>
          <p:cNvSpPr txBox="1">
            <a:spLocks/>
          </p:cNvSpPr>
          <p:nvPr/>
        </p:nvSpPr>
        <p:spPr>
          <a:xfrm>
            <a:off x="914654" y="225180"/>
            <a:ext cx="14401546" cy="1558776"/>
          </a:xfrm>
          <a:prstGeom prst="rect">
            <a:avLst/>
          </a:prstGeom>
          <a:noFill/>
        </p:spPr>
        <p:txBody>
          <a:bodyPr/>
          <a:lstStyle>
            <a:lvl1pPr algn="l" defTabSz="1632832" rtl="0" eaLnBrk="1" latinLnBrk="0" hangingPunct="1">
              <a:spcBef>
                <a:spcPct val="0"/>
              </a:spcBef>
              <a:buNone/>
              <a:defRPr sz="5000" kern="1200">
                <a:solidFill>
                  <a:schemeClr val="bg1"/>
                </a:solidFill>
                <a:latin typeface="Helvetica" charset="0"/>
                <a:ea typeface="Helvetica" charset="0"/>
                <a:cs typeface="Helvetica" charset="0"/>
              </a:defRPr>
            </a:lvl1pPr>
          </a:lstStyle>
          <a:p>
            <a:r>
              <a:rPr lang="de-DE"/>
              <a:t>Things </a:t>
            </a:r>
            <a:r>
              <a:rPr lang="de-DE" err="1"/>
              <a:t>move</a:t>
            </a:r>
            <a:r>
              <a:rPr lang="de-DE"/>
              <a:t> </a:t>
            </a:r>
            <a:r>
              <a:rPr lang="de-DE" err="1"/>
              <a:t>away</a:t>
            </a:r>
            <a:r>
              <a:rPr lang="de-DE"/>
              <a:t> </a:t>
            </a:r>
            <a:r>
              <a:rPr lang="de-DE" err="1"/>
              <a:t>from</a:t>
            </a:r>
            <a:r>
              <a:rPr lang="de-DE"/>
              <a:t> </a:t>
            </a:r>
            <a:r>
              <a:rPr lang="de-DE" err="1"/>
              <a:t>the</a:t>
            </a:r>
            <a:r>
              <a:rPr lang="de-DE"/>
              <a:t> </a:t>
            </a:r>
            <a:r>
              <a:rPr lang="de-DE" err="1"/>
              <a:t>technology</a:t>
            </a:r>
            <a:r>
              <a:rPr lang="de-DE"/>
              <a:t> </a:t>
            </a:r>
            <a:r>
              <a:rPr lang="de-DE" err="1"/>
              <a:t>itself</a:t>
            </a:r>
            <a:r>
              <a:rPr lang="de-DE"/>
              <a:t>...</a:t>
            </a:r>
          </a:p>
        </p:txBody>
      </p:sp>
      <p:sp>
        <p:nvSpPr>
          <p:cNvPr id="9" name="Oval 10">
            <a:hlinkClick r:id="rId6"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24742932"/>
      </p:ext>
    </p:extLst>
  </p:cSld>
  <p:clrMapOvr>
    <a:masterClrMapping/>
  </p:clrMapOvr>
  <mc:AlternateContent xmlns:mc="http://schemas.openxmlformats.org/markup-compatibility/2006" xmlns:p14="http://schemas.microsoft.com/office/powerpoint/2010/main">
    <mc:Choice Requires="p14">
      <p:transition spd="slow" p14:dur="1200">
        <p14:prism dir="d"/>
      </p:transition>
    </mc:Choice>
    <mc:Fallback xmlns="">
      <p:transition xmlns:p14="http://schemas.microsoft.com/office/powerpoint/2010/main" spd="slow">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1"/>
          <p:cNvSpPr txBox="1">
            <a:spLocks noChangeArrowheads="1"/>
          </p:cNvSpPr>
          <p:nvPr/>
        </p:nvSpPr>
        <p:spPr bwMode="auto">
          <a:xfrm>
            <a:off x="2888573" y="348315"/>
            <a:ext cx="12512529" cy="147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545" tIns="53545" rIns="53545" bIns="53545"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9pPr>
          </a:lstStyle>
          <a:p>
            <a:pPr eaLnBrk="1" hangingPunct="1">
              <a:buSzPct val="100000"/>
            </a:pPr>
            <a:r>
              <a:rPr lang="de-DE" altLang="de-DE" sz="4431">
                <a:solidFill>
                  <a:srgbClr val="000000"/>
                </a:solidFill>
              </a:rPr>
              <a:t>Roadmap und Milestones - Enterprise</a:t>
            </a:r>
          </a:p>
        </p:txBody>
      </p:sp>
      <p:sp>
        <p:nvSpPr>
          <p:cNvPr id="26627" name="Text Box 2"/>
          <p:cNvSpPr txBox="1">
            <a:spLocks noChangeArrowheads="1"/>
          </p:cNvSpPr>
          <p:nvPr/>
        </p:nvSpPr>
        <p:spPr bwMode="auto">
          <a:xfrm>
            <a:off x="2888573" y="2451598"/>
            <a:ext cx="12512529" cy="692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545" tIns="53545" rIns="53545" bIns="53545"/>
          <a:lstStyle>
            <a:lvl1pPr marL="263525" indent="-263525">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1pPr>
            <a:lvl2pPr>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2pPr>
            <a:lvl3pPr>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3pPr>
            <a:lvl4pPr>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4pPr>
            <a:lvl5pPr>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9pPr>
          </a:lstStyle>
          <a:p>
            <a:pPr>
              <a:spcBef>
                <a:spcPts val="1899"/>
              </a:spcBef>
              <a:buClr>
                <a:srgbClr val="606060"/>
              </a:buClr>
              <a:buSzPct val="100000"/>
              <a:buFont typeface="Helvetica Neue" charset="0"/>
              <a:buChar char="•"/>
            </a:pPr>
            <a:r>
              <a:rPr lang="de-DE" altLang="de-DE" sz="2743">
                <a:solidFill>
                  <a:srgbClr val="606060"/>
                </a:solidFill>
                <a:latin typeface="Helvetica Neue" charset="0"/>
              </a:rPr>
              <a:t>Milestone M1 (Core System) am 26. August 2017</a:t>
            </a:r>
          </a:p>
          <a:p>
            <a:pPr>
              <a:spcBef>
                <a:spcPts val="1899"/>
              </a:spcBef>
              <a:buClr>
                <a:srgbClr val="606060"/>
              </a:buClr>
              <a:buSzPct val="100000"/>
              <a:buFont typeface="Helvetica Neue" charset="0"/>
              <a:buChar char="•"/>
            </a:pPr>
            <a:r>
              <a:rPr lang="de-DE" altLang="de-DE" sz="2743">
                <a:solidFill>
                  <a:srgbClr val="606060"/>
                </a:solidFill>
                <a:latin typeface="Helvetica Neue" charset="0"/>
              </a:rPr>
              <a:t>M2: 50 Komponenten umgesetzt </a:t>
            </a:r>
          </a:p>
          <a:p>
            <a:pPr>
              <a:spcBef>
                <a:spcPts val="1899"/>
              </a:spcBef>
              <a:buClr>
                <a:srgbClr val="606060"/>
              </a:buClr>
              <a:buSzPct val="100000"/>
              <a:buFont typeface="Helvetica Neue" charset="0"/>
              <a:buChar char="•"/>
            </a:pPr>
            <a:r>
              <a:rPr lang="de-DE" altLang="de-DE" sz="2743">
                <a:solidFill>
                  <a:srgbClr val="606060"/>
                </a:solidFill>
                <a:latin typeface="Helvetica Neue" charset="0"/>
              </a:rPr>
              <a:t>M3: EAMD Enterprise einsatzfähig ohne Grafik</a:t>
            </a:r>
          </a:p>
        </p:txBody>
      </p:sp>
      <p:grpSp>
        <p:nvGrpSpPr>
          <p:cNvPr id="26628" name="Gruppierung 28"/>
          <p:cNvGrpSpPr>
            <a:grpSpLocks/>
          </p:cNvGrpSpPr>
          <p:nvPr/>
        </p:nvGrpSpPr>
        <p:grpSpPr bwMode="auto">
          <a:xfrm>
            <a:off x="3203396" y="5599826"/>
            <a:ext cx="12169239" cy="3620461"/>
            <a:chOff x="914654" y="3695700"/>
            <a:chExt cx="14423965" cy="5479401"/>
          </a:xfrm>
        </p:grpSpPr>
        <p:sp>
          <p:nvSpPr>
            <p:cNvPr id="5" name="Rechteck 4"/>
            <p:cNvSpPr/>
            <p:nvPr/>
          </p:nvSpPr>
          <p:spPr>
            <a:xfrm>
              <a:off x="914654" y="3695700"/>
              <a:ext cx="14402131" cy="1371118"/>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charset="0"/>
                <a:buNone/>
                <a:defRPr/>
              </a:pPr>
              <a:endParaRPr lang="en-US" sz="2110">
                <a:solidFill>
                  <a:srgbClr val="FFFFFF"/>
                </a:solidFill>
              </a:endParaRPr>
            </a:p>
          </p:txBody>
        </p:sp>
        <p:sp>
          <p:nvSpPr>
            <p:cNvPr id="6" name="Rechteck 5"/>
            <p:cNvSpPr/>
            <p:nvPr/>
          </p:nvSpPr>
          <p:spPr>
            <a:xfrm>
              <a:off x="914654" y="6435401"/>
              <a:ext cx="14402131" cy="1371117"/>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charset="0"/>
                <a:buNone/>
                <a:defRPr/>
              </a:pPr>
              <a:endParaRPr lang="en-US" sz="2110">
                <a:solidFill>
                  <a:srgbClr val="FFFFFF"/>
                </a:solidFill>
              </a:endParaRPr>
            </a:p>
          </p:txBody>
        </p:sp>
        <p:sp>
          <p:nvSpPr>
            <p:cNvPr id="7" name="Rechteck 6"/>
            <p:cNvSpPr/>
            <p:nvPr/>
          </p:nvSpPr>
          <p:spPr>
            <a:xfrm>
              <a:off x="914654" y="5064283"/>
              <a:ext cx="14402131" cy="1371118"/>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charset="0"/>
                <a:buNone/>
                <a:defRPr/>
              </a:pPr>
              <a:endParaRPr lang="en-US" sz="2110">
                <a:solidFill>
                  <a:srgbClr val="FFFFFF"/>
                </a:solidFill>
              </a:endParaRPr>
            </a:p>
          </p:txBody>
        </p:sp>
        <p:sp>
          <p:nvSpPr>
            <p:cNvPr id="8" name="Eingebuchteter Richtungspfeil 7"/>
            <p:cNvSpPr/>
            <p:nvPr/>
          </p:nvSpPr>
          <p:spPr>
            <a:xfrm>
              <a:off x="2742709" y="4116413"/>
              <a:ext cx="3918110" cy="67415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charset="0"/>
                <a:buNone/>
                <a:defRPr/>
              </a:pPr>
              <a:r>
                <a:rPr lang="en-US" sz="2110">
                  <a:solidFill>
                    <a:schemeClr val="tx1"/>
                  </a:solidFill>
                </a:rPr>
                <a:t>Core</a:t>
              </a:r>
            </a:p>
          </p:txBody>
        </p:sp>
        <p:sp>
          <p:nvSpPr>
            <p:cNvPr id="9" name="Eingebuchteter Richtungspfeil 8"/>
            <p:cNvSpPr/>
            <p:nvPr/>
          </p:nvSpPr>
          <p:spPr>
            <a:xfrm>
              <a:off x="6660819" y="4124017"/>
              <a:ext cx="3816882" cy="67668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charset="0"/>
                <a:buNone/>
                <a:defRPr/>
              </a:pPr>
              <a:r>
                <a:rPr lang="en-US" sz="2110">
                  <a:solidFill>
                    <a:schemeClr val="tx1"/>
                  </a:solidFill>
                </a:rPr>
                <a:t>Components</a:t>
              </a:r>
            </a:p>
          </p:txBody>
        </p:sp>
        <p:sp>
          <p:nvSpPr>
            <p:cNvPr id="10" name="Eingebuchteter Richtungspfeil 9"/>
            <p:cNvSpPr/>
            <p:nvPr/>
          </p:nvSpPr>
          <p:spPr>
            <a:xfrm>
              <a:off x="6664789" y="5487531"/>
              <a:ext cx="3812912" cy="522089"/>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charset="0"/>
                <a:buNone/>
                <a:defRPr/>
              </a:pPr>
              <a:r>
                <a:rPr lang="en-US" sz="2110">
                  <a:solidFill>
                    <a:schemeClr val="tx1"/>
                  </a:solidFill>
                </a:rPr>
                <a:t>EAMD Core</a:t>
              </a:r>
            </a:p>
          </p:txBody>
        </p:sp>
        <p:sp>
          <p:nvSpPr>
            <p:cNvPr id="11" name="Eingebuchteter Richtungspfeil 10"/>
            <p:cNvSpPr/>
            <p:nvPr/>
          </p:nvSpPr>
          <p:spPr>
            <a:xfrm>
              <a:off x="10207760" y="5239158"/>
              <a:ext cx="5130859" cy="101123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charset="0"/>
                <a:buNone/>
                <a:defRPr/>
              </a:pPr>
              <a:r>
                <a:rPr lang="en-US" sz="2110">
                  <a:solidFill>
                    <a:schemeClr val="tx1"/>
                  </a:solidFill>
                </a:rPr>
                <a:t>EAMD Application</a:t>
              </a:r>
            </a:p>
          </p:txBody>
        </p:sp>
        <p:sp>
          <p:nvSpPr>
            <p:cNvPr id="12" name="Eingebuchteter Richtungspfeil 11"/>
            <p:cNvSpPr/>
            <p:nvPr/>
          </p:nvSpPr>
          <p:spPr>
            <a:xfrm>
              <a:off x="4189670" y="6861183"/>
              <a:ext cx="4259506" cy="522089"/>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charset="0"/>
                <a:buNone/>
                <a:defRPr/>
              </a:pPr>
              <a:r>
                <a:rPr lang="en-US" sz="2110">
                  <a:solidFill>
                    <a:schemeClr val="tx1"/>
                  </a:solidFill>
                </a:rPr>
                <a:t>Architecture</a:t>
              </a:r>
            </a:p>
          </p:txBody>
        </p:sp>
        <p:sp>
          <p:nvSpPr>
            <p:cNvPr id="26645" name="Textfeld 37"/>
            <p:cNvSpPr txBox="1">
              <a:spLocks noChangeArrowheads="1"/>
            </p:cNvSpPr>
            <p:nvPr/>
          </p:nvSpPr>
          <p:spPr bwMode="auto">
            <a:xfrm>
              <a:off x="1298207" y="4187420"/>
              <a:ext cx="1092809" cy="631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Clr>
                  <a:srgbClr val="000000"/>
                </a:buClr>
                <a:buSzPct val="100000"/>
                <a:buFont typeface="Times New Roman" charset="0"/>
                <a:buNone/>
              </a:pPr>
              <a:r>
                <a:rPr lang="en-US" altLang="de-DE" sz="2110"/>
                <a:t>WODA</a:t>
              </a:r>
            </a:p>
          </p:txBody>
        </p:sp>
        <p:sp>
          <p:nvSpPr>
            <p:cNvPr id="26646" name="Textfeld 38"/>
            <p:cNvSpPr txBox="1">
              <a:spLocks noChangeArrowheads="1"/>
            </p:cNvSpPr>
            <p:nvPr/>
          </p:nvSpPr>
          <p:spPr bwMode="auto">
            <a:xfrm>
              <a:off x="1330165" y="5524001"/>
              <a:ext cx="1028892" cy="631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Clr>
                  <a:srgbClr val="000000"/>
                </a:buClr>
                <a:buSzPct val="100000"/>
                <a:buFont typeface="Times New Roman" charset="0"/>
                <a:buNone/>
              </a:pPr>
              <a:r>
                <a:rPr lang="en-US" altLang="de-DE" sz="2110"/>
                <a:t>EAMD</a:t>
              </a:r>
            </a:p>
          </p:txBody>
        </p:sp>
        <p:sp>
          <p:nvSpPr>
            <p:cNvPr id="26647" name="Textfeld 39"/>
            <p:cNvSpPr txBox="1">
              <a:spLocks noChangeArrowheads="1"/>
            </p:cNvSpPr>
            <p:nvPr/>
          </p:nvSpPr>
          <p:spPr bwMode="auto">
            <a:xfrm>
              <a:off x="1204577" y="6811625"/>
              <a:ext cx="1280074" cy="631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Clr>
                  <a:srgbClr val="000000"/>
                </a:buClr>
                <a:buSzPct val="100000"/>
                <a:buFont typeface="Times New Roman" charset="0"/>
                <a:buNone/>
              </a:pPr>
              <a:r>
                <a:rPr lang="en-US" altLang="de-DE" sz="2110"/>
                <a:t>Services</a:t>
              </a:r>
            </a:p>
          </p:txBody>
        </p:sp>
        <p:sp>
          <p:nvSpPr>
            <p:cNvPr id="16" name="Eingebuchteter Richtungspfeil 15"/>
            <p:cNvSpPr/>
            <p:nvPr/>
          </p:nvSpPr>
          <p:spPr>
            <a:xfrm>
              <a:off x="8326114" y="6858647"/>
              <a:ext cx="5791816" cy="522089"/>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charset="0"/>
                <a:buNone/>
                <a:defRPr/>
              </a:pPr>
              <a:r>
                <a:rPr lang="en-US" sz="2110">
                  <a:solidFill>
                    <a:schemeClr val="tx1"/>
                  </a:solidFill>
                </a:rPr>
                <a:t>Site Preparation</a:t>
              </a:r>
            </a:p>
          </p:txBody>
        </p:sp>
        <p:sp>
          <p:nvSpPr>
            <p:cNvPr id="17" name="Rechteck 16"/>
            <p:cNvSpPr/>
            <p:nvPr/>
          </p:nvSpPr>
          <p:spPr>
            <a:xfrm>
              <a:off x="914654" y="7803984"/>
              <a:ext cx="14402131" cy="1371117"/>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charset="0"/>
                <a:buNone/>
                <a:defRPr/>
              </a:pPr>
              <a:endParaRPr lang="en-US" sz="2110">
                <a:solidFill>
                  <a:srgbClr val="FFFFFF"/>
                </a:solidFill>
              </a:endParaRPr>
            </a:p>
          </p:txBody>
        </p:sp>
        <p:sp>
          <p:nvSpPr>
            <p:cNvPr id="26650" name="Textfeld 42"/>
            <p:cNvSpPr txBox="1">
              <a:spLocks noChangeArrowheads="1"/>
            </p:cNvSpPr>
            <p:nvPr/>
          </p:nvSpPr>
          <p:spPr bwMode="auto">
            <a:xfrm>
              <a:off x="1204389" y="8208237"/>
              <a:ext cx="1280454" cy="631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Clr>
                  <a:srgbClr val="000000"/>
                </a:buClr>
                <a:buSzPct val="100000"/>
                <a:buFont typeface="Times New Roman" charset="0"/>
                <a:buNone/>
              </a:pPr>
              <a:r>
                <a:rPr lang="en-US" altLang="de-DE" sz="2110"/>
                <a:t>Vertrieb</a:t>
              </a:r>
            </a:p>
          </p:txBody>
        </p:sp>
        <p:sp>
          <p:nvSpPr>
            <p:cNvPr id="19" name="Eingebuchteter Richtungspfeil 18"/>
            <p:cNvSpPr/>
            <p:nvPr/>
          </p:nvSpPr>
          <p:spPr>
            <a:xfrm>
              <a:off x="3651774" y="8201886"/>
              <a:ext cx="3598547" cy="522089"/>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charset="0"/>
                <a:buNone/>
                <a:defRPr/>
              </a:pPr>
              <a:endParaRPr lang="en-US" sz="2110">
                <a:solidFill>
                  <a:schemeClr val="tx1"/>
                </a:solidFill>
              </a:endParaRPr>
            </a:p>
          </p:txBody>
        </p:sp>
        <p:sp>
          <p:nvSpPr>
            <p:cNvPr id="20" name="Eingebuchteter Richtungspfeil 19"/>
            <p:cNvSpPr/>
            <p:nvPr/>
          </p:nvSpPr>
          <p:spPr>
            <a:xfrm>
              <a:off x="3651774" y="8201886"/>
              <a:ext cx="7472990" cy="522089"/>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charset="0"/>
                <a:buNone/>
                <a:defRPr/>
              </a:pPr>
              <a:r>
                <a:rPr lang="en-US" sz="2110" err="1">
                  <a:solidFill>
                    <a:schemeClr val="tx1"/>
                  </a:solidFill>
                </a:rPr>
                <a:t>Präsentation</a:t>
              </a:r>
              <a:r>
                <a:rPr lang="en-US" sz="2110">
                  <a:solidFill>
                    <a:schemeClr val="tx1"/>
                  </a:solidFill>
                </a:rPr>
                <a:t> </a:t>
              </a:r>
              <a:r>
                <a:rPr lang="en-US" sz="2110" err="1">
                  <a:solidFill>
                    <a:schemeClr val="tx1"/>
                  </a:solidFill>
                </a:rPr>
                <a:t>bei</a:t>
              </a:r>
              <a:r>
                <a:rPr lang="en-US" sz="2110">
                  <a:solidFill>
                    <a:schemeClr val="tx1"/>
                  </a:solidFill>
                </a:rPr>
                <a:t> DB, Bank, IBM </a:t>
              </a:r>
            </a:p>
          </p:txBody>
        </p:sp>
        <p:sp>
          <p:nvSpPr>
            <p:cNvPr id="21" name="Eingebuchteter Richtungspfeil 20"/>
            <p:cNvSpPr/>
            <p:nvPr/>
          </p:nvSpPr>
          <p:spPr>
            <a:xfrm>
              <a:off x="10948113" y="8201886"/>
              <a:ext cx="4037202" cy="522089"/>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charset="0"/>
                <a:buNone/>
                <a:defRPr/>
              </a:pPr>
              <a:r>
                <a:rPr lang="en-US" sz="2110" err="1">
                  <a:solidFill>
                    <a:schemeClr val="tx1"/>
                  </a:solidFill>
                </a:rPr>
                <a:t>Erste</a:t>
              </a:r>
              <a:r>
                <a:rPr lang="en-US" sz="2110">
                  <a:solidFill>
                    <a:schemeClr val="tx1"/>
                  </a:solidFill>
                </a:rPr>
                <a:t> </a:t>
              </a:r>
              <a:r>
                <a:rPr lang="en-US" sz="2110" err="1">
                  <a:solidFill>
                    <a:schemeClr val="tx1"/>
                  </a:solidFill>
                </a:rPr>
                <a:t>Umsätze</a:t>
              </a:r>
              <a:endParaRPr lang="en-US" sz="2110">
                <a:solidFill>
                  <a:schemeClr val="tx1"/>
                </a:solidFill>
              </a:endParaRPr>
            </a:p>
          </p:txBody>
        </p:sp>
      </p:grpSp>
      <p:sp>
        <p:nvSpPr>
          <p:cNvPr id="23" name="Eingebuchteter Richtungspfeil 22"/>
          <p:cNvSpPr/>
          <p:nvPr/>
        </p:nvSpPr>
        <p:spPr bwMode="auto">
          <a:xfrm>
            <a:off x="11119179" y="5877808"/>
            <a:ext cx="4235035" cy="480608"/>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charset="0"/>
              <a:buNone/>
              <a:defRPr/>
            </a:pPr>
            <a:r>
              <a:rPr lang="en-US" sz="2110">
                <a:solidFill>
                  <a:schemeClr val="tx1"/>
                </a:solidFill>
              </a:rPr>
              <a:t>Graphics</a:t>
            </a:r>
          </a:p>
        </p:txBody>
      </p:sp>
      <p:sp>
        <p:nvSpPr>
          <p:cNvPr id="2" name="Abgerundetes Rechteck 1"/>
          <p:cNvSpPr/>
          <p:nvPr/>
        </p:nvSpPr>
        <p:spPr bwMode="auto">
          <a:xfrm>
            <a:off x="7676223" y="5715373"/>
            <a:ext cx="634669" cy="735144"/>
          </a:xfrm>
          <a:prstGeom prst="roundRect">
            <a:avLst/>
          </a:prstGeom>
          <a:noFill/>
          <a:ln>
            <a:headEnd type="none" w="med" len="med"/>
            <a:tailEnd type="none" w="med" len="med"/>
          </a:ln>
          <a:extLst>
            <a:ext uri="{AF507438-7753-43e0-B8FC-AC1667EBCBE1}"/>
          </a:extLst>
        </p:spPr>
        <p:style>
          <a:lnRef idx="2">
            <a:schemeClr val="accent6"/>
          </a:lnRef>
          <a:fillRef idx="1">
            <a:schemeClr val="lt1"/>
          </a:fillRef>
          <a:effectRef idx="0">
            <a:schemeClr val="accent6"/>
          </a:effectRef>
          <a:fontRef idx="minor">
            <a:schemeClr val="dk1"/>
          </a:fontRef>
        </p:style>
        <p:txBody>
          <a:bodyPr/>
          <a:lstStyle/>
          <a:p>
            <a:pPr algn="ctr">
              <a:buClr>
                <a:srgbClr val="000000"/>
              </a:buClr>
              <a:buSzPct val="100000"/>
              <a:buFont typeface="Times New Roman" charset="0"/>
              <a:buNone/>
              <a:defRPr/>
            </a:pPr>
            <a:endParaRPr lang="de-DE" sz="2848">
              <a:solidFill>
                <a:schemeClr val="bg1"/>
              </a:solidFill>
              <a:latin typeface="Helvetica Neue Light" charset="0"/>
            </a:endParaRPr>
          </a:p>
        </p:txBody>
      </p:sp>
      <p:sp>
        <p:nvSpPr>
          <p:cNvPr id="24" name="Abgerundetes Rechteck 23"/>
          <p:cNvSpPr/>
          <p:nvPr/>
        </p:nvSpPr>
        <p:spPr bwMode="auto">
          <a:xfrm>
            <a:off x="10802681" y="6592858"/>
            <a:ext cx="632995" cy="733470"/>
          </a:xfrm>
          <a:prstGeom prst="roundRect">
            <a:avLst/>
          </a:prstGeom>
          <a:noFill/>
          <a:ln>
            <a:headEnd type="none" w="med" len="med"/>
            <a:tailEnd type="none" w="med" len="med"/>
          </a:ln>
          <a:extLst>
            <a:ext uri="{AF507438-7753-43e0-B8FC-AC1667EBCBE1}"/>
          </a:extLst>
        </p:spPr>
        <p:style>
          <a:lnRef idx="2">
            <a:schemeClr val="accent6"/>
          </a:lnRef>
          <a:fillRef idx="1">
            <a:schemeClr val="lt1"/>
          </a:fillRef>
          <a:effectRef idx="0">
            <a:schemeClr val="accent6"/>
          </a:effectRef>
          <a:fontRef idx="minor">
            <a:schemeClr val="dk1"/>
          </a:fontRef>
        </p:style>
        <p:txBody>
          <a:bodyPr/>
          <a:lstStyle/>
          <a:p>
            <a:pPr algn="ctr">
              <a:buClr>
                <a:srgbClr val="000000"/>
              </a:buClr>
              <a:buSzPct val="100000"/>
              <a:buFont typeface="Times New Roman" charset="0"/>
              <a:buNone/>
              <a:defRPr/>
            </a:pPr>
            <a:endParaRPr lang="de-DE" sz="2848">
              <a:solidFill>
                <a:schemeClr val="bg1"/>
              </a:solidFill>
              <a:latin typeface="Helvetica Neue Light" charset="0"/>
            </a:endParaRPr>
          </a:p>
        </p:txBody>
      </p:sp>
      <p:sp>
        <p:nvSpPr>
          <p:cNvPr id="25" name="Abgerundetes Rechteck 24"/>
          <p:cNvSpPr/>
          <p:nvPr/>
        </p:nvSpPr>
        <p:spPr bwMode="auto">
          <a:xfrm>
            <a:off x="10814403" y="5700302"/>
            <a:ext cx="634669" cy="735145"/>
          </a:xfrm>
          <a:prstGeom prst="roundRect">
            <a:avLst/>
          </a:prstGeom>
          <a:noFill/>
          <a:ln>
            <a:headEnd type="none" w="med" len="med"/>
            <a:tailEnd type="none" w="med" len="med"/>
          </a:ln>
          <a:extLst>
            <a:ext uri="{AF507438-7753-43e0-B8FC-AC1667EBCBE1}"/>
          </a:extLst>
        </p:spPr>
        <p:style>
          <a:lnRef idx="2">
            <a:schemeClr val="accent6"/>
          </a:lnRef>
          <a:fillRef idx="1">
            <a:schemeClr val="lt1"/>
          </a:fillRef>
          <a:effectRef idx="0">
            <a:schemeClr val="accent6"/>
          </a:effectRef>
          <a:fontRef idx="minor">
            <a:schemeClr val="dk1"/>
          </a:fontRef>
        </p:style>
        <p:txBody>
          <a:bodyPr/>
          <a:lstStyle/>
          <a:p>
            <a:pPr algn="ctr">
              <a:buClr>
                <a:srgbClr val="000000"/>
              </a:buClr>
              <a:buSzPct val="100000"/>
              <a:buFont typeface="Times New Roman" charset="0"/>
              <a:buNone/>
              <a:defRPr/>
            </a:pPr>
            <a:endParaRPr lang="de-DE" sz="2848">
              <a:solidFill>
                <a:schemeClr val="bg1"/>
              </a:solidFill>
              <a:latin typeface="Helvetica Neue Light" charset="0"/>
            </a:endParaRPr>
          </a:p>
        </p:txBody>
      </p:sp>
      <p:sp>
        <p:nvSpPr>
          <p:cNvPr id="26633" name="Textfeld 3"/>
          <p:cNvSpPr txBox="1">
            <a:spLocks noChangeArrowheads="1"/>
          </p:cNvSpPr>
          <p:nvPr/>
        </p:nvSpPr>
        <p:spPr bwMode="auto">
          <a:xfrm>
            <a:off x="7652779" y="5745515"/>
            <a:ext cx="862413" cy="611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altLang="de-DE" sz="3376"/>
              <a:t>M1</a:t>
            </a:r>
          </a:p>
        </p:txBody>
      </p:sp>
      <p:sp>
        <p:nvSpPr>
          <p:cNvPr id="26634" name="Textfeld 27"/>
          <p:cNvSpPr txBox="1">
            <a:spLocks noChangeArrowheads="1"/>
          </p:cNvSpPr>
          <p:nvPr/>
        </p:nvSpPr>
        <p:spPr bwMode="auto">
          <a:xfrm>
            <a:off x="10789284" y="5750539"/>
            <a:ext cx="797104" cy="611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altLang="de-DE" sz="3376"/>
              <a:t>M2</a:t>
            </a:r>
          </a:p>
        </p:txBody>
      </p:sp>
      <p:sp>
        <p:nvSpPr>
          <p:cNvPr id="26635" name="Textfeld 28"/>
          <p:cNvSpPr txBox="1">
            <a:spLocks noChangeArrowheads="1"/>
          </p:cNvSpPr>
          <p:nvPr/>
        </p:nvSpPr>
        <p:spPr bwMode="auto">
          <a:xfrm>
            <a:off x="10739046" y="6653143"/>
            <a:ext cx="797104" cy="611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altLang="de-DE" sz="3376"/>
              <a:t>M3</a:t>
            </a:r>
          </a:p>
        </p:txBody>
      </p:sp>
      <p:sp>
        <p:nvSpPr>
          <p:cNvPr id="29" name="Eingebuchteter Richtungspfeil 28"/>
          <p:cNvSpPr/>
          <p:nvPr/>
        </p:nvSpPr>
        <p:spPr bwMode="auto">
          <a:xfrm>
            <a:off x="3203396" y="4970181"/>
            <a:ext cx="12150818" cy="328219"/>
          </a:xfrm>
          <a:prstGeom prst="chevron">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buClr>
                <a:srgbClr val="000000"/>
              </a:buClr>
              <a:buSzPct val="100000"/>
              <a:buFont typeface="Times New Roman" charset="0"/>
              <a:buNone/>
              <a:defRPr/>
            </a:pPr>
            <a:r>
              <a:rPr lang="en-US" sz="2110">
                <a:solidFill>
                  <a:schemeClr val="tx1"/>
                </a:solidFill>
              </a:rPr>
              <a:t>                               Q2           2017        Q3                  Q4               |                      2018 </a:t>
            </a:r>
          </a:p>
        </p:txBody>
      </p:sp>
    </p:spTree>
    <p:extLst>
      <p:ext uri="{BB962C8B-B14F-4D97-AF65-F5344CB8AC3E}">
        <p14:creationId xmlns:p14="http://schemas.microsoft.com/office/powerpoint/2010/main" val="381662075"/>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1"/>
          <p:cNvSpPr txBox="1">
            <a:spLocks noChangeArrowheads="1"/>
          </p:cNvSpPr>
          <p:nvPr/>
        </p:nvSpPr>
        <p:spPr bwMode="auto">
          <a:xfrm>
            <a:off x="2888573" y="348315"/>
            <a:ext cx="12512529" cy="147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545" tIns="53545" rIns="53545" bIns="53545"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9pPr>
          </a:lstStyle>
          <a:p>
            <a:pPr eaLnBrk="1" hangingPunct="1">
              <a:buSzPct val="100000"/>
            </a:pPr>
            <a:r>
              <a:rPr lang="de-DE" altLang="de-DE" sz="4431">
                <a:solidFill>
                  <a:srgbClr val="000000"/>
                </a:solidFill>
              </a:rPr>
              <a:t>Financials / Expenses / Expansion 2021</a:t>
            </a:r>
          </a:p>
        </p:txBody>
      </p:sp>
      <p:graphicFrame>
        <p:nvGraphicFramePr>
          <p:cNvPr id="22" name="Tabelle 21"/>
          <p:cNvGraphicFramePr>
            <a:graphicFrameLocks noGrp="1"/>
          </p:cNvGraphicFramePr>
          <p:nvPr/>
        </p:nvGraphicFramePr>
        <p:xfrm>
          <a:off x="2888573" y="2560448"/>
          <a:ext cx="12512531" cy="7659845"/>
        </p:xfrm>
        <a:graphic>
          <a:graphicData uri="http://schemas.openxmlformats.org/drawingml/2006/table">
            <a:tbl>
              <a:tblPr/>
              <a:tblGrid>
                <a:gridCol w="2084957">
                  <a:extLst>
                    <a:ext uri="{9D8B030D-6E8A-4147-A177-3AD203B41FA5}">
                      <a16:colId xmlns:a16="http://schemas.microsoft.com/office/drawing/2014/main" xmlns="" val="20000"/>
                    </a:ext>
                  </a:extLst>
                </a:gridCol>
                <a:gridCol w="2086352">
                  <a:extLst>
                    <a:ext uri="{9D8B030D-6E8A-4147-A177-3AD203B41FA5}">
                      <a16:colId xmlns:a16="http://schemas.microsoft.com/office/drawing/2014/main" xmlns="" val="20001"/>
                    </a:ext>
                  </a:extLst>
                </a:gridCol>
                <a:gridCol w="2084957">
                  <a:extLst>
                    <a:ext uri="{9D8B030D-6E8A-4147-A177-3AD203B41FA5}">
                      <a16:colId xmlns:a16="http://schemas.microsoft.com/office/drawing/2014/main" xmlns="" val="20002"/>
                    </a:ext>
                  </a:extLst>
                </a:gridCol>
                <a:gridCol w="2086351">
                  <a:extLst>
                    <a:ext uri="{9D8B030D-6E8A-4147-A177-3AD203B41FA5}">
                      <a16:colId xmlns:a16="http://schemas.microsoft.com/office/drawing/2014/main" xmlns="" val="20003"/>
                    </a:ext>
                  </a:extLst>
                </a:gridCol>
                <a:gridCol w="2084957">
                  <a:extLst>
                    <a:ext uri="{9D8B030D-6E8A-4147-A177-3AD203B41FA5}">
                      <a16:colId xmlns:a16="http://schemas.microsoft.com/office/drawing/2014/main" xmlns="" val="20004"/>
                    </a:ext>
                  </a:extLst>
                </a:gridCol>
                <a:gridCol w="2084957">
                  <a:extLst>
                    <a:ext uri="{9D8B030D-6E8A-4147-A177-3AD203B41FA5}">
                      <a16:colId xmlns:a16="http://schemas.microsoft.com/office/drawing/2014/main" xmlns="" val="20005"/>
                    </a:ext>
                  </a:extLst>
                </a:gridCol>
              </a:tblGrid>
              <a:tr h="1202248">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x-none" sz="1900" b="1" i="0" u="none" strike="noStrike" cap="none" normalizeH="0" baseline="0">
                        <a:ln>
                          <a:noFill/>
                        </a:ln>
                        <a:solidFill>
                          <a:srgbClr val="FFFFFF"/>
                        </a:solidFill>
                        <a:effectLst/>
                        <a:latin typeface="Helvetica Neue" charset="0"/>
                        <a:ea typeface="ヒラギノ角ゴ ProN W3" charset="-128"/>
                      </a:endParaRP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x-none" sz="1900" b="1" i="0" u="none" strike="noStrike" cap="none" normalizeH="0" baseline="0">
                          <a:ln>
                            <a:noFill/>
                          </a:ln>
                          <a:solidFill>
                            <a:srgbClr val="FFFFFF"/>
                          </a:solidFill>
                          <a:effectLst/>
                          <a:latin typeface="Helvetica Neue" charset="0"/>
                          <a:ea typeface="ヒラギノ角ゴ ProN W3" charset="-128"/>
                        </a:rPr>
                        <a:t>1</a:t>
                      </a:r>
                      <a:r>
                        <a:rPr kumimoji="0" lang="en-US" altLang="x-none" sz="1900" b="1" i="0" u="none" strike="noStrike" cap="none" normalizeH="0" baseline="30000">
                          <a:ln>
                            <a:noFill/>
                          </a:ln>
                          <a:solidFill>
                            <a:srgbClr val="FFFFFF"/>
                          </a:solidFill>
                          <a:effectLst/>
                          <a:latin typeface="Helvetica Neue" charset="0"/>
                          <a:ea typeface="ヒラギノ角ゴ ProN W3" charset="-128"/>
                        </a:rPr>
                        <a:t>st</a:t>
                      </a:r>
                      <a:r>
                        <a:rPr kumimoji="0" lang="en-US" altLang="x-none" sz="1900" b="1" i="0" u="none" strike="noStrike" cap="none" normalizeH="0" baseline="0">
                          <a:ln>
                            <a:noFill/>
                          </a:ln>
                          <a:solidFill>
                            <a:srgbClr val="FFFFFF"/>
                          </a:solidFill>
                          <a:effectLst/>
                          <a:latin typeface="Helvetica Neue" charset="0"/>
                          <a:ea typeface="ヒラギノ角ゴ ProN W3" charset="-128"/>
                        </a:rPr>
                        <a:t>  year</a:t>
                      </a:r>
                    </a:p>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x-none" sz="1900" b="1" i="0" u="none" strike="noStrike" cap="none" normalizeH="0" baseline="0">
                          <a:ln>
                            <a:noFill/>
                          </a:ln>
                          <a:solidFill>
                            <a:srgbClr val="FFFFFF"/>
                          </a:solidFill>
                          <a:effectLst/>
                          <a:latin typeface="Helvetica Neue" charset="0"/>
                          <a:ea typeface="ヒラギノ角ゴ ProN W3" charset="-128"/>
                        </a:rPr>
                        <a:t>(2018)</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x-none" sz="1900" b="1" i="0" u="none" strike="noStrike" cap="none" normalizeH="0" baseline="0">
                          <a:ln>
                            <a:noFill/>
                          </a:ln>
                          <a:solidFill>
                            <a:srgbClr val="FFFFFF"/>
                          </a:solidFill>
                          <a:effectLst/>
                          <a:latin typeface="Helvetica Neue" charset="0"/>
                          <a:ea typeface="ヒラギノ角ゴ ProN W3" charset="-128"/>
                        </a:rPr>
                        <a:t>2</a:t>
                      </a:r>
                      <a:r>
                        <a:rPr kumimoji="0" lang="en-US" altLang="x-none" sz="1900" b="1" i="0" u="none" strike="noStrike" cap="none" normalizeH="0" baseline="30000">
                          <a:ln>
                            <a:noFill/>
                          </a:ln>
                          <a:solidFill>
                            <a:srgbClr val="FFFFFF"/>
                          </a:solidFill>
                          <a:effectLst/>
                          <a:latin typeface="Helvetica Neue" charset="0"/>
                          <a:ea typeface="ヒラギノ角ゴ ProN W3" charset="-128"/>
                        </a:rPr>
                        <a:t>nd</a:t>
                      </a:r>
                      <a:r>
                        <a:rPr kumimoji="0" lang="en-US" altLang="x-none" sz="1900" b="1" i="0" u="none" strike="noStrike" cap="none" normalizeH="0" baseline="0">
                          <a:ln>
                            <a:noFill/>
                          </a:ln>
                          <a:solidFill>
                            <a:srgbClr val="FFFFFF"/>
                          </a:solidFill>
                          <a:effectLst/>
                          <a:latin typeface="Helvetica Neue" charset="0"/>
                          <a:ea typeface="ヒラギノ角ゴ ProN W3" charset="-128"/>
                        </a:rPr>
                        <a:t> year</a:t>
                      </a:r>
                    </a:p>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x-none" sz="1900" b="1" i="0" u="none" strike="noStrike" cap="none" normalizeH="0" baseline="0">
                          <a:ln>
                            <a:noFill/>
                          </a:ln>
                          <a:solidFill>
                            <a:srgbClr val="FFFFFF"/>
                          </a:solidFill>
                          <a:effectLst/>
                          <a:latin typeface="Helvetica Neue" charset="0"/>
                          <a:ea typeface="ヒラギノ角ゴ ProN W3" charset="-128"/>
                        </a:rPr>
                        <a:t>(2019)</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x-none" sz="1900" b="1" i="0" u="none" strike="noStrike" cap="none" normalizeH="0" baseline="0">
                          <a:ln>
                            <a:noFill/>
                          </a:ln>
                          <a:solidFill>
                            <a:srgbClr val="FFFFFF"/>
                          </a:solidFill>
                          <a:effectLst/>
                          <a:latin typeface="Helvetica Neue" charset="0"/>
                          <a:ea typeface="ヒラギノ角ゴ ProN W3" charset="-128"/>
                        </a:rPr>
                        <a:t>3</a:t>
                      </a:r>
                      <a:r>
                        <a:rPr kumimoji="0" lang="en-US" altLang="x-none" sz="1900" b="1" i="0" u="none" strike="noStrike" cap="none" normalizeH="0" baseline="30000">
                          <a:ln>
                            <a:noFill/>
                          </a:ln>
                          <a:solidFill>
                            <a:srgbClr val="FFFFFF"/>
                          </a:solidFill>
                          <a:effectLst/>
                          <a:latin typeface="Helvetica Neue" charset="0"/>
                          <a:ea typeface="ヒラギノ角ゴ ProN W3" charset="-128"/>
                        </a:rPr>
                        <a:t>rd</a:t>
                      </a:r>
                      <a:r>
                        <a:rPr kumimoji="0" lang="en-US" altLang="x-none" sz="1900" b="1" i="0" u="none" strike="noStrike" cap="none" normalizeH="0" baseline="0">
                          <a:ln>
                            <a:noFill/>
                          </a:ln>
                          <a:solidFill>
                            <a:srgbClr val="FFFFFF"/>
                          </a:solidFill>
                          <a:effectLst/>
                          <a:latin typeface="Helvetica Neue" charset="0"/>
                          <a:ea typeface="ヒラギノ角ゴ ProN W3" charset="-128"/>
                        </a:rPr>
                        <a:t> year</a:t>
                      </a:r>
                    </a:p>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x-none" sz="1900" b="1" i="0" u="none" strike="noStrike" cap="none" normalizeH="0" baseline="0">
                          <a:ln>
                            <a:noFill/>
                          </a:ln>
                          <a:solidFill>
                            <a:srgbClr val="FFFFFF"/>
                          </a:solidFill>
                          <a:effectLst/>
                          <a:latin typeface="Helvetica Neue" charset="0"/>
                          <a:ea typeface="ヒラギノ角ゴ ProN W3" charset="-128"/>
                        </a:rPr>
                        <a:t>(2020)</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x-none" sz="1900" b="1" i="0" u="none" strike="noStrike" cap="none" normalizeH="0" baseline="0" dirty="0">
                          <a:ln>
                            <a:noFill/>
                          </a:ln>
                          <a:solidFill>
                            <a:srgbClr val="FFFFFF"/>
                          </a:solidFill>
                          <a:effectLst/>
                          <a:latin typeface="Helvetica Neue" charset="0"/>
                          <a:ea typeface="ヒラギノ角ゴ ProN W3" charset="-128"/>
                        </a:rPr>
                        <a:t>4</a:t>
                      </a:r>
                      <a:r>
                        <a:rPr kumimoji="0" lang="en-US" altLang="x-none" sz="1900" b="1" i="0" u="none" strike="noStrike" cap="none" normalizeH="0" baseline="30000" dirty="0">
                          <a:ln>
                            <a:noFill/>
                          </a:ln>
                          <a:solidFill>
                            <a:srgbClr val="FFFFFF"/>
                          </a:solidFill>
                          <a:effectLst/>
                          <a:latin typeface="Helvetica Neue" charset="0"/>
                          <a:ea typeface="ヒラギノ角ゴ ProN W3" charset="-128"/>
                        </a:rPr>
                        <a:t>th</a:t>
                      </a:r>
                      <a:r>
                        <a:rPr kumimoji="0" lang="en-US" altLang="x-none" sz="1900" b="1" i="0" u="none" strike="noStrike" cap="none" normalizeH="0" baseline="0" dirty="0">
                          <a:ln>
                            <a:noFill/>
                          </a:ln>
                          <a:solidFill>
                            <a:srgbClr val="FFFFFF"/>
                          </a:solidFill>
                          <a:effectLst/>
                          <a:latin typeface="Helvetica Neue" charset="0"/>
                          <a:ea typeface="ヒラギノ角ゴ ProN W3" charset="-128"/>
                        </a:rPr>
                        <a:t> year</a:t>
                      </a:r>
                    </a:p>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x-none" sz="1900" b="1" i="0" u="none" strike="noStrike" cap="none" normalizeH="0" baseline="0" dirty="0">
                          <a:ln>
                            <a:noFill/>
                          </a:ln>
                          <a:solidFill>
                            <a:srgbClr val="FFFFFF"/>
                          </a:solidFill>
                          <a:effectLst/>
                          <a:latin typeface="Helvetica Neue" charset="0"/>
                          <a:ea typeface="ヒラギノ角ゴ ProN W3" charset="-128"/>
                        </a:rPr>
                        <a:t>(2021)</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x-none" sz="1900" b="1" i="0" u="none" strike="noStrike" cap="none" normalizeH="0" baseline="0" dirty="0">
                          <a:ln>
                            <a:noFill/>
                          </a:ln>
                          <a:solidFill>
                            <a:srgbClr val="FFFFFF"/>
                          </a:solidFill>
                          <a:effectLst/>
                          <a:latin typeface="Helvetica Neue" charset="0"/>
                          <a:ea typeface="ヒラギノ角ゴ ProN W3" charset="-128"/>
                        </a:rPr>
                        <a:t>4</a:t>
                      </a:r>
                      <a:r>
                        <a:rPr kumimoji="0" lang="en-US" altLang="x-none" sz="1900" b="1" i="0" u="none" strike="noStrike" cap="none" normalizeH="0" baseline="30000" dirty="0">
                          <a:ln>
                            <a:noFill/>
                          </a:ln>
                          <a:solidFill>
                            <a:srgbClr val="FFFFFF"/>
                          </a:solidFill>
                          <a:effectLst/>
                          <a:latin typeface="Helvetica Neue" charset="0"/>
                          <a:ea typeface="ヒラギノ角ゴ ProN W3" charset="-128"/>
                        </a:rPr>
                        <a:t>th</a:t>
                      </a:r>
                      <a:r>
                        <a:rPr kumimoji="0" lang="en-US" altLang="x-none" sz="1900" b="1" i="0" u="none" strike="noStrike" cap="none" normalizeH="0" baseline="0" dirty="0">
                          <a:ln>
                            <a:noFill/>
                          </a:ln>
                          <a:solidFill>
                            <a:srgbClr val="FFFFFF"/>
                          </a:solidFill>
                          <a:effectLst/>
                          <a:latin typeface="Helvetica Neue" charset="0"/>
                          <a:ea typeface="ヒラギノ角ゴ ProN W3" charset="-128"/>
                        </a:rPr>
                        <a:t> year</a:t>
                      </a:r>
                    </a:p>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x-none" sz="1900" b="1" i="0" u="none" strike="noStrike" cap="none" normalizeH="0" baseline="0" dirty="0">
                          <a:ln>
                            <a:noFill/>
                          </a:ln>
                          <a:solidFill>
                            <a:srgbClr val="FFFFFF"/>
                          </a:solidFill>
                          <a:effectLst/>
                          <a:latin typeface="Helvetica Neue" charset="0"/>
                          <a:ea typeface="ヒラギノ角ゴ ProN W3" charset="-128"/>
                        </a:rPr>
                        <a:t>(2022)</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xmlns="" val="10000"/>
                  </a:ext>
                </a:extLst>
              </a:tr>
              <a:tr h="1543297">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err="1">
                          <a:ln>
                            <a:noFill/>
                          </a:ln>
                          <a:solidFill>
                            <a:srgbClr val="000000"/>
                          </a:solidFill>
                          <a:effectLst/>
                          <a:latin typeface="Helvetica Neue" charset="0"/>
                          <a:ea typeface="ヒラギノ角ゴ ProN W3" charset="-128"/>
                        </a:rPr>
                        <a:t>Umsätze</a:t>
                      </a:r>
                      <a:r>
                        <a:rPr kumimoji="0" lang="en-US" altLang="x-none" sz="1900" b="0" i="0" u="none" strike="noStrike" cap="none" normalizeH="0" baseline="0">
                          <a:ln>
                            <a:noFill/>
                          </a:ln>
                          <a:solidFill>
                            <a:srgbClr val="000000"/>
                          </a:solidFill>
                          <a:effectLst/>
                          <a:latin typeface="Helvetica Neue" charset="0"/>
                          <a:ea typeface="ヒラギノ角ゴ ProN W3" charset="-128"/>
                        </a:rPr>
                        <a:t> Enterprise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x-none" sz="1900" b="0" i="0" u="none" strike="noStrike" cap="none" normalizeH="0" baseline="0">
                        <a:ln>
                          <a:noFill/>
                        </a:ln>
                        <a:solidFill>
                          <a:srgbClr val="000000"/>
                        </a:solidFill>
                        <a:effectLst/>
                        <a:latin typeface="Helvetica Neue" charset="0"/>
                        <a:ea typeface="ヒラギノ角ゴ ProN W3"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err="1">
                          <a:ln>
                            <a:noFill/>
                          </a:ln>
                          <a:solidFill>
                            <a:srgbClr val="000000"/>
                          </a:solidFill>
                          <a:effectLst/>
                          <a:latin typeface="Helvetica Neue" charset="0"/>
                          <a:ea typeface="ヒラギノ角ゴ ProN W3" charset="-128"/>
                        </a:rPr>
                        <a:t>Umsätze</a:t>
                      </a:r>
                      <a:r>
                        <a:rPr kumimoji="0" lang="en-US" altLang="x-none" sz="1900" b="0" i="0" u="none" strike="noStrike" cap="none" normalizeH="0" baseline="0">
                          <a:ln>
                            <a:noFill/>
                          </a:ln>
                          <a:solidFill>
                            <a:srgbClr val="000000"/>
                          </a:solidFill>
                          <a:effectLst/>
                          <a:latin typeface="Helvetica Neue" charset="0"/>
                          <a:ea typeface="ヒラギノ角ゴ ProN W3" charset="-128"/>
                        </a:rPr>
                        <a:t> Community</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dirty="0">
                          <a:ln>
                            <a:noFill/>
                          </a:ln>
                          <a:solidFill>
                            <a:srgbClr val="000000"/>
                          </a:solidFill>
                          <a:effectLst/>
                          <a:latin typeface="Helvetica Neue" charset="0"/>
                          <a:ea typeface="ヒラギノ角ゴ ProN W3" charset="-128"/>
                        </a:rPr>
                        <a:t>700 k €</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dirty="0">
                          <a:ln>
                            <a:noFill/>
                          </a:ln>
                          <a:solidFill>
                            <a:srgbClr val="000000"/>
                          </a:solidFill>
                          <a:effectLst/>
                          <a:latin typeface="Helvetica Neue" charset="0"/>
                          <a:ea typeface="ヒラギノ角ゴ ProN W3" charset="-128"/>
                        </a:rPr>
                        <a:t>1.500 k €</a:t>
                      </a:r>
                    </a:p>
                    <a:p>
                      <a:pPr marL="342900" marR="0" lvl="0" indent="-342900" algn="ctr" defTabSz="914400" rtl="0" eaLnBrk="1" fontAlgn="base" latinLnBrk="0" hangingPunct="1">
                        <a:lnSpc>
                          <a:spcPct val="100000"/>
                        </a:lnSpc>
                        <a:spcBef>
                          <a:spcPct val="0"/>
                        </a:spcBef>
                        <a:spcAft>
                          <a:spcPct val="0"/>
                        </a:spcAft>
                        <a:buClrTx/>
                        <a:buSzTx/>
                        <a:buFontTx/>
                        <a:buAutoNum type="arabicPlain" startAt="700"/>
                        <a:tabLst/>
                      </a:pPr>
                      <a:endParaRPr kumimoji="0" lang="en-US" altLang="x-none" sz="1900" b="0" i="0" u="none" strike="noStrike" cap="none" normalizeH="0" baseline="0" dirty="0">
                        <a:ln>
                          <a:noFill/>
                        </a:ln>
                        <a:solidFill>
                          <a:srgbClr val="000000"/>
                        </a:solidFill>
                        <a:effectLst/>
                        <a:latin typeface="Helvetica Neue" charset="0"/>
                        <a:ea typeface="ヒラギノ角ゴ ProN W3" charset="-128"/>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dirty="0">
                          <a:ln>
                            <a:noFill/>
                          </a:ln>
                          <a:solidFill>
                            <a:srgbClr val="000000"/>
                          </a:solidFill>
                          <a:effectLst/>
                          <a:latin typeface="Helvetica Neue" charset="0"/>
                          <a:ea typeface="ヒラギノ角ゴ ProN W3" charset="-128"/>
                        </a:rPr>
                        <a:t>2 k </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dirty="0">
                          <a:ln>
                            <a:noFill/>
                          </a:ln>
                          <a:solidFill>
                            <a:srgbClr val="000000"/>
                          </a:solidFill>
                          <a:effectLst/>
                          <a:latin typeface="Helvetica Neue" charset="0"/>
                          <a:ea typeface="ヒラギノ角ゴ ProN W3" charset="-128"/>
                        </a:rPr>
                        <a:t>3.000  k€</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x-none" sz="1900" b="0" i="0" u="none" strike="noStrike" cap="none" normalizeH="0" baseline="0" dirty="0">
                        <a:ln>
                          <a:noFill/>
                        </a:ln>
                        <a:solidFill>
                          <a:srgbClr val="000000"/>
                        </a:solidFill>
                        <a:effectLst/>
                        <a:latin typeface="Helvetica Neue" charset="0"/>
                        <a:ea typeface="ヒラギノ角ゴ ProN W3" charset="-128"/>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dirty="0">
                          <a:ln>
                            <a:noFill/>
                          </a:ln>
                          <a:solidFill>
                            <a:srgbClr val="000000"/>
                          </a:solidFill>
                          <a:effectLst/>
                          <a:latin typeface="Helvetica Neue" charset="0"/>
                          <a:ea typeface="ヒラギノ角ゴ ProN W3" charset="-128"/>
                        </a:rPr>
                        <a:t>50 k </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dirty="0">
                          <a:ln>
                            <a:noFill/>
                          </a:ln>
                          <a:solidFill>
                            <a:srgbClr val="000000"/>
                          </a:solidFill>
                          <a:effectLst/>
                          <a:latin typeface="Helvetica Neue" charset="0"/>
                          <a:ea typeface="ヒラギノ角ゴ ProN W3" charset="-128"/>
                        </a:rPr>
                        <a:t>4.800  k€</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x-none" sz="1900" b="0" i="0" u="none" strike="noStrike" cap="none" normalizeH="0" baseline="0" dirty="0">
                        <a:ln>
                          <a:noFill/>
                        </a:ln>
                        <a:solidFill>
                          <a:srgbClr val="000000"/>
                        </a:solidFill>
                        <a:effectLst/>
                        <a:latin typeface="Helvetica Neue" charset="0"/>
                        <a:ea typeface="ヒラギノ角ゴ ProN W3" charset="-128"/>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dirty="0">
                          <a:ln>
                            <a:noFill/>
                          </a:ln>
                          <a:solidFill>
                            <a:srgbClr val="000000"/>
                          </a:solidFill>
                          <a:effectLst/>
                          <a:latin typeface="Helvetica Neue" charset="0"/>
                          <a:ea typeface="ヒラギノ角ゴ ProN W3" charset="-128"/>
                        </a:rPr>
                        <a:t>1.000 k €</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dirty="0">
                          <a:ln>
                            <a:noFill/>
                          </a:ln>
                          <a:solidFill>
                            <a:srgbClr val="000000"/>
                          </a:solidFill>
                          <a:effectLst/>
                          <a:latin typeface="Helvetica Neue" charset="0"/>
                          <a:ea typeface="ヒラギノ角ゴ ProN W3" charset="-128"/>
                        </a:rPr>
                        <a:t>5.800  k€</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x-none" sz="1900" b="0" i="0" u="none" strike="noStrike" cap="none" normalizeH="0" baseline="0" dirty="0">
                        <a:ln>
                          <a:noFill/>
                        </a:ln>
                        <a:solidFill>
                          <a:srgbClr val="000000"/>
                        </a:solidFill>
                        <a:effectLst/>
                        <a:latin typeface="Helvetica Neue" charset="0"/>
                        <a:ea typeface="ヒラギノ角ゴ ProN W3" charset="-128"/>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dirty="0">
                          <a:ln>
                            <a:noFill/>
                          </a:ln>
                          <a:solidFill>
                            <a:srgbClr val="000000"/>
                          </a:solidFill>
                          <a:effectLst/>
                          <a:latin typeface="Helvetica Neue" charset="0"/>
                          <a:ea typeface="ヒラギノ角ゴ ProN W3" charset="-128"/>
                        </a:rPr>
                        <a:t>6.000 k €</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extLst>
                  <a:ext uri="{0D108BD9-81ED-4DB2-BD59-A6C34878D82A}">
                    <a16:rowId xmlns:a16="http://schemas.microsoft.com/office/drawing/2014/main" xmlns="" val="10001"/>
                  </a:ext>
                </a:extLst>
              </a:tr>
              <a:tr h="1253928">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dirty="0" err="1">
                          <a:ln>
                            <a:noFill/>
                          </a:ln>
                          <a:solidFill>
                            <a:srgbClr val="000000"/>
                          </a:solidFill>
                          <a:effectLst/>
                          <a:latin typeface="Helvetica Neue" charset="0"/>
                          <a:ea typeface="ヒラギノ角ゴ ProN W3" charset="-128"/>
                        </a:rPr>
                        <a:t>Personalkosten</a:t>
                      </a:r>
                      <a:endParaRPr kumimoji="0" lang="en-US" altLang="x-none" sz="1900" b="0" i="0" u="none" strike="noStrike" cap="none" normalizeH="0" baseline="0" dirty="0">
                        <a:ln>
                          <a:noFill/>
                        </a:ln>
                        <a:solidFill>
                          <a:srgbClr val="000000"/>
                        </a:solidFill>
                        <a:effectLst/>
                        <a:latin typeface="Helvetica Neue" charset="0"/>
                        <a:ea typeface="ヒラギノ角ゴ ProN W3"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dirty="0">
                          <a:ln>
                            <a:noFill/>
                          </a:ln>
                          <a:solidFill>
                            <a:srgbClr val="000000"/>
                          </a:solidFill>
                          <a:effectLst/>
                          <a:latin typeface="Helvetica Neue" charset="0"/>
                          <a:ea typeface="ヒラギノ角ゴ ProN W3" charset="-128"/>
                        </a:rPr>
                        <a:t>Enterprise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dirty="0">
                          <a:ln>
                            <a:noFill/>
                          </a:ln>
                          <a:solidFill>
                            <a:srgbClr val="000000"/>
                          </a:solidFill>
                          <a:effectLst/>
                          <a:latin typeface="Helvetica Neue" charset="0"/>
                          <a:ea typeface="ヒラギノ角ゴ ProN W3" charset="-128"/>
                        </a:rPr>
                        <a:t>Community</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x-none" sz="1900" b="0" i="0" u="none" strike="noStrike" cap="none" normalizeH="0" baseline="0" dirty="0">
                        <a:ln>
                          <a:noFill/>
                        </a:ln>
                        <a:solidFill>
                          <a:srgbClr val="000000"/>
                        </a:solidFill>
                        <a:effectLst/>
                        <a:latin typeface="Helvetica Neue" charset="0"/>
                        <a:ea typeface="ヒラギノ角ゴ ProN W3" charset="-128"/>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dirty="0">
                          <a:ln>
                            <a:noFill/>
                          </a:ln>
                          <a:solidFill>
                            <a:srgbClr val="000000"/>
                          </a:solidFill>
                          <a:effectLst/>
                          <a:latin typeface="Helvetica Neue" charset="0"/>
                          <a:ea typeface="ヒラギノ角ゴ ProN W3" charset="-128"/>
                        </a:rPr>
                        <a:t>400 k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x-none" sz="1900" b="0" i="0" u="none" strike="noStrike" cap="none" normalizeH="0" baseline="0" dirty="0">
                          <a:ln>
                            <a:noFill/>
                          </a:ln>
                          <a:solidFill>
                            <a:srgbClr val="000000"/>
                          </a:solidFill>
                          <a:effectLst/>
                          <a:latin typeface="Helvetica Neue" charset="0"/>
                          <a:ea typeface="ヒラギノ角ゴ ProN W3" charset="-128"/>
                        </a:rPr>
                        <a:t>400 k €</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x-none" sz="1900" b="0" i="0" u="none" strike="noStrike" cap="none" normalizeH="0" baseline="0" dirty="0">
                        <a:ln>
                          <a:noFill/>
                        </a:ln>
                        <a:solidFill>
                          <a:srgbClr val="000000"/>
                        </a:solidFill>
                        <a:effectLst/>
                        <a:latin typeface="Helvetica Neue" charset="0"/>
                        <a:ea typeface="ヒラギノ角ゴ ProN W3" charset="-128"/>
                      </a:endParaRP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x-none" sz="1900" b="0" i="0" u="none" strike="noStrike" cap="none" normalizeH="0" baseline="0" dirty="0">
                        <a:ln>
                          <a:noFill/>
                        </a:ln>
                        <a:solidFill>
                          <a:srgbClr val="000000"/>
                        </a:solidFill>
                        <a:effectLst/>
                        <a:latin typeface="Helvetica Neue" charset="0"/>
                        <a:ea typeface="ヒラギノ角ゴ ProN W3" charset="-128"/>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dirty="0">
                          <a:ln>
                            <a:noFill/>
                          </a:ln>
                          <a:solidFill>
                            <a:srgbClr val="000000"/>
                          </a:solidFill>
                          <a:effectLst/>
                          <a:latin typeface="Helvetica Neue" charset="0"/>
                          <a:ea typeface="ヒラギノ角ゴ ProN W3" charset="-128"/>
                        </a:rPr>
                        <a:t>800 k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dirty="0">
                          <a:ln>
                            <a:noFill/>
                          </a:ln>
                          <a:solidFill>
                            <a:srgbClr val="000000"/>
                          </a:solidFill>
                          <a:effectLst/>
                          <a:latin typeface="Helvetica Neue" charset="0"/>
                          <a:ea typeface="ヒラギノ角ゴ ProN W3" charset="-128"/>
                        </a:rPr>
                        <a:t>800 k €</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x-none" sz="1900" b="0" i="0" u="none" strike="noStrike" cap="none" normalizeH="0" baseline="0" dirty="0">
                        <a:ln>
                          <a:noFill/>
                        </a:ln>
                        <a:solidFill>
                          <a:srgbClr val="000000"/>
                        </a:solidFill>
                        <a:effectLst/>
                        <a:latin typeface="Helvetica Neue" charset="0"/>
                        <a:ea typeface="ヒラギノ角ゴ ProN W3" charset="-128"/>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dirty="0">
                          <a:ln>
                            <a:noFill/>
                          </a:ln>
                          <a:solidFill>
                            <a:srgbClr val="000000"/>
                          </a:solidFill>
                          <a:effectLst/>
                          <a:latin typeface="Helvetica Neue" charset="0"/>
                          <a:ea typeface="ヒラギノ角ゴ ProN W3" charset="-128"/>
                        </a:rPr>
                        <a:t>2.400 k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x-none" sz="1900" b="0" i="0" u="none" strike="noStrike" kern="1200" cap="none" normalizeH="0" baseline="0" dirty="0">
                          <a:ln>
                            <a:noFill/>
                          </a:ln>
                          <a:solidFill>
                            <a:srgbClr val="000000"/>
                          </a:solidFill>
                          <a:effectLst/>
                          <a:latin typeface="Helvetica Neue" charset="0"/>
                          <a:ea typeface="ヒラギノ角ゴ ProN W3" charset="-128"/>
                          <a:cs typeface="+mn-cs"/>
                        </a:rPr>
                        <a:t>   800 k €</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x-none" sz="1900" b="0" i="0" u="none" strike="noStrike" cap="none" normalizeH="0" baseline="0" dirty="0">
                        <a:ln>
                          <a:noFill/>
                        </a:ln>
                        <a:solidFill>
                          <a:srgbClr val="000000"/>
                        </a:solidFill>
                        <a:effectLst/>
                        <a:latin typeface="Helvetica Neue" charset="0"/>
                        <a:ea typeface="ヒラギノ角ゴ ProN W3" charset="-128"/>
                      </a:endParaRP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x-none" sz="1900" b="0" i="0" u="none" strike="noStrike" cap="none" normalizeH="0" baseline="0" dirty="0">
                        <a:ln>
                          <a:noFill/>
                        </a:ln>
                        <a:solidFill>
                          <a:srgbClr val="000000"/>
                        </a:solidFill>
                        <a:effectLst/>
                        <a:latin typeface="Helvetica Neue" charset="0"/>
                        <a:ea typeface="ヒラギノ角ゴ ProN W3" charset="-128"/>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dirty="0">
                          <a:ln>
                            <a:noFill/>
                          </a:ln>
                          <a:solidFill>
                            <a:srgbClr val="000000"/>
                          </a:solidFill>
                          <a:effectLst/>
                          <a:latin typeface="Helvetica Neue" charset="0"/>
                          <a:ea typeface="ヒラギノ角ゴ ProN W3" charset="-128"/>
                        </a:rPr>
                        <a:t>3.000 k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dirty="0">
                          <a:ln>
                            <a:noFill/>
                          </a:ln>
                          <a:solidFill>
                            <a:srgbClr val="000000"/>
                          </a:solidFill>
                          <a:effectLst/>
                          <a:latin typeface="Helvetica Neue" charset="0"/>
                          <a:ea typeface="ヒラギノ角ゴ ProN W3" charset="-128"/>
                        </a:rPr>
                        <a:t>1.000 k €</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x-none" sz="1900" b="0" i="0" u="none" strike="noStrike" cap="none" normalizeH="0" baseline="0" dirty="0">
                        <a:ln>
                          <a:noFill/>
                        </a:ln>
                        <a:solidFill>
                          <a:srgbClr val="000000"/>
                        </a:solidFill>
                        <a:effectLst/>
                        <a:latin typeface="Helvetica Neue" charset="0"/>
                        <a:ea typeface="ヒラギノ角ゴ ProN W3" charset="-128"/>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dirty="0">
                          <a:ln>
                            <a:noFill/>
                          </a:ln>
                          <a:solidFill>
                            <a:srgbClr val="000000"/>
                          </a:solidFill>
                          <a:effectLst/>
                          <a:latin typeface="Helvetica Neue" charset="0"/>
                          <a:ea typeface="ヒラギノ角ゴ ProN W3" charset="-128"/>
                        </a:rPr>
                        <a:t>3.200 k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dirty="0">
                          <a:ln>
                            <a:noFill/>
                          </a:ln>
                          <a:solidFill>
                            <a:srgbClr val="000000"/>
                          </a:solidFill>
                          <a:effectLst/>
                          <a:latin typeface="Helvetica Neue" charset="0"/>
                          <a:ea typeface="ヒラギノ角ゴ ProN W3" charset="-128"/>
                        </a:rPr>
                        <a:t>2.000 k €</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xmlns="" val="10002"/>
                  </a:ext>
                </a:extLst>
              </a:tr>
              <a:tr h="1202248">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dirty="0">
                          <a:ln>
                            <a:noFill/>
                          </a:ln>
                          <a:solidFill>
                            <a:srgbClr val="000000"/>
                          </a:solidFill>
                          <a:effectLst/>
                          <a:latin typeface="Helvetica Neue" charset="0"/>
                          <a:ea typeface="ヒラギノ角ゴ ProN W3" charset="-128"/>
                        </a:rPr>
                        <a:t>Marketing, </a:t>
                      </a:r>
                      <a:r>
                        <a:rPr kumimoji="0" lang="en-US" altLang="x-none" sz="1900" b="0" i="0" u="none" strike="noStrike" cap="none" normalizeH="0" baseline="0" dirty="0" err="1">
                          <a:ln>
                            <a:noFill/>
                          </a:ln>
                          <a:solidFill>
                            <a:srgbClr val="000000"/>
                          </a:solidFill>
                          <a:effectLst/>
                          <a:latin typeface="Helvetica Neue" charset="0"/>
                          <a:ea typeface="ヒラギノ角ゴ ProN W3" charset="-128"/>
                        </a:rPr>
                        <a:t>Sonstiges</a:t>
                      </a:r>
                      <a:endParaRPr kumimoji="0" lang="en-US" altLang="x-none" sz="1900" b="0" i="0" u="none" strike="noStrike" cap="none" normalizeH="0" baseline="0" dirty="0">
                        <a:ln>
                          <a:noFill/>
                        </a:ln>
                        <a:solidFill>
                          <a:srgbClr val="000000"/>
                        </a:solidFill>
                        <a:effectLst/>
                        <a:latin typeface="Helvetica Neue" charset="0"/>
                        <a:ea typeface="ヒラギノ角ゴ ProN W3" charset="-128"/>
                      </a:endParaRP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kern="1200" cap="none" normalizeH="0" baseline="0" dirty="0">
                          <a:ln>
                            <a:noFill/>
                          </a:ln>
                          <a:solidFill>
                            <a:srgbClr val="000000"/>
                          </a:solidFill>
                          <a:effectLst/>
                          <a:latin typeface="Helvetica Neue" charset="0"/>
                          <a:ea typeface="ヒラギノ角ゴ ProN W3" charset="-128"/>
                          <a:cs typeface="+mn-cs"/>
                        </a:rPr>
                        <a:t>200  K €</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kern="1200" cap="none" normalizeH="0" baseline="0" dirty="0">
                          <a:ln>
                            <a:noFill/>
                          </a:ln>
                          <a:solidFill>
                            <a:srgbClr val="000000"/>
                          </a:solidFill>
                          <a:effectLst/>
                          <a:latin typeface="Helvetica Neue" charset="0"/>
                          <a:ea typeface="ヒラギノ角ゴ ProN W3" charset="-128"/>
                          <a:cs typeface="+mn-cs"/>
                        </a:rPr>
                        <a:t>400 k€</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kern="1200" cap="none" normalizeH="0" baseline="0" dirty="0">
                          <a:ln>
                            <a:noFill/>
                          </a:ln>
                          <a:solidFill>
                            <a:srgbClr val="000000"/>
                          </a:solidFill>
                          <a:effectLst/>
                          <a:latin typeface="Helvetica Neue" charset="0"/>
                          <a:ea typeface="ヒラギノ角ゴ ProN W3" charset="-128"/>
                          <a:cs typeface="+mn-cs"/>
                        </a:rPr>
                        <a:t>600 k€</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kern="1200" cap="none" normalizeH="0" baseline="0" dirty="0">
                          <a:ln>
                            <a:noFill/>
                          </a:ln>
                          <a:solidFill>
                            <a:srgbClr val="000000"/>
                          </a:solidFill>
                          <a:effectLst/>
                          <a:latin typeface="Helvetica Neue" charset="0"/>
                          <a:ea typeface="ヒラギノ角ゴ ProN W3" charset="-128"/>
                          <a:cs typeface="+mn-cs"/>
                        </a:rPr>
                        <a:t>800  k€</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kern="1200" cap="none" normalizeH="0" baseline="0" dirty="0">
                          <a:ln>
                            <a:noFill/>
                          </a:ln>
                          <a:solidFill>
                            <a:srgbClr val="000000"/>
                          </a:solidFill>
                          <a:effectLst/>
                          <a:latin typeface="Helvetica Neue" charset="0"/>
                          <a:ea typeface="ヒラギノ角ゴ ProN W3" charset="-128"/>
                          <a:cs typeface="+mn-cs"/>
                        </a:rPr>
                        <a:t>1.200  k€</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extLst>
                  <a:ext uri="{0D108BD9-81ED-4DB2-BD59-A6C34878D82A}">
                    <a16:rowId xmlns:a16="http://schemas.microsoft.com/office/drawing/2014/main" xmlns="" val="10003"/>
                  </a:ext>
                </a:extLst>
              </a:tr>
              <a:tr h="1202248">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a:ln>
                            <a:noFill/>
                          </a:ln>
                          <a:solidFill>
                            <a:srgbClr val="000000"/>
                          </a:solidFill>
                          <a:effectLst/>
                          <a:latin typeface="Helvetica Neue" charset="0"/>
                          <a:ea typeface="ヒラギノ角ゴ ProN W3" charset="-128"/>
                        </a:rPr>
                        <a:t>EBIT</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kern="1200" cap="none" normalizeH="0" baseline="0" dirty="0">
                          <a:ln>
                            <a:noFill/>
                          </a:ln>
                          <a:solidFill>
                            <a:srgbClr val="000000"/>
                          </a:solidFill>
                          <a:effectLst/>
                          <a:latin typeface="Helvetica Neue" charset="0"/>
                          <a:ea typeface="ヒラギノ角ゴ ProN W3" charset="-128"/>
                          <a:cs typeface="+mn-cs"/>
                        </a:rPr>
                        <a:t>-300  k€</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kern="1200" cap="none" normalizeH="0" baseline="0" dirty="0">
                          <a:ln>
                            <a:noFill/>
                          </a:ln>
                          <a:solidFill>
                            <a:srgbClr val="000000"/>
                          </a:solidFill>
                          <a:effectLst/>
                          <a:latin typeface="Helvetica Neue" charset="0"/>
                          <a:ea typeface="ヒラギノ角ゴ ProN W3" charset="-128"/>
                          <a:cs typeface="+mn-cs"/>
                        </a:rPr>
                        <a:t>-500k€</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kern="1200" cap="none" normalizeH="0" baseline="0" dirty="0">
                          <a:ln>
                            <a:noFill/>
                          </a:ln>
                          <a:solidFill>
                            <a:srgbClr val="000000"/>
                          </a:solidFill>
                          <a:effectLst/>
                          <a:latin typeface="Helvetica Neue" charset="0"/>
                          <a:ea typeface="ヒラギノ角ゴ ProN W3" charset="-128"/>
                          <a:cs typeface="+mn-cs"/>
                        </a:rPr>
                        <a:t>-800  k€</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kern="1200" cap="none" normalizeH="0" baseline="0" dirty="0">
                          <a:ln>
                            <a:noFill/>
                          </a:ln>
                          <a:solidFill>
                            <a:srgbClr val="000000"/>
                          </a:solidFill>
                          <a:effectLst/>
                          <a:latin typeface="Helvetica Neue" charset="0"/>
                          <a:ea typeface="ヒラギノ角ゴ ProN W3" charset="-128"/>
                          <a:cs typeface="+mn-cs"/>
                        </a:rPr>
                        <a:t>1.000  k€</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kern="1200" cap="none" normalizeH="0" baseline="0" dirty="0">
                          <a:ln>
                            <a:noFill/>
                          </a:ln>
                          <a:solidFill>
                            <a:srgbClr val="000000"/>
                          </a:solidFill>
                          <a:effectLst/>
                          <a:latin typeface="Helvetica Neue" charset="0"/>
                          <a:ea typeface="ヒラギノ角ゴ ProN W3" charset="-128"/>
                          <a:cs typeface="+mn-cs"/>
                        </a:rPr>
                        <a:t>5.400  k€</a:t>
                      </a:r>
                    </a:p>
                  </a:txBody>
                  <a:tcPr marL="96456" marR="96456" marT="48226" marB="482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xmlns="" val="10004"/>
                  </a:ext>
                </a:extLst>
              </a:tr>
              <a:tr h="1254157">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x-none" sz="1900" b="0" i="0" u="none" strike="noStrike" cap="none" normalizeH="0" baseline="0">
                        <a:ln>
                          <a:noFill/>
                        </a:ln>
                        <a:solidFill>
                          <a:srgbClr val="000000"/>
                        </a:solidFill>
                        <a:effectLst/>
                        <a:latin typeface="Helvetica Neue" charset="0"/>
                        <a:ea typeface="ヒラギノ角ゴ ProN W3"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cap="none" normalizeH="0" baseline="0" err="1">
                          <a:ln>
                            <a:noFill/>
                          </a:ln>
                          <a:solidFill>
                            <a:srgbClr val="000000"/>
                          </a:solidFill>
                          <a:effectLst/>
                          <a:latin typeface="Helvetica Neue" charset="0"/>
                          <a:ea typeface="ヒラギノ角ゴ ProN W3" charset="-128"/>
                        </a:rPr>
                        <a:t>Mitarbeiter</a:t>
                      </a:r>
                      <a:r>
                        <a:rPr kumimoji="0" lang="en-US" altLang="x-none" sz="1900" b="0" i="0" u="none" strike="noStrike" cap="none" normalizeH="0" baseline="0">
                          <a:ln>
                            <a:noFill/>
                          </a:ln>
                          <a:solidFill>
                            <a:srgbClr val="000000"/>
                          </a:solidFill>
                          <a:effectLst/>
                          <a:latin typeface="Helvetica Neue" charset="0"/>
                          <a:ea typeface="ヒラギノ角ゴ ProN W3" charset="-128"/>
                        </a:rPr>
                        <a:t>:</a:t>
                      </a:r>
                    </a:p>
                  </a:txBody>
                  <a:tcPr marL="96456" marR="96456" marT="48226" marB="482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x-none" sz="1900" b="0" i="0" u="none" strike="noStrike" kern="1200" cap="none" normalizeH="0" baseline="0" dirty="0">
                        <a:ln>
                          <a:noFill/>
                        </a:ln>
                        <a:solidFill>
                          <a:srgbClr val="000000"/>
                        </a:solidFill>
                        <a:effectLst/>
                        <a:latin typeface="Helvetica Neue" charset="0"/>
                        <a:ea typeface="ヒラギノ角ゴ ProN W3"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kern="1200" cap="none" normalizeH="0" baseline="0" dirty="0">
                          <a:ln>
                            <a:noFill/>
                          </a:ln>
                          <a:solidFill>
                            <a:srgbClr val="000000"/>
                          </a:solidFill>
                          <a:effectLst/>
                          <a:latin typeface="Helvetica Neue" charset="0"/>
                          <a:ea typeface="ヒラギノ角ゴ ProN W3" charset="-128"/>
                          <a:cs typeface="+mn-cs"/>
                        </a:rPr>
                        <a:t>12</a:t>
                      </a:r>
                    </a:p>
                  </a:txBody>
                  <a:tcPr marL="96456" marR="96456" marT="48226" marB="482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kern="1200" cap="none" normalizeH="0" baseline="0" dirty="0">
                          <a:ln>
                            <a:noFill/>
                          </a:ln>
                          <a:solidFill>
                            <a:srgbClr val="000000"/>
                          </a:solidFill>
                          <a:effectLst/>
                          <a:latin typeface="Helvetica Neue" charset="0"/>
                          <a:ea typeface="ヒラギノ角ゴ ProN W3" charset="-128"/>
                          <a:cs typeface="+mn-cs"/>
                        </a:rPr>
                        <a:t>20</a:t>
                      </a:r>
                    </a:p>
                  </a:txBody>
                  <a:tcPr marL="96456" marR="96456" marT="48226" marB="482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x-none" sz="1900" b="0" i="0" u="none" strike="noStrike" kern="1200" cap="none" normalizeH="0" baseline="0" dirty="0">
                          <a:ln>
                            <a:noFill/>
                          </a:ln>
                          <a:solidFill>
                            <a:srgbClr val="000000"/>
                          </a:solidFill>
                          <a:effectLst/>
                          <a:latin typeface="Helvetica Neue" charset="0"/>
                          <a:ea typeface="ヒラギノ角ゴ ProN W3" charset="-128"/>
                          <a:cs typeface="+mn-cs"/>
                        </a:rPr>
                        <a:t>40</a:t>
                      </a:r>
                    </a:p>
                  </a:txBody>
                  <a:tcPr marL="96456" marR="96456" marT="48226" marB="482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kern="1200" cap="none" normalizeH="0" baseline="0" dirty="0">
                          <a:ln>
                            <a:noFill/>
                          </a:ln>
                          <a:solidFill>
                            <a:srgbClr val="000000"/>
                          </a:solidFill>
                          <a:effectLst/>
                          <a:latin typeface="Helvetica Neue" charset="0"/>
                          <a:ea typeface="ヒラギノ角ゴ ProN W3" charset="-128"/>
                          <a:cs typeface="+mn-cs"/>
                        </a:rPr>
                        <a:t>50</a:t>
                      </a:r>
                    </a:p>
                  </a:txBody>
                  <a:tcPr marL="96456" marR="96456" marT="48226" marB="482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lvl1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1pPr>
                      <a:lvl2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2pPr>
                      <a:lvl3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3pPr>
                      <a:lvl4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4pPr>
                      <a:lvl5pPr>
                        <a:spcBef>
                          <a:spcPts val="4800"/>
                        </a:spcBef>
                        <a:buClr>
                          <a:srgbClr val="000000"/>
                        </a:buClr>
                        <a:buSzPct val="100000"/>
                        <a:buFont typeface="Times New Roman" charset="0"/>
                        <a:defRPr sz="2200">
                          <a:solidFill>
                            <a:srgbClr val="606060"/>
                          </a:solidFill>
                          <a:latin typeface="Helvetica Neue" charset="0"/>
                          <a:ea typeface="ヒラギノ角ゴ ProN W3" charset="-128"/>
                        </a:defRPr>
                      </a:lvl5pPr>
                      <a:lvl6pPr marL="25146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6pPr>
                      <a:lvl7pPr marL="29718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7pPr>
                      <a:lvl8pPr marL="34290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8pPr>
                      <a:lvl9pPr marL="3886200" indent="-228600" eaLnBrk="0" fontAlgn="base" hangingPunct="0">
                        <a:spcBef>
                          <a:spcPts val="4800"/>
                        </a:spcBef>
                        <a:spcAft>
                          <a:spcPct val="0"/>
                        </a:spcAft>
                        <a:buClr>
                          <a:srgbClr val="000000"/>
                        </a:buClr>
                        <a:buSzPct val="100000"/>
                        <a:buFont typeface="Times New Roman" charset="0"/>
                        <a:defRPr sz="2200">
                          <a:solidFill>
                            <a:srgbClr val="606060"/>
                          </a:solidFill>
                          <a:latin typeface="Helvetica Neue" charset="0"/>
                          <a:ea typeface="ヒラギノ角ゴ ProN W3"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x-none" sz="1900" b="0" i="0" u="none" strike="noStrike" kern="1200" cap="none" normalizeH="0" baseline="0">
                          <a:ln>
                            <a:noFill/>
                          </a:ln>
                          <a:solidFill>
                            <a:srgbClr val="000000"/>
                          </a:solidFill>
                          <a:effectLst/>
                          <a:latin typeface="Helvetica Neue" charset="0"/>
                          <a:ea typeface="ヒラギノ角ゴ ProN W3" charset="-128"/>
                          <a:cs typeface="+mn-cs"/>
                        </a:rPr>
                        <a:t>60</a:t>
                      </a:r>
                      <a:endParaRPr kumimoji="0" lang="en-US" altLang="x-none" sz="1900" b="0" i="0" u="none" strike="noStrike" kern="1200" cap="none" normalizeH="0" baseline="0" dirty="0">
                        <a:ln>
                          <a:noFill/>
                        </a:ln>
                        <a:solidFill>
                          <a:srgbClr val="000000"/>
                        </a:solidFill>
                        <a:effectLst/>
                        <a:latin typeface="Helvetica Neue" charset="0"/>
                        <a:ea typeface="ヒラギノ角ゴ ProN W3" charset="-128"/>
                        <a:cs typeface="+mn-cs"/>
                      </a:endParaRPr>
                    </a:p>
                  </a:txBody>
                  <a:tcPr marL="96456" marR="96456" marT="48226" marB="482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351395380"/>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1"/>
          <p:cNvSpPr txBox="1">
            <a:spLocks noChangeArrowheads="1"/>
          </p:cNvSpPr>
          <p:nvPr/>
        </p:nvSpPr>
        <p:spPr bwMode="auto">
          <a:xfrm>
            <a:off x="2888573" y="348315"/>
            <a:ext cx="12512529" cy="147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545" tIns="53545" rIns="53545" bIns="53545"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9pPr>
          </a:lstStyle>
          <a:p>
            <a:pPr>
              <a:buSzPct val="100000"/>
            </a:pPr>
            <a:r>
              <a:rPr lang="de-DE" altLang="de-DE" sz="4431">
                <a:solidFill>
                  <a:srgbClr val="000000"/>
                </a:solidFill>
              </a:rPr>
              <a:t>Team</a:t>
            </a:r>
          </a:p>
        </p:txBody>
      </p:sp>
      <p:sp>
        <p:nvSpPr>
          <p:cNvPr id="30723" name="Text Box 2"/>
          <p:cNvSpPr txBox="1">
            <a:spLocks noChangeArrowheads="1"/>
          </p:cNvSpPr>
          <p:nvPr/>
        </p:nvSpPr>
        <p:spPr bwMode="auto">
          <a:xfrm>
            <a:off x="2888574" y="2302561"/>
            <a:ext cx="3997244" cy="959539"/>
          </a:xfrm>
          <a:prstGeom prst="rect">
            <a:avLst/>
          </a:prstGeom>
          <a:noFill/>
          <a:ln w="9360" cap="sq">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53545" tIns="53545" rIns="53545" bIns="53545"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9pPr>
          </a:lstStyle>
          <a:p>
            <a:pPr>
              <a:spcBef>
                <a:spcPts val="5064"/>
              </a:spcBef>
              <a:buSzPct val="100000"/>
            </a:pPr>
            <a:r>
              <a:rPr lang="de-DE" altLang="de-DE" sz="2532" b="1">
                <a:solidFill>
                  <a:srgbClr val="606060"/>
                </a:solidFill>
                <a:latin typeface="Helvetica Neue" charset="0"/>
              </a:rPr>
              <a:t>Marcel Donges</a:t>
            </a:r>
          </a:p>
        </p:txBody>
      </p:sp>
      <p:sp>
        <p:nvSpPr>
          <p:cNvPr id="30724" name="Text Box 3"/>
          <p:cNvSpPr txBox="1">
            <a:spLocks noChangeArrowheads="1"/>
          </p:cNvSpPr>
          <p:nvPr/>
        </p:nvSpPr>
        <p:spPr bwMode="auto">
          <a:xfrm>
            <a:off x="2888574" y="3262100"/>
            <a:ext cx="3997244" cy="2784842"/>
          </a:xfrm>
          <a:prstGeom prst="rect">
            <a:avLst/>
          </a:prstGeom>
          <a:noFill/>
          <a:ln w="9360" cap="sq">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53545" tIns="53545" rIns="53545" bIns="53545"/>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9pPr>
          </a:lstStyle>
          <a:p>
            <a:pPr>
              <a:spcBef>
                <a:spcPts val="5064"/>
              </a:spcBef>
              <a:buSzPct val="100000"/>
            </a:pPr>
            <a:r>
              <a:rPr lang="de-DE" altLang="de-DE" sz="1688">
                <a:solidFill>
                  <a:srgbClr val="606060"/>
                </a:solidFill>
                <a:latin typeface="Helvetica Neue" charset="0"/>
              </a:rPr>
              <a:t>Chief architect of Digital Transformation, true internet visionary. Backed by 20 years of experience across industries, </a:t>
            </a:r>
            <a:br>
              <a:rPr lang="de-DE" altLang="de-DE" sz="1688">
                <a:solidFill>
                  <a:srgbClr val="606060"/>
                </a:solidFill>
                <a:latin typeface="Helvetica Neue" charset="0"/>
              </a:rPr>
            </a:br>
            <a:r>
              <a:rPr lang="de-DE" altLang="de-DE" sz="1688">
                <a:solidFill>
                  <a:srgbClr val="606060"/>
                </a:solidFill>
                <a:latin typeface="Helvetica Neue" charset="0"/>
              </a:rPr>
              <a:t>more than 30 major transformation projects</a:t>
            </a:r>
            <a:br>
              <a:rPr lang="de-DE" altLang="de-DE" sz="1688">
                <a:solidFill>
                  <a:srgbClr val="606060"/>
                </a:solidFill>
                <a:latin typeface="Helvetica Neue" charset="0"/>
              </a:rPr>
            </a:br>
            <a:r>
              <a:rPr lang="de-DE" altLang="de-DE" sz="1688">
                <a:solidFill>
                  <a:srgbClr val="606060"/>
                </a:solidFill>
                <a:latin typeface="Helvetica Neue" charset="0"/>
              </a:rPr>
              <a:t>More than 80 clients, and over 100 coaching sessions. </a:t>
            </a:r>
            <a:br>
              <a:rPr lang="de-DE" altLang="de-DE" sz="1688">
                <a:solidFill>
                  <a:srgbClr val="606060"/>
                </a:solidFill>
                <a:latin typeface="Helvetica Neue" charset="0"/>
              </a:rPr>
            </a:br>
            <a:r>
              <a:rPr lang="de-DE" altLang="de-DE" sz="1688">
                <a:solidFill>
                  <a:srgbClr val="606060"/>
                </a:solidFill>
                <a:latin typeface="Helvetica Neue" charset="0"/>
              </a:rPr>
              <a:t>Successful exit: Sopera sold to Talend (TLND)</a:t>
            </a:r>
          </a:p>
        </p:txBody>
      </p:sp>
      <p:sp>
        <p:nvSpPr>
          <p:cNvPr id="30725" name="Text Box 4"/>
          <p:cNvSpPr txBox="1">
            <a:spLocks noChangeArrowheads="1"/>
          </p:cNvSpPr>
          <p:nvPr/>
        </p:nvSpPr>
        <p:spPr bwMode="auto">
          <a:xfrm>
            <a:off x="7140355" y="2312609"/>
            <a:ext cx="3997243" cy="959539"/>
          </a:xfrm>
          <a:prstGeom prst="rect">
            <a:avLst/>
          </a:prstGeom>
          <a:noFill/>
          <a:ln w="9360" cap="sq">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53545" tIns="53545" rIns="53545" bIns="53545"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9pPr>
          </a:lstStyle>
          <a:p>
            <a:pPr>
              <a:spcBef>
                <a:spcPts val="5064"/>
              </a:spcBef>
              <a:buSzPct val="100000"/>
            </a:pPr>
            <a:r>
              <a:rPr lang="de-DE" altLang="de-DE" sz="2532" b="1">
                <a:solidFill>
                  <a:srgbClr val="606060"/>
                </a:solidFill>
                <a:latin typeface="Helvetica Neue" charset="0"/>
              </a:rPr>
              <a:t>Rüdiger Knoblach </a:t>
            </a:r>
          </a:p>
        </p:txBody>
      </p:sp>
      <p:sp>
        <p:nvSpPr>
          <p:cNvPr id="30726" name="Text Box 5"/>
          <p:cNvSpPr txBox="1">
            <a:spLocks noChangeArrowheads="1"/>
          </p:cNvSpPr>
          <p:nvPr/>
        </p:nvSpPr>
        <p:spPr bwMode="auto">
          <a:xfrm>
            <a:off x="7140355" y="3272148"/>
            <a:ext cx="3997243" cy="2783167"/>
          </a:xfrm>
          <a:prstGeom prst="rect">
            <a:avLst/>
          </a:prstGeom>
          <a:noFill/>
          <a:ln w="9360" cap="sq">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53545" tIns="53545" rIns="53545" bIns="53545"/>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9pPr>
          </a:lstStyle>
          <a:p>
            <a:pPr>
              <a:spcBef>
                <a:spcPts val="5064"/>
              </a:spcBef>
              <a:buSzPct val="100000"/>
            </a:pPr>
            <a:r>
              <a:rPr lang="de-DE" altLang="de-DE" sz="1688">
                <a:solidFill>
                  <a:srgbClr val="606060"/>
                </a:solidFill>
                <a:latin typeface="Helvetica Neue" charset="0"/>
              </a:rPr>
              <a:t>industry veteran with </a:t>
            </a:r>
            <a:br>
              <a:rPr lang="de-DE" altLang="de-DE" sz="1688">
                <a:solidFill>
                  <a:srgbClr val="606060"/>
                </a:solidFill>
                <a:latin typeface="Helvetica Neue" charset="0"/>
              </a:rPr>
            </a:br>
            <a:r>
              <a:rPr lang="de-DE" altLang="de-DE" sz="1688">
                <a:solidFill>
                  <a:srgbClr val="606060"/>
                </a:solidFill>
                <a:latin typeface="Helvetica Neue" charset="0"/>
              </a:rPr>
              <a:t>15 years sales and marketing </a:t>
            </a:r>
            <a:br>
              <a:rPr lang="de-DE" altLang="de-DE" sz="1688">
                <a:solidFill>
                  <a:srgbClr val="606060"/>
                </a:solidFill>
                <a:latin typeface="Helvetica Neue" charset="0"/>
              </a:rPr>
            </a:br>
            <a:r>
              <a:rPr lang="de-DE" altLang="de-DE" sz="1688">
                <a:solidFill>
                  <a:srgbClr val="606060"/>
                </a:solidFill>
                <a:latin typeface="Helvetica Neue" charset="0"/>
              </a:rPr>
              <a:t>15 years of managing</a:t>
            </a:r>
            <a:br>
              <a:rPr lang="de-DE" altLang="de-DE" sz="1688">
                <a:solidFill>
                  <a:srgbClr val="606060"/>
                </a:solidFill>
                <a:latin typeface="Helvetica Neue" charset="0"/>
              </a:rPr>
            </a:br>
            <a:r>
              <a:rPr lang="de-DE" altLang="de-DE" sz="1688">
                <a:solidFill>
                  <a:srgbClr val="606060"/>
                </a:solidFill>
                <a:latin typeface="Helvetica Neue" charset="0"/>
              </a:rPr>
              <a:t>- product distribution </a:t>
            </a:r>
            <a:br>
              <a:rPr lang="de-DE" altLang="de-DE" sz="1688">
                <a:solidFill>
                  <a:srgbClr val="606060"/>
                </a:solidFill>
                <a:latin typeface="Helvetica Neue" charset="0"/>
              </a:rPr>
            </a:br>
            <a:r>
              <a:rPr lang="de-DE" altLang="de-DE" sz="1688">
                <a:solidFill>
                  <a:srgbClr val="606060"/>
                </a:solidFill>
                <a:latin typeface="Helvetica Neue" charset="0"/>
              </a:rPr>
              <a:t>- and consulting company </a:t>
            </a:r>
            <a:br>
              <a:rPr lang="de-DE" altLang="de-DE" sz="1688">
                <a:solidFill>
                  <a:srgbClr val="606060"/>
                </a:solidFill>
                <a:latin typeface="Helvetica Neue" charset="0"/>
              </a:rPr>
            </a:br>
            <a:r>
              <a:rPr lang="de-DE" altLang="de-DE" sz="1688">
                <a:solidFill>
                  <a:srgbClr val="606060"/>
                </a:solidFill>
                <a:latin typeface="Helvetica Neue" charset="0"/>
              </a:rPr>
              <a:t>Down-to-earth attitude, focus on customer’s perspective.</a:t>
            </a:r>
            <a:br>
              <a:rPr lang="de-DE" altLang="de-DE" sz="1688">
                <a:solidFill>
                  <a:srgbClr val="606060"/>
                </a:solidFill>
                <a:latin typeface="Helvetica Neue" charset="0"/>
              </a:rPr>
            </a:br>
            <a:r>
              <a:rPr lang="de-DE" altLang="de-DE" sz="1688">
                <a:solidFill>
                  <a:srgbClr val="606060"/>
                </a:solidFill>
                <a:latin typeface="Helvetica Neue" charset="0"/>
              </a:rPr>
              <a:t>Delivers projects in time and in budget. </a:t>
            </a:r>
          </a:p>
          <a:p>
            <a:pPr>
              <a:spcBef>
                <a:spcPts val="5064"/>
              </a:spcBef>
              <a:buSzPct val="100000"/>
            </a:pPr>
            <a:endParaRPr lang="de-DE" altLang="de-DE" sz="1688">
              <a:solidFill>
                <a:srgbClr val="606060"/>
              </a:solidFill>
              <a:latin typeface="Helvetica Neue" charset="0"/>
            </a:endParaRPr>
          </a:p>
        </p:txBody>
      </p:sp>
      <p:sp>
        <p:nvSpPr>
          <p:cNvPr id="30727" name="Text Box 7"/>
          <p:cNvSpPr txBox="1">
            <a:spLocks noChangeArrowheads="1"/>
          </p:cNvSpPr>
          <p:nvPr/>
        </p:nvSpPr>
        <p:spPr bwMode="auto">
          <a:xfrm>
            <a:off x="11403859" y="3280521"/>
            <a:ext cx="3997243" cy="2784841"/>
          </a:xfrm>
          <a:prstGeom prst="rect">
            <a:avLst/>
          </a:prstGeom>
          <a:noFill/>
          <a:ln w="9360" cap="sq">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53545" tIns="53545" rIns="53545" bIns="53545"/>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9pPr>
          </a:lstStyle>
          <a:p>
            <a:pPr>
              <a:spcBef>
                <a:spcPts val="5064"/>
              </a:spcBef>
              <a:buSzPct val="100000"/>
            </a:pPr>
            <a:r>
              <a:rPr lang="de-DE" altLang="de-DE" sz="1688">
                <a:solidFill>
                  <a:srgbClr val="606060"/>
                </a:solidFill>
                <a:latin typeface="Helvetica Neue" charset="0"/>
              </a:rPr>
              <a:t>To be hired</a:t>
            </a:r>
          </a:p>
          <a:p>
            <a:pPr>
              <a:spcBef>
                <a:spcPts val="5064"/>
              </a:spcBef>
              <a:buSzPct val="100000"/>
            </a:pPr>
            <a:endParaRPr lang="de-DE" altLang="de-DE" sz="1688">
              <a:solidFill>
                <a:srgbClr val="606060"/>
              </a:solidFill>
              <a:latin typeface="Helvetica Neue" charset="0"/>
            </a:endParaRPr>
          </a:p>
        </p:txBody>
      </p:sp>
      <p:sp>
        <p:nvSpPr>
          <p:cNvPr id="30728" name="Text Box 8"/>
          <p:cNvSpPr txBox="1">
            <a:spLocks noChangeArrowheads="1"/>
          </p:cNvSpPr>
          <p:nvPr/>
        </p:nvSpPr>
        <p:spPr bwMode="auto">
          <a:xfrm>
            <a:off x="2888574" y="6435446"/>
            <a:ext cx="6118948" cy="2784841"/>
          </a:xfrm>
          <a:prstGeom prst="rect">
            <a:avLst/>
          </a:prstGeom>
          <a:noFill/>
          <a:ln w="9360" cap="sq">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53545" tIns="53545" rIns="53545" bIns="53545"/>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9pPr>
          </a:lstStyle>
          <a:p>
            <a:pPr>
              <a:spcBef>
                <a:spcPts val="3890"/>
              </a:spcBef>
              <a:buClr>
                <a:srgbClr val="000000"/>
              </a:buClr>
              <a:buSzPct val="100000"/>
            </a:pPr>
            <a:r>
              <a:rPr lang="de-DE" altLang="de-DE" sz="2532" b="1">
                <a:solidFill>
                  <a:srgbClr val="606060"/>
                </a:solidFill>
                <a:latin typeface="Helvetica Neue" charset="0"/>
              </a:rPr>
              <a:t>Core Team:</a:t>
            </a:r>
          </a:p>
          <a:p>
            <a:pPr>
              <a:spcBef>
                <a:spcPts val="3890"/>
              </a:spcBef>
              <a:buSzPct val="100000"/>
            </a:pPr>
            <a:r>
              <a:rPr lang="de-DE" altLang="de-DE" sz="1688">
                <a:solidFill>
                  <a:srgbClr val="606060"/>
                </a:solidFill>
                <a:latin typeface="Helvetica Neue" charset="0"/>
              </a:rPr>
              <a:t>2017: 	2 Manager / Founder </a:t>
            </a:r>
            <a:br>
              <a:rPr lang="de-DE" altLang="de-DE" sz="1688">
                <a:solidFill>
                  <a:srgbClr val="606060"/>
                </a:solidFill>
                <a:latin typeface="Helvetica Neue" charset="0"/>
              </a:rPr>
            </a:br>
            <a:r>
              <a:rPr lang="de-DE" altLang="de-DE" sz="1688">
                <a:solidFill>
                  <a:srgbClr val="606060"/>
                </a:solidFill>
                <a:latin typeface="Helvetica Neue" charset="0"/>
              </a:rPr>
              <a:t>			2 Senior Entwickler</a:t>
            </a:r>
          </a:p>
          <a:p>
            <a:pPr>
              <a:spcBef>
                <a:spcPts val="3890"/>
              </a:spcBef>
              <a:buSzPct val="100000"/>
            </a:pPr>
            <a:r>
              <a:rPr lang="de-DE" altLang="de-DE" sz="1688">
                <a:solidFill>
                  <a:srgbClr val="606060"/>
                </a:solidFill>
                <a:latin typeface="Helvetica Neue" charset="0"/>
              </a:rPr>
              <a:t>2018: 	4 weitere Entwickler </a:t>
            </a:r>
            <a:br>
              <a:rPr lang="de-DE" altLang="de-DE" sz="1688">
                <a:solidFill>
                  <a:srgbClr val="606060"/>
                </a:solidFill>
                <a:latin typeface="Helvetica Neue" charset="0"/>
              </a:rPr>
            </a:br>
            <a:r>
              <a:rPr lang="de-DE" altLang="de-DE" sz="1688">
                <a:solidFill>
                  <a:srgbClr val="606060"/>
                </a:solidFill>
                <a:latin typeface="Helvetica Neue" charset="0"/>
              </a:rPr>
              <a:t>			2 Vertrieb </a:t>
            </a:r>
            <a:br>
              <a:rPr lang="de-DE" altLang="de-DE" sz="1688">
                <a:solidFill>
                  <a:srgbClr val="606060"/>
                </a:solidFill>
                <a:latin typeface="Helvetica Neue" charset="0"/>
              </a:rPr>
            </a:br>
            <a:r>
              <a:rPr lang="de-DE" altLang="de-DE" sz="1688">
                <a:solidFill>
                  <a:srgbClr val="606060"/>
                </a:solidFill>
                <a:latin typeface="Helvetica Neue" charset="0"/>
              </a:rPr>
              <a:t>			+ Marketing</a:t>
            </a:r>
          </a:p>
        </p:txBody>
      </p:sp>
      <p:sp>
        <p:nvSpPr>
          <p:cNvPr id="30729" name="Text Box 9"/>
          <p:cNvSpPr txBox="1">
            <a:spLocks noChangeArrowheads="1"/>
          </p:cNvSpPr>
          <p:nvPr/>
        </p:nvSpPr>
        <p:spPr bwMode="auto">
          <a:xfrm>
            <a:off x="9280480" y="6435446"/>
            <a:ext cx="6118948" cy="2784841"/>
          </a:xfrm>
          <a:prstGeom prst="rect">
            <a:avLst/>
          </a:prstGeom>
          <a:noFill/>
          <a:ln w="9360" cap="sq">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53545" tIns="53545" rIns="53545" bIns="53545"/>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9pPr>
          </a:lstStyle>
          <a:p>
            <a:pPr>
              <a:spcBef>
                <a:spcPts val="3890"/>
              </a:spcBef>
              <a:buClr>
                <a:srgbClr val="000000"/>
              </a:buClr>
              <a:buSzPct val="100000"/>
            </a:pPr>
            <a:r>
              <a:rPr lang="de-DE" altLang="de-DE" sz="2532" b="1">
                <a:solidFill>
                  <a:srgbClr val="606060"/>
                </a:solidFill>
                <a:latin typeface="Helvetica Neue" charset="0"/>
              </a:rPr>
              <a:t>Ausbau Community Edition ab 2018:</a:t>
            </a:r>
            <a:r>
              <a:rPr lang="de-DE" altLang="de-DE" sz="1688">
                <a:solidFill>
                  <a:srgbClr val="606060"/>
                </a:solidFill>
                <a:latin typeface="Helvetica Neue" charset="0"/>
              </a:rPr>
              <a:t/>
            </a:r>
            <a:br>
              <a:rPr lang="de-DE" altLang="de-DE" sz="1688">
                <a:solidFill>
                  <a:srgbClr val="606060"/>
                </a:solidFill>
                <a:latin typeface="Helvetica Neue" charset="0"/>
              </a:rPr>
            </a:br>
            <a:endParaRPr lang="de-DE" altLang="de-DE" sz="1688">
              <a:solidFill>
                <a:srgbClr val="606060"/>
              </a:solidFill>
              <a:latin typeface="Helvetica Neue" charset="0"/>
            </a:endParaRPr>
          </a:p>
          <a:p>
            <a:pPr>
              <a:spcBef>
                <a:spcPts val="3890"/>
              </a:spcBef>
              <a:buClr>
                <a:srgbClr val="000000"/>
              </a:buClr>
              <a:buSzPct val="100000"/>
            </a:pPr>
            <a:r>
              <a:rPr lang="de-DE" altLang="de-DE" sz="1688">
                <a:solidFill>
                  <a:srgbClr val="606060"/>
                </a:solidFill>
                <a:latin typeface="Helvetica Neue" charset="0"/>
              </a:rPr>
              <a:t>Personalbedarf 15 FTE</a:t>
            </a:r>
            <a:br>
              <a:rPr lang="de-DE" altLang="de-DE" sz="1688">
                <a:solidFill>
                  <a:srgbClr val="606060"/>
                </a:solidFill>
                <a:latin typeface="Helvetica Neue" charset="0"/>
              </a:rPr>
            </a:br>
            <a:r>
              <a:rPr lang="de-DE" altLang="de-DE" sz="1688">
                <a:solidFill>
                  <a:srgbClr val="606060"/>
                </a:solidFill>
                <a:latin typeface="Helvetica Neue" charset="0"/>
              </a:rPr>
              <a:t>10 Programmierer,</a:t>
            </a:r>
            <a:br>
              <a:rPr lang="de-DE" altLang="de-DE" sz="1688">
                <a:solidFill>
                  <a:srgbClr val="606060"/>
                </a:solidFill>
                <a:latin typeface="Helvetica Neue" charset="0"/>
              </a:rPr>
            </a:br>
            <a:r>
              <a:rPr lang="de-DE" altLang="de-DE" sz="1688">
                <a:solidFill>
                  <a:srgbClr val="606060"/>
                </a:solidFill>
                <a:latin typeface="Helvetica Neue" charset="0"/>
              </a:rPr>
              <a:t>2 Marketing</a:t>
            </a:r>
            <a:br>
              <a:rPr lang="de-DE" altLang="de-DE" sz="1688">
                <a:solidFill>
                  <a:srgbClr val="606060"/>
                </a:solidFill>
                <a:latin typeface="Helvetica Neue" charset="0"/>
              </a:rPr>
            </a:br>
            <a:r>
              <a:rPr lang="de-DE" altLang="de-DE" sz="1688">
                <a:solidFill>
                  <a:srgbClr val="606060"/>
                </a:solidFill>
                <a:latin typeface="Helvetica Neue" charset="0"/>
              </a:rPr>
              <a:t>2 Finance, HR, Admin</a:t>
            </a:r>
            <a:br>
              <a:rPr lang="de-DE" altLang="de-DE" sz="1688">
                <a:solidFill>
                  <a:srgbClr val="606060"/>
                </a:solidFill>
                <a:latin typeface="Helvetica Neue" charset="0"/>
              </a:rPr>
            </a:br>
            <a:r>
              <a:rPr lang="de-DE" altLang="de-DE" sz="1688">
                <a:solidFill>
                  <a:srgbClr val="606060"/>
                </a:solidFill>
                <a:latin typeface="Helvetica Neue" charset="0"/>
              </a:rPr>
              <a:t/>
            </a:r>
            <a:br>
              <a:rPr lang="de-DE" altLang="de-DE" sz="1688">
                <a:solidFill>
                  <a:srgbClr val="606060"/>
                </a:solidFill>
                <a:latin typeface="Helvetica Neue" charset="0"/>
              </a:rPr>
            </a:br>
            <a:endParaRPr lang="de-DE" altLang="de-DE" sz="1688">
              <a:solidFill>
                <a:srgbClr val="606060"/>
              </a:solidFill>
              <a:latin typeface="Helvetica Neue" charset="0"/>
            </a:endParaRPr>
          </a:p>
        </p:txBody>
      </p:sp>
      <p:sp>
        <p:nvSpPr>
          <p:cNvPr id="30730" name="Text Box 10"/>
          <p:cNvSpPr txBox="1">
            <a:spLocks noChangeArrowheads="1"/>
          </p:cNvSpPr>
          <p:nvPr/>
        </p:nvSpPr>
        <p:spPr bwMode="auto">
          <a:xfrm>
            <a:off x="11393811" y="2312609"/>
            <a:ext cx="3997243" cy="959539"/>
          </a:xfrm>
          <a:prstGeom prst="rect">
            <a:avLst/>
          </a:prstGeom>
          <a:noFill/>
          <a:ln w="9360" cap="sq">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53545" tIns="53545" rIns="53545" bIns="53545"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4200">
                <a:solidFill>
                  <a:schemeClr val="bg1"/>
                </a:solidFill>
                <a:latin typeface="Helvetica Neue Light" charset="0"/>
                <a:ea typeface="ヒラギノ角ゴ ProN W3" charset="-128"/>
              </a:defRPr>
            </a:lvl9pPr>
          </a:lstStyle>
          <a:p>
            <a:pPr>
              <a:spcBef>
                <a:spcPts val="5064"/>
              </a:spcBef>
              <a:buSzPct val="100000"/>
            </a:pPr>
            <a:r>
              <a:rPr lang="de-DE" altLang="de-DE" sz="2532" b="1">
                <a:solidFill>
                  <a:srgbClr val="606060"/>
                </a:solidFill>
                <a:latin typeface="Helvetica Neue" charset="0"/>
              </a:rPr>
              <a:t>Community Manager</a:t>
            </a:r>
          </a:p>
        </p:txBody>
      </p:sp>
    </p:spTree>
    <p:extLst>
      <p:ext uri="{BB962C8B-B14F-4D97-AF65-F5344CB8AC3E}">
        <p14:creationId xmlns:p14="http://schemas.microsoft.com/office/powerpoint/2010/main" val="105070783"/>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itel 62"/>
          <p:cNvSpPr>
            <a:spLocks noGrp="1"/>
          </p:cNvSpPr>
          <p:nvPr>
            <p:ph type="title"/>
          </p:nvPr>
        </p:nvSpPr>
        <p:spPr/>
        <p:txBody>
          <a:bodyPr/>
          <a:lstStyle/>
          <a:p>
            <a:r>
              <a:rPr lang="en-US" sz="5400" dirty="0"/>
              <a:t>ITIL v3 </a:t>
            </a:r>
            <a:r>
              <a:rPr lang="en-US" sz="5400" dirty="0" err="1"/>
              <a:t>UseCase</a:t>
            </a:r>
            <a:r>
              <a:rPr lang="en-US" sz="5400" dirty="0"/>
              <a:t> Analysis for a real customer</a:t>
            </a:r>
          </a:p>
        </p:txBody>
      </p:sp>
      <p:sp>
        <p:nvSpPr>
          <p:cNvPr id="2" name="Datumsplatzhalter 1"/>
          <p:cNvSpPr>
            <a:spLocks noGrp="1"/>
          </p:cNvSpPr>
          <p:nvPr>
            <p:ph type="dt" sz="half" idx="10"/>
          </p:nvPr>
        </p:nvSpPr>
        <p:spPr/>
        <p:txBody>
          <a:bodyPr/>
          <a:lstStyle/>
          <a:p>
            <a:fld id="{822852AD-08DA-D54C-B41B-26FAAAC7A512}" type="datetime1">
              <a:rPr lang="de-DE" smtClean="0">
                <a:latin typeface="Calibri"/>
              </a:rPr>
              <a:t>07.10.18</a:t>
            </a:fld>
            <a:endParaRPr lang="de-DE">
              <a:latin typeface="Calibri"/>
            </a:endParaRPr>
          </a:p>
        </p:txBody>
      </p:sp>
      <p:sp>
        <p:nvSpPr>
          <p:cNvPr id="3" name="Fußzeilenplatzhalter 2"/>
          <p:cNvSpPr>
            <a:spLocks noGrp="1"/>
          </p:cNvSpPr>
          <p:nvPr>
            <p:ph type="ftr" sz="quarter" idx="11"/>
          </p:nvPr>
        </p:nvSpPr>
        <p:spPr/>
        <p:txBody>
          <a:bodyPr/>
          <a:lstStyle/>
          <a:p>
            <a:r>
              <a:rPr lang="de-DE">
                <a:latin typeface="Calibri"/>
              </a:rPr>
              <a:t>© Cerulean Circle GmbH</a:t>
            </a:r>
          </a:p>
        </p:txBody>
      </p:sp>
      <p:sp>
        <p:nvSpPr>
          <p:cNvPr id="4" name="Foliennummernplatzhalter 3"/>
          <p:cNvSpPr>
            <a:spLocks noGrp="1"/>
          </p:cNvSpPr>
          <p:nvPr>
            <p:ph type="sldNum" sz="quarter" idx="12"/>
          </p:nvPr>
        </p:nvSpPr>
        <p:spPr/>
        <p:txBody>
          <a:bodyPr/>
          <a:lstStyle/>
          <a:p>
            <a:fld id="{C4FB3287-924D-476C-A86E-8BB8B69384F9}" type="slidenum">
              <a:rPr lang="de-DE" smtClean="0">
                <a:latin typeface="Calibri"/>
              </a:rPr>
              <a:pPr/>
              <a:t>103</a:t>
            </a:fld>
            <a:endParaRPr lang="de-DE">
              <a:latin typeface="Calibri"/>
            </a:endParaRPr>
          </a:p>
        </p:txBody>
      </p:sp>
      <p:pic>
        <p:nvPicPr>
          <p:cNvPr id="33" name="Picture 4"/>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83266" r="55155" b="1486"/>
          <a:stretch/>
        </p:blipFill>
        <p:spPr bwMode="auto">
          <a:xfrm>
            <a:off x="6657676" y="7429500"/>
            <a:ext cx="5207832" cy="13948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61" y="3012769"/>
            <a:ext cx="17094400" cy="2839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Richtungspfeil 35"/>
          <p:cNvSpPr/>
          <p:nvPr/>
        </p:nvSpPr>
        <p:spPr>
          <a:xfrm>
            <a:off x="381063" y="2219587"/>
            <a:ext cx="4943654" cy="793171"/>
          </a:xfrm>
          <a:prstGeom prst="homePlate">
            <a:avLst/>
          </a:prstGeom>
          <a:solidFill>
            <a:srgbClr val="000000">
              <a:lumMod val="40000"/>
              <a:lumOff val="60000"/>
            </a:srgbClr>
          </a:solidFill>
          <a:ln w="38100"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389309" eaLnBrk="1" fontAlgn="auto" latinLnBrk="0" hangingPunct="1">
              <a:lnSpc>
                <a:spcPct val="100000"/>
              </a:lnSpc>
              <a:spcBef>
                <a:spcPts val="0"/>
              </a:spcBef>
              <a:spcAft>
                <a:spcPts val="0"/>
              </a:spcAft>
              <a:buClrTx/>
              <a:buSzTx/>
              <a:buFontTx/>
              <a:buNone/>
              <a:tabLst/>
              <a:defRPr/>
            </a:pPr>
            <a:r>
              <a:rPr kumimoji="0" lang="de-DE" sz="4800" b="0" i="0" u="none" strike="noStrike" kern="0" cap="none" spc="0" normalizeH="0" baseline="0" noProof="0" dirty="0">
                <a:ln>
                  <a:noFill/>
                </a:ln>
                <a:solidFill>
                  <a:srgbClr val="000000"/>
                </a:solidFill>
                <a:effectLst/>
                <a:uLnTx/>
                <a:uFillTx/>
                <a:latin typeface="DB Office"/>
                <a:ea typeface=""/>
                <a:cs typeface=""/>
              </a:rPr>
              <a:t>Plan</a:t>
            </a:r>
            <a:endParaRPr kumimoji="0" lang="de-DE" sz="4800" b="0" i="0" u="none" strike="noStrike" kern="0" cap="none" spc="0" normalizeH="0" baseline="0" noProof="0" dirty="0">
              <a:ln>
                <a:noFill/>
              </a:ln>
              <a:solidFill>
                <a:srgbClr val="FFFFFF"/>
              </a:solidFill>
              <a:effectLst/>
              <a:uLnTx/>
              <a:uFillTx/>
              <a:latin typeface="DB Office"/>
              <a:ea typeface=""/>
              <a:cs typeface=""/>
            </a:endParaRPr>
          </a:p>
        </p:txBody>
      </p:sp>
      <p:sp>
        <p:nvSpPr>
          <p:cNvPr id="37" name="Eingebuchteter Richtungspfeil 195"/>
          <p:cNvSpPr/>
          <p:nvPr/>
        </p:nvSpPr>
        <p:spPr>
          <a:xfrm>
            <a:off x="4978471" y="2219587"/>
            <a:ext cx="3629193" cy="793171"/>
          </a:xfrm>
          <a:prstGeom prst="chevron">
            <a:avLst/>
          </a:prstGeom>
          <a:solidFill>
            <a:srgbClr val="000000">
              <a:lumMod val="40000"/>
              <a:lumOff val="60000"/>
            </a:srgbClr>
          </a:solidFill>
          <a:ln w="38100"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389309" eaLnBrk="1" fontAlgn="auto" latinLnBrk="0" hangingPunct="1">
              <a:lnSpc>
                <a:spcPct val="100000"/>
              </a:lnSpc>
              <a:spcBef>
                <a:spcPts val="0"/>
              </a:spcBef>
              <a:spcAft>
                <a:spcPts val="0"/>
              </a:spcAft>
              <a:buClrTx/>
              <a:buSzTx/>
              <a:buFontTx/>
              <a:buNone/>
              <a:tabLst/>
              <a:defRPr/>
            </a:pPr>
            <a:r>
              <a:rPr kumimoji="0" lang="de-DE" sz="4800" b="0" i="0" u="none" strike="noStrike" kern="0" cap="none" spc="0" normalizeH="0" baseline="0" noProof="0" dirty="0" err="1">
                <a:ln>
                  <a:noFill/>
                </a:ln>
                <a:solidFill>
                  <a:srgbClr val="000000"/>
                </a:solidFill>
                <a:effectLst/>
                <a:uLnTx/>
                <a:uFillTx/>
                <a:latin typeface="DB Office"/>
                <a:ea typeface=""/>
                <a:cs typeface=""/>
              </a:rPr>
              <a:t>Build</a:t>
            </a:r>
            <a:endParaRPr kumimoji="0" lang="de-DE" sz="4800" b="0" i="0" u="none" strike="noStrike" kern="0" cap="none" spc="0" normalizeH="0" baseline="0" noProof="0" dirty="0">
              <a:ln>
                <a:noFill/>
              </a:ln>
              <a:solidFill>
                <a:srgbClr val="000000"/>
              </a:solidFill>
              <a:effectLst/>
              <a:uLnTx/>
              <a:uFillTx/>
              <a:latin typeface="DB Office"/>
              <a:ea typeface=""/>
              <a:cs typeface=""/>
            </a:endParaRPr>
          </a:p>
        </p:txBody>
      </p:sp>
      <p:sp>
        <p:nvSpPr>
          <p:cNvPr id="38" name="Eingebuchteter Richtungspfeil 189"/>
          <p:cNvSpPr/>
          <p:nvPr/>
        </p:nvSpPr>
        <p:spPr>
          <a:xfrm>
            <a:off x="8274238" y="2219596"/>
            <a:ext cx="5904025" cy="793173"/>
          </a:xfrm>
          <a:prstGeom prst="chevron">
            <a:avLst/>
          </a:prstGeom>
          <a:solidFill>
            <a:srgbClr val="000000">
              <a:lumMod val="40000"/>
              <a:lumOff val="60000"/>
            </a:srgbClr>
          </a:solidFill>
          <a:ln w="38100"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389309" eaLnBrk="1" fontAlgn="auto" latinLnBrk="0" hangingPunct="1">
              <a:lnSpc>
                <a:spcPct val="100000"/>
              </a:lnSpc>
              <a:spcBef>
                <a:spcPts val="0"/>
              </a:spcBef>
              <a:spcAft>
                <a:spcPts val="0"/>
              </a:spcAft>
              <a:buClrTx/>
              <a:buSzTx/>
              <a:buFontTx/>
              <a:buNone/>
              <a:tabLst/>
              <a:defRPr/>
            </a:pPr>
            <a:r>
              <a:rPr kumimoji="0" lang="de-DE" sz="4800" b="0" i="0" u="none" strike="noStrike" kern="0" cap="none" spc="0" normalizeH="0" baseline="0" noProof="0" dirty="0" err="1">
                <a:ln>
                  <a:noFill/>
                </a:ln>
                <a:solidFill>
                  <a:srgbClr val="000000"/>
                </a:solidFill>
                <a:effectLst/>
                <a:uLnTx/>
                <a:uFillTx/>
                <a:latin typeface="DB Office"/>
                <a:ea typeface=""/>
                <a:cs typeface=""/>
              </a:rPr>
              <a:t>Integrate</a:t>
            </a:r>
            <a:endParaRPr kumimoji="0" lang="de-DE" sz="4800" b="0" i="0" u="none" strike="noStrike" kern="0" cap="none" spc="0" normalizeH="0" baseline="0" noProof="0" dirty="0">
              <a:ln>
                <a:noFill/>
              </a:ln>
              <a:solidFill>
                <a:srgbClr val="000000"/>
              </a:solidFill>
              <a:effectLst/>
              <a:uLnTx/>
              <a:uFillTx/>
              <a:latin typeface="DB Office"/>
              <a:ea typeface=""/>
              <a:cs typeface=""/>
            </a:endParaRPr>
          </a:p>
        </p:txBody>
      </p:sp>
      <p:sp>
        <p:nvSpPr>
          <p:cNvPr id="39" name="Eingebuchteter Richtungspfeil 190"/>
          <p:cNvSpPr/>
          <p:nvPr/>
        </p:nvSpPr>
        <p:spPr>
          <a:xfrm>
            <a:off x="13903980" y="2219600"/>
            <a:ext cx="3924145" cy="793171"/>
          </a:xfrm>
          <a:prstGeom prst="chevron">
            <a:avLst/>
          </a:prstGeom>
          <a:solidFill>
            <a:srgbClr val="000000">
              <a:lumMod val="40000"/>
              <a:lumOff val="60000"/>
            </a:srgbClr>
          </a:solidFill>
          <a:ln w="38100"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389309" eaLnBrk="1" fontAlgn="auto" latinLnBrk="0" hangingPunct="1">
              <a:lnSpc>
                <a:spcPct val="100000"/>
              </a:lnSpc>
              <a:spcBef>
                <a:spcPts val="0"/>
              </a:spcBef>
              <a:spcAft>
                <a:spcPts val="0"/>
              </a:spcAft>
              <a:buClrTx/>
              <a:buSzTx/>
              <a:buFontTx/>
              <a:buNone/>
              <a:tabLst/>
              <a:defRPr/>
            </a:pPr>
            <a:r>
              <a:rPr kumimoji="0" lang="de-DE" sz="4800" b="0" i="0" u="none" strike="noStrike" kern="0" cap="none" spc="0" normalizeH="0" baseline="0" noProof="0" dirty="0">
                <a:ln>
                  <a:noFill/>
                </a:ln>
                <a:solidFill>
                  <a:srgbClr val="000000"/>
                </a:solidFill>
                <a:effectLst/>
                <a:uLnTx/>
                <a:uFillTx/>
                <a:latin typeface="DB Office"/>
                <a:ea typeface=""/>
                <a:cs typeface=""/>
              </a:rPr>
              <a:t>Run</a:t>
            </a:r>
          </a:p>
        </p:txBody>
      </p:sp>
      <p:grpSp>
        <p:nvGrpSpPr>
          <p:cNvPr id="50" name="Gruppieren 3"/>
          <p:cNvGrpSpPr/>
          <p:nvPr/>
        </p:nvGrpSpPr>
        <p:grpSpPr>
          <a:xfrm>
            <a:off x="363354" y="5932290"/>
            <a:ext cx="17931743" cy="1778484"/>
            <a:chOff x="1717923" y="7507704"/>
            <a:chExt cx="41912021" cy="2600826"/>
          </a:xfrm>
        </p:grpSpPr>
        <p:pic>
          <p:nvPicPr>
            <p:cNvPr id="51"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103" r="47153" b="77932"/>
            <a:stretch/>
          </p:blipFill>
          <p:spPr bwMode="auto">
            <a:xfrm>
              <a:off x="1717923" y="7507704"/>
              <a:ext cx="6876225" cy="16362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2"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22523" b="62451"/>
            <a:stretch/>
          </p:blipFill>
          <p:spPr bwMode="auto">
            <a:xfrm>
              <a:off x="9049212" y="7555829"/>
              <a:ext cx="13011577" cy="15400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3"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38541" r="24310" b="43821"/>
            <a:stretch/>
          </p:blipFill>
          <p:spPr bwMode="auto">
            <a:xfrm>
              <a:off x="22515853" y="7507704"/>
              <a:ext cx="9848423" cy="18077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4"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57507" r="16916" b="17588"/>
            <a:stretch/>
          </p:blipFill>
          <p:spPr bwMode="auto">
            <a:xfrm>
              <a:off x="32819340" y="7555829"/>
              <a:ext cx="10810604" cy="25527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198987336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 5"/>
          <p:cNvPicPr>
            <a:picLocks noChangeAspect="1"/>
          </p:cNvPicPr>
          <p:nvPr/>
        </p:nvPicPr>
        <p:blipFill>
          <a:blip r:embed="rId2"/>
          <a:stretch>
            <a:fillRect/>
          </a:stretch>
        </p:blipFill>
        <p:spPr>
          <a:xfrm>
            <a:off x="372969" y="3297433"/>
            <a:ext cx="4806544" cy="5253664"/>
          </a:xfrm>
          <a:prstGeom prst="rect">
            <a:avLst/>
          </a:prstGeom>
        </p:spPr>
      </p:pic>
      <p:sp>
        <p:nvSpPr>
          <p:cNvPr id="63" name="Titel 62"/>
          <p:cNvSpPr>
            <a:spLocks noGrp="1"/>
          </p:cNvSpPr>
          <p:nvPr>
            <p:ph type="title"/>
          </p:nvPr>
        </p:nvSpPr>
        <p:spPr/>
        <p:txBody>
          <a:bodyPr/>
          <a:lstStyle/>
          <a:p>
            <a:r>
              <a:rPr lang="en-US" sz="5400" dirty="0"/>
              <a:t>ITIL v3 </a:t>
            </a:r>
            <a:r>
              <a:rPr lang="en-US" sz="5400" dirty="0" err="1"/>
              <a:t>UseCase</a:t>
            </a:r>
            <a:r>
              <a:rPr lang="en-US" sz="5400" dirty="0"/>
              <a:t> Analysis for a real customer</a:t>
            </a:r>
          </a:p>
        </p:txBody>
      </p:sp>
      <p:sp>
        <p:nvSpPr>
          <p:cNvPr id="2" name="Datumsplatzhalter 1"/>
          <p:cNvSpPr>
            <a:spLocks noGrp="1"/>
          </p:cNvSpPr>
          <p:nvPr>
            <p:ph type="dt" sz="half" idx="10"/>
          </p:nvPr>
        </p:nvSpPr>
        <p:spPr/>
        <p:txBody>
          <a:bodyPr/>
          <a:lstStyle/>
          <a:p>
            <a:fld id="{822852AD-08DA-D54C-B41B-26FAAAC7A512}" type="datetime1">
              <a:rPr lang="de-DE" smtClean="0">
                <a:latin typeface="Calibri"/>
              </a:rPr>
              <a:t>07.10.18</a:t>
            </a:fld>
            <a:endParaRPr lang="de-DE">
              <a:latin typeface="Calibri"/>
            </a:endParaRPr>
          </a:p>
        </p:txBody>
      </p:sp>
      <p:sp>
        <p:nvSpPr>
          <p:cNvPr id="3" name="Fußzeilenplatzhalter 2"/>
          <p:cNvSpPr>
            <a:spLocks noGrp="1"/>
          </p:cNvSpPr>
          <p:nvPr>
            <p:ph type="ftr" sz="quarter" idx="11"/>
          </p:nvPr>
        </p:nvSpPr>
        <p:spPr/>
        <p:txBody>
          <a:bodyPr/>
          <a:lstStyle/>
          <a:p>
            <a:r>
              <a:rPr lang="de-DE">
                <a:latin typeface="Calibri"/>
              </a:rPr>
              <a:t>© Cerulean Circle GmbH</a:t>
            </a:r>
          </a:p>
        </p:txBody>
      </p:sp>
      <p:sp>
        <p:nvSpPr>
          <p:cNvPr id="4" name="Foliennummernplatzhalter 3"/>
          <p:cNvSpPr>
            <a:spLocks noGrp="1"/>
          </p:cNvSpPr>
          <p:nvPr>
            <p:ph type="sldNum" sz="quarter" idx="12"/>
          </p:nvPr>
        </p:nvSpPr>
        <p:spPr/>
        <p:txBody>
          <a:bodyPr/>
          <a:lstStyle/>
          <a:p>
            <a:fld id="{C4FB3287-924D-476C-A86E-8BB8B69384F9}" type="slidenum">
              <a:rPr lang="de-DE" smtClean="0">
                <a:latin typeface="Calibri"/>
              </a:rPr>
              <a:pPr/>
              <a:t>104</a:t>
            </a:fld>
            <a:endParaRPr lang="de-DE">
              <a:latin typeface="Calibri"/>
            </a:endParaRPr>
          </a:p>
        </p:txBody>
      </p:sp>
      <p:sp>
        <p:nvSpPr>
          <p:cNvPr id="36" name="Richtungspfeil 35"/>
          <p:cNvSpPr/>
          <p:nvPr/>
        </p:nvSpPr>
        <p:spPr>
          <a:xfrm>
            <a:off x="381063" y="2219587"/>
            <a:ext cx="4943654" cy="793171"/>
          </a:xfrm>
          <a:prstGeom prst="homePlate">
            <a:avLst/>
          </a:prstGeom>
          <a:solidFill>
            <a:srgbClr val="000000">
              <a:lumMod val="40000"/>
              <a:lumOff val="60000"/>
            </a:srgbClr>
          </a:solidFill>
          <a:ln w="38100"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389309" eaLnBrk="1" fontAlgn="auto" latinLnBrk="0" hangingPunct="1">
              <a:lnSpc>
                <a:spcPct val="100000"/>
              </a:lnSpc>
              <a:spcBef>
                <a:spcPts val="0"/>
              </a:spcBef>
              <a:spcAft>
                <a:spcPts val="0"/>
              </a:spcAft>
              <a:buClrTx/>
              <a:buSzTx/>
              <a:buFontTx/>
              <a:buNone/>
              <a:tabLst/>
              <a:defRPr/>
            </a:pPr>
            <a:r>
              <a:rPr kumimoji="0" lang="de-DE" sz="4800" b="0" i="0" u="none" strike="noStrike" kern="0" cap="none" spc="0" normalizeH="0" baseline="0" noProof="0" dirty="0">
                <a:ln>
                  <a:noFill/>
                </a:ln>
                <a:solidFill>
                  <a:srgbClr val="000000"/>
                </a:solidFill>
                <a:effectLst/>
                <a:uLnTx/>
                <a:uFillTx/>
                <a:latin typeface="DB Office"/>
                <a:ea typeface=""/>
                <a:cs typeface=""/>
              </a:rPr>
              <a:t>Plan</a:t>
            </a:r>
            <a:endParaRPr kumimoji="0" lang="de-DE" sz="4800" b="0" i="0" u="none" strike="noStrike" kern="0" cap="none" spc="0" normalizeH="0" baseline="0" noProof="0" dirty="0">
              <a:ln>
                <a:noFill/>
              </a:ln>
              <a:solidFill>
                <a:srgbClr val="FFFFFF"/>
              </a:solidFill>
              <a:effectLst/>
              <a:uLnTx/>
              <a:uFillTx/>
              <a:latin typeface="DB Office"/>
              <a:ea typeface=""/>
              <a:cs typeface=""/>
            </a:endParaRPr>
          </a:p>
        </p:txBody>
      </p:sp>
      <p:sp>
        <p:nvSpPr>
          <p:cNvPr id="37" name="Eingebuchteter Richtungspfeil 195"/>
          <p:cNvSpPr/>
          <p:nvPr/>
        </p:nvSpPr>
        <p:spPr>
          <a:xfrm>
            <a:off x="4978471" y="2219587"/>
            <a:ext cx="3629193" cy="793171"/>
          </a:xfrm>
          <a:prstGeom prst="chevron">
            <a:avLst/>
          </a:prstGeom>
          <a:solidFill>
            <a:srgbClr val="000000">
              <a:lumMod val="40000"/>
              <a:lumOff val="60000"/>
            </a:srgbClr>
          </a:solidFill>
          <a:ln w="38100"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389309" eaLnBrk="1" fontAlgn="auto" latinLnBrk="0" hangingPunct="1">
              <a:lnSpc>
                <a:spcPct val="100000"/>
              </a:lnSpc>
              <a:spcBef>
                <a:spcPts val="0"/>
              </a:spcBef>
              <a:spcAft>
                <a:spcPts val="0"/>
              </a:spcAft>
              <a:buClrTx/>
              <a:buSzTx/>
              <a:buFontTx/>
              <a:buNone/>
              <a:tabLst/>
              <a:defRPr/>
            </a:pPr>
            <a:r>
              <a:rPr kumimoji="0" lang="de-DE" sz="4800" b="0" i="0" u="none" strike="noStrike" kern="0" cap="none" spc="0" normalizeH="0" baseline="0" noProof="0" dirty="0" err="1">
                <a:ln>
                  <a:noFill/>
                </a:ln>
                <a:solidFill>
                  <a:srgbClr val="000000"/>
                </a:solidFill>
                <a:effectLst/>
                <a:uLnTx/>
                <a:uFillTx/>
                <a:latin typeface="DB Office"/>
                <a:ea typeface=""/>
                <a:cs typeface=""/>
              </a:rPr>
              <a:t>Build</a:t>
            </a:r>
            <a:endParaRPr kumimoji="0" lang="de-DE" sz="4800" b="0" i="0" u="none" strike="noStrike" kern="0" cap="none" spc="0" normalizeH="0" baseline="0" noProof="0" dirty="0">
              <a:ln>
                <a:noFill/>
              </a:ln>
              <a:solidFill>
                <a:srgbClr val="000000"/>
              </a:solidFill>
              <a:effectLst/>
              <a:uLnTx/>
              <a:uFillTx/>
              <a:latin typeface="DB Office"/>
              <a:ea typeface=""/>
              <a:cs typeface=""/>
            </a:endParaRPr>
          </a:p>
        </p:txBody>
      </p:sp>
      <p:sp>
        <p:nvSpPr>
          <p:cNvPr id="38" name="Eingebuchteter Richtungspfeil 189"/>
          <p:cNvSpPr/>
          <p:nvPr/>
        </p:nvSpPr>
        <p:spPr>
          <a:xfrm>
            <a:off x="8274238" y="2219596"/>
            <a:ext cx="5904025" cy="793173"/>
          </a:xfrm>
          <a:prstGeom prst="chevron">
            <a:avLst/>
          </a:prstGeom>
          <a:solidFill>
            <a:srgbClr val="000000">
              <a:lumMod val="40000"/>
              <a:lumOff val="60000"/>
            </a:srgbClr>
          </a:solidFill>
          <a:ln w="38100"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389309" eaLnBrk="1" fontAlgn="auto" latinLnBrk="0" hangingPunct="1">
              <a:lnSpc>
                <a:spcPct val="100000"/>
              </a:lnSpc>
              <a:spcBef>
                <a:spcPts val="0"/>
              </a:spcBef>
              <a:spcAft>
                <a:spcPts val="0"/>
              </a:spcAft>
              <a:buClrTx/>
              <a:buSzTx/>
              <a:buFontTx/>
              <a:buNone/>
              <a:tabLst/>
              <a:defRPr/>
            </a:pPr>
            <a:r>
              <a:rPr kumimoji="0" lang="de-DE" sz="4800" b="0" i="0" u="none" strike="noStrike" kern="0" cap="none" spc="0" normalizeH="0" baseline="0" noProof="0" dirty="0" err="1">
                <a:ln>
                  <a:noFill/>
                </a:ln>
                <a:solidFill>
                  <a:srgbClr val="000000"/>
                </a:solidFill>
                <a:effectLst/>
                <a:uLnTx/>
                <a:uFillTx/>
                <a:latin typeface="DB Office"/>
                <a:ea typeface=""/>
                <a:cs typeface=""/>
              </a:rPr>
              <a:t>Integrate</a:t>
            </a:r>
            <a:endParaRPr kumimoji="0" lang="de-DE" sz="4800" b="0" i="0" u="none" strike="noStrike" kern="0" cap="none" spc="0" normalizeH="0" baseline="0" noProof="0" dirty="0">
              <a:ln>
                <a:noFill/>
              </a:ln>
              <a:solidFill>
                <a:srgbClr val="000000"/>
              </a:solidFill>
              <a:effectLst/>
              <a:uLnTx/>
              <a:uFillTx/>
              <a:latin typeface="DB Office"/>
              <a:ea typeface=""/>
              <a:cs typeface=""/>
            </a:endParaRPr>
          </a:p>
        </p:txBody>
      </p:sp>
      <p:sp>
        <p:nvSpPr>
          <p:cNvPr id="39" name="Eingebuchteter Richtungspfeil 190"/>
          <p:cNvSpPr/>
          <p:nvPr/>
        </p:nvSpPr>
        <p:spPr>
          <a:xfrm>
            <a:off x="13903980" y="2219600"/>
            <a:ext cx="3924145" cy="793171"/>
          </a:xfrm>
          <a:prstGeom prst="chevron">
            <a:avLst/>
          </a:prstGeom>
          <a:solidFill>
            <a:srgbClr val="000000">
              <a:lumMod val="40000"/>
              <a:lumOff val="60000"/>
            </a:srgbClr>
          </a:solidFill>
          <a:ln w="38100"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389309" eaLnBrk="1" fontAlgn="auto" latinLnBrk="0" hangingPunct="1">
              <a:lnSpc>
                <a:spcPct val="100000"/>
              </a:lnSpc>
              <a:spcBef>
                <a:spcPts val="0"/>
              </a:spcBef>
              <a:spcAft>
                <a:spcPts val="0"/>
              </a:spcAft>
              <a:buClrTx/>
              <a:buSzTx/>
              <a:buFontTx/>
              <a:buNone/>
              <a:tabLst/>
              <a:defRPr/>
            </a:pPr>
            <a:r>
              <a:rPr kumimoji="0" lang="de-DE" sz="4800" b="0" i="0" u="none" strike="noStrike" kern="0" cap="none" spc="0" normalizeH="0" baseline="0" noProof="0" dirty="0">
                <a:ln>
                  <a:noFill/>
                </a:ln>
                <a:solidFill>
                  <a:srgbClr val="000000"/>
                </a:solidFill>
                <a:effectLst/>
                <a:uLnTx/>
                <a:uFillTx/>
                <a:latin typeface="DB Office"/>
                <a:ea typeface=""/>
                <a:cs typeface=""/>
              </a:rPr>
              <a:t>Run</a:t>
            </a:r>
          </a:p>
        </p:txBody>
      </p:sp>
      <p:sp>
        <p:nvSpPr>
          <p:cNvPr id="18" name="Abgerundetes Rechteck 17"/>
          <p:cNvSpPr>
            <a:spLocks noChangeArrowheads="1"/>
          </p:cNvSpPr>
          <p:nvPr/>
        </p:nvSpPr>
        <p:spPr bwMode="auto">
          <a:xfrm>
            <a:off x="5324716" y="3245971"/>
            <a:ext cx="2752483" cy="835619"/>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lstStyle/>
          <a:p>
            <a:pPr algn="ctr">
              <a:buClr>
                <a:srgbClr val="000000"/>
              </a:buClr>
              <a:buSzPct val="100000"/>
            </a:pPr>
            <a:r>
              <a:rPr lang="de-DE" altLang="de-DE" sz="2848" dirty="0" err="1"/>
              <a:t>Dev</a:t>
            </a:r>
            <a:endParaRPr lang="de-DE" altLang="de-DE" sz="2848" dirty="0"/>
          </a:p>
        </p:txBody>
      </p:sp>
      <p:sp>
        <p:nvSpPr>
          <p:cNvPr id="19" name="Abgerundetes Rechteck 6"/>
          <p:cNvSpPr>
            <a:spLocks noChangeArrowheads="1"/>
          </p:cNvSpPr>
          <p:nvPr/>
        </p:nvSpPr>
        <p:spPr bwMode="auto">
          <a:xfrm>
            <a:off x="14183518" y="3267215"/>
            <a:ext cx="3190082" cy="835620"/>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lstStyle/>
          <a:p>
            <a:pPr algn="ctr">
              <a:buClr>
                <a:srgbClr val="000000"/>
              </a:buClr>
              <a:buSzPct val="100000"/>
              <a:buFont typeface="Times New Roman" charset="0"/>
              <a:buNone/>
            </a:pPr>
            <a:r>
              <a:rPr lang="de-DE" altLang="de-DE" sz="2848" dirty="0" err="1"/>
              <a:t>Ops</a:t>
            </a:r>
            <a:endParaRPr lang="de-DE" altLang="de-DE" sz="2848" dirty="0"/>
          </a:p>
        </p:txBody>
      </p:sp>
      <p:sp>
        <p:nvSpPr>
          <p:cNvPr id="21" name="Richtungspfeil 4"/>
          <p:cNvSpPr>
            <a:spLocks noChangeArrowheads="1"/>
          </p:cNvSpPr>
          <p:nvPr/>
        </p:nvSpPr>
        <p:spPr bwMode="auto">
          <a:xfrm>
            <a:off x="6821407" y="4771779"/>
            <a:ext cx="2011182" cy="828921"/>
          </a:xfrm>
          <a:prstGeom prst="homePlate">
            <a:avLst>
              <a:gd name="adj" fmla="val 49963"/>
            </a:avLst>
          </a:prstGeom>
          <a:ln>
            <a:headEnd/>
            <a:tailEnd/>
          </a:ln>
        </p:spPr>
        <p:style>
          <a:lnRef idx="0">
            <a:schemeClr val="accent5"/>
          </a:lnRef>
          <a:fillRef idx="3">
            <a:schemeClr val="accent5"/>
          </a:fillRef>
          <a:effectRef idx="3">
            <a:schemeClr val="accent5"/>
          </a:effectRef>
          <a:fontRef idx="minor">
            <a:schemeClr val="lt1"/>
          </a:fontRef>
        </p:style>
        <p:txBody>
          <a:bodyPr/>
          <a:lstStyle/>
          <a:p>
            <a:pPr algn="ctr">
              <a:buClr>
                <a:srgbClr val="000000"/>
              </a:buClr>
              <a:buSzPct val="100000"/>
              <a:buFont typeface="Times New Roman" charset="0"/>
              <a:buNone/>
            </a:pPr>
            <a:r>
              <a:rPr lang="de-DE" altLang="de-DE" sz="2848" dirty="0" err="1"/>
              <a:t>Build</a:t>
            </a:r>
            <a:endParaRPr lang="de-DE" altLang="de-DE" sz="2848" dirty="0"/>
          </a:p>
        </p:txBody>
      </p:sp>
      <p:sp>
        <p:nvSpPr>
          <p:cNvPr id="22" name="Eingebuchteter Richtungspfeil 10"/>
          <p:cNvSpPr>
            <a:spLocks noChangeArrowheads="1"/>
          </p:cNvSpPr>
          <p:nvPr/>
        </p:nvSpPr>
        <p:spPr bwMode="auto">
          <a:xfrm>
            <a:off x="8957661" y="4749383"/>
            <a:ext cx="2543700" cy="828921"/>
          </a:xfrm>
          <a:prstGeom prst="chevron">
            <a:avLst>
              <a:gd name="adj" fmla="val 49980"/>
            </a:avLst>
          </a:prstGeom>
          <a:ln>
            <a:headEnd/>
            <a:tailEnd/>
          </a:ln>
        </p:spPr>
        <p:style>
          <a:lnRef idx="0">
            <a:schemeClr val="accent5"/>
          </a:lnRef>
          <a:fillRef idx="3">
            <a:schemeClr val="accent5"/>
          </a:fillRef>
          <a:effectRef idx="3">
            <a:schemeClr val="accent5"/>
          </a:effectRef>
          <a:fontRef idx="minor">
            <a:schemeClr val="lt1"/>
          </a:fontRef>
        </p:style>
        <p:txBody>
          <a:bodyPr/>
          <a:lstStyle/>
          <a:p>
            <a:pPr algn="ctr">
              <a:buClr>
                <a:srgbClr val="000000"/>
              </a:buClr>
              <a:buSzPct val="100000"/>
              <a:buFont typeface="Times New Roman" charset="0"/>
              <a:buNone/>
            </a:pPr>
            <a:r>
              <a:rPr lang="de-DE" altLang="de-DE" sz="2848" dirty="0"/>
              <a:t>CI</a:t>
            </a:r>
          </a:p>
        </p:txBody>
      </p:sp>
      <p:sp>
        <p:nvSpPr>
          <p:cNvPr id="23" name="Rechteck 5"/>
          <p:cNvSpPr>
            <a:spLocks noChangeArrowheads="1"/>
          </p:cNvSpPr>
          <p:nvPr/>
        </p:nvSpPr>
        <p:spPr bwMode="auto">
          <a:xfrm>
            <a:off x="10169742" y="5709635"/>
            <a:ext cx="21130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Clr>
                <a:srgbClr val="000000"/>
              </a:buClr>
              <a:buSzPct val="100000"/>
            </a:pPr>
            <a:r>
              <a:rPr lang="de-DE" altLang="de-DE" sz="4800"/>
              <a:t>DevOps</a:t>
            </a:r>
            <a:endParaRPr lang="de-DE" altLang="de-DE" sz="4800" dirty="0"/>
          </a:p>
        </p:txBody>
      </p:sp>
      <p:sp>
        <p:nvSpPr>
          <p:cNvPr id="24" name="Textfeld 7"/>
          <p:cNvSpPr txBox="1">
            <a:spLocks noChangeArrowheads="1"/>
          </p:cNvSpPr>
          <p:nvPr/>
        </p:nvSpPr>
        <p:spPr bwMode="auto">
          <a:xfrm>
            <a:off x="5324716" y="5989788"/>
            <a:ext cx="4565673"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sz="4200">
                <a:solidFill>
                  <a:schemeClr val="bg1"/>
                </a:solidFill>
                <a:latin typeface="Helvetica Neue Light" charset="0"/>
                <a:ea typeface="ヒラギノ角ゴ ProN W3" charset="-128"/>
              </a:defRPr>
            </a:lvl1pPr>
            <a:lvl2pPr>
              <a:defRPr sz="4200">
                <a:solidFill>
                  <a:schemeClr val="bg1"/>
                </a:solidFill>
                <a:latin typeface="Helvetica Neue Light" charset="0"/>
                <a:ea typeface="ヒラギノ角ゴ ProN W3" charset="-128"/>
              </a:defRPr>
            </a:lvl2pPr>
            <a:lvl3pPr>
              <a:defRPr sz="4200">
                <a:solidFill>
                  <a:schemeClr val="bg1"/>
                </a:solidFill>
                <a:latin typeface="Helvetica Neue Light" charset="0"/>
                <a:ea typeface="ヒラギノ角ゴ ProN W3" charset="-128"/>
              </a:defRPr>
            </a:lvl3pPr>
            <a:lvl4pPr>
              <a:defRPr sz="4200">
                <a:solidFill>
                  <a:schemeClr val="bg1"/>
                </a:solidFill>
                <a:latin typeface="Helvetica Neue Light" charset="0"/>
                <a:ea typeface="ヒラギノ角ゴ ProN W3" charset="-128"/>
              </a:defRPr>
            </a:lvl4pPr>
            <a:lvl5pPr>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defRPr sz="4200">
                <a:solidFill>
                  <a:schemeClr val="bg1"/>
                </a:solidFill>
                <a:latin typeface="Helvetica Neue Light" charset="0"/>
                <a:ea typeface="ヒラギノ角ゴ ProN W3" charset="-128"/>
              </a:defRPr>
            </a:lvl9pPr>
          </a:lstStyle>
          <a:p>
            <a:pPr>
              <a:buFont typeface="Arial" charset="0"/>
              <a:buChar char="•"/>
            </a:pPr>
            <a:r>
              <a:rPr lang="de-DE" altLang="de-DE" sz="2800" dirty="0">
                <a:solidFill>
                  <a:schemeClr val="tx1"/>
                </a:solidFill>
              </a:rPr>
              <a:t>Hunderte </a:t>
            </a:r>
            <a:r>
              <a:rPr lang="de-DE" altLang="de-DE" sz="2800" dirty="0" err="1">
                <a:solidFill>
                  <a:schemeClr val="tx1"/>
                </a:solidFill>
              </a:rPr>
              <a:t>Dev</a:t>
            </a:r>
            <a:r>
              <a:rPr lang="de-DE" altLang="de-DE" sz="2800" dirty="0">
                <a:solidFill>
                  <a:schemeClr val="tx1"/>
                </a:solidFill>
              </a:rPr>
              <a:t> Tools</a:t>
            </a:r>
          </a:p>
          <a:p>
            <a:pPr>
              <a:buFont typeface="Arial" charset="0"/>
              <a:buChar char="•"/>
            </a:pPr>
            <a:r>
              <a:rPr lang="de-DE" altLang="de-DE" sz="2800" dirty="0">
                <a:solidFill>
                  <a:schemeClr val="tx1"/>
                </a:solidFill>
              </a:rPr>
              <a:t>Viele Überschneidungen </a:t>
            </a:r>
          </a:p>
          <a:p>
            <a:pPr>
              <a:buFont typeface="Arial" charset="0"/>
              <a:buChar char="•"/>
            </a:pPr>
            <a:r>
              <a:rPr lang="de-DE" altLang="de-DE" sz="2800" dirty="0">
                <a:solidFill>
                  <a:schemeClr val="tx1"/>
                </a:solidFill>
              </a:rPr>
              <a:t>kein gemeinsamer Nenner</a:t>
            </a:r>
            <a:endParaRPr lang="de-DE" altLang="de-DE" sz="4800" dirty="0"/>
          </a:p>
          <a:p>
            <a:pPr>
              <a:buFont typeface="Arial" charset="0"/>
              <a:buChar char="•"/>
            </a:pPr>
            <a:endParaRPr lang="de-DE" altLang="de-DE" sz="2800" dirty="0">
              <a:solidFill>
                <a:schemeClr val="tx1"/>
              </a:solidFill>
            </a:endParaRPr>
          </a:p>
        </p:txBody>
      </p:sp>
      <p:sp>
        <p:nvSpPr>
          <p:cNvPr id="25" name="Textfeld 13"/>
          <p:cNvSpPr txBox="1">
            <a:spLocks noChangeArrowheads="1"/>
          </p:cNvSpPr>
          <p:nvPr/>
        </p:nvSpPr>
        <p:spPr bwMode="auto">
          <a:xfrm>
            <a:off x="12688747" y="5969167"/>
            <a:ext cx="4565673"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sz="4200">
                <a:solidFill>
                  <a:schemeClr val="bg1"/>
                </a:solidFill>
                <a:latin typeface="Helvetica Neue Light" charset="0"/>
                <a:ea typeface="ヒラギノ角ゴ ProN W3" charset="-128"/>
              </a:defRPr>
            </a:lvl1pPr>
            <a:lvl2pPr>
              <a:defRPr sz="4200">
                <a:solidFill>
                  <a:schemeClr val="bg1"/>
                </a:solidFill>
                <a:latin typeface="Helvetica Neue Light" charset="0"/>
                <a:ea typeface="ヒラギノ角ゴ ProN W3" charset="-128"/>
              </a:defRPr>
            </a:lvl2pPr>
            <a:lvl3pPr>
              <a:defRPr sz="4200">
                <a:solidFill>
                  <a:schemeClr val="bg1"/>
                </a:solidFill>
                <a:latin typeface="Helvetica Neue Light" charset="0"/>
                <a:ea typeface="ヒラギノ角ゴ ProN W3" charset="-128"/>
              </a:defRPr>
            </a:lvl3pPr>
            <a:lvl4pPr>
              <a:defRPr sz="4200">
                <a:solidFill>
                  <a:schemeClr val="bg1"/>
                </a:solidFill>
                <a:latin typeface="Helvetica Neue Light" charset="0"/>
                <a:ea typeface="ヒラギノ角ゴ ProN W3" charset="-128"/>
              </a:defRPr>
            </a:lvl4pPr>
            <a:lvl5pPr>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defRPr sz="4200">
                <a:solidFill>
                  <a:schemeClr val="bg1"/>
                </a:solidFill>
                <a:latin typeface="Helvetica Neue Light" charset="0"/>
                <a:ea typeface="ヒラギノ角ゴ ProN W3" charset="-128"/>
              </a:defRPr>
            </a:lvl9pPr>
          </a:lstStyle>
          <a:p>
            <a:pPr algn="r">
              <a:buFont typeface="Arial" charset="0"/>
              <a:buChar char="•"/>
            </a:pPr>
            <a:r>
              <a:rPr lang="de-DE" altLang="de-DE" sz="2800" dirty="0">
                <a:solidFill>
                  <a:schemeClr val="tx1"/>
                </a:solidFill>
              </a:rPr>
              <a:t>Hunderte </a:t>
            </a:r>
            <a:r>
              <a:rPr lang="de-DE" altLang="de-DE" sz="2800" dirty="0" err="1">
                <a:solidFill>
                  <a:schemeClr val="tx1"/>
                </a:solidFill>
              </a:rPr>
              <a:t>OpsTools</a:t>
            </a:r>
            <a:endParaRPr lang="de-DE" altLang="de-DE" sz="2800" dirty="0">
              <a:solidFill>
                <a:schemeClr val="tx1"/>
              </a:solidFill>
            </a:endParaRPr>
          </a:p>
          <a:p>
            <a:pPr algn="r">
              <a:buFont typeface="Arial" charset="0"/>
              <a:buChar char="•"/>
            </a:pPr>
            <a:r>
              <a:rPr lang="de-DE" altLang="de-DE" sz="2800" dirty="0">
                <a:solidFill>
                  <a:schemeClr val="tx1"/>
                </a:solidFill>
              </a:rPr>
              <a:t>Viele Überschneidungen </a:t>
            </a:r>
          </a:p>
          <a:p>
            <a:pPr algn="r">
              <a:buFont typeface="Arial" charset="0"/>
              <a:buChar char="•"/>
            </a:pPr>
            <a:r>
              <a:rPr lang="de-DE" altLang="de-DE" sz="2800" dirty="0" smtClean="0">
                <a:solidFill>
                  <a:schemeClr val="tx1"/>
                </a:solidFill>
              </a:rPr>
              <a:t>kein </a:t>
            </a:r>
            <a:r>
              <a:rPr lang="de-DE" altLang="de-DE" sz="2800" dirty="0">
                <a:solidFill>
                  <a:schemeClr val="tx1"/>
                </a:solidFill>
              </a:rPr>
              <a:t>gemeinsamer Nenner</a:t>
            </a:r>
            <a:endParaRPr lang="de-DE" altLang="de-DE" sz="4800" dirty="0"/>
          </a:p>
          <a:p>
            <a:pPr algn="r">
              <a:buFont typeface="Arial" charset="0"/>
              <a:buChar char="•"/>
            </a:pPr>
            <a:endParaRPr lang="de-DE" altLang="de-DE" sz="2800" dirty="0">
              <a:solidFill>
                <a:schemeClr val="tx1"/>
              </a:solidFill>
            </a:endParaRPr>
          </a:p>
        </p:txBody>
      </p:sp>
      <p:sp>
        <p:nvSpPr>
          <p:cNvPr id="26" name="Textfeld 14"/>
          <p:cNvSpPr txBox="1">
            <a:spLocks noChangeArrowheads="1"/>
          </p:cNvSpPr>
          <p:nvPr/>
        </p:nvSpPr>
        <p:spPr bwMode="auto">
          <a:xfrm>
            <a:off x="9126123" y="7499023"/>
            <a:ext cx="4200252"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de-DE" altLang="de-DE" sz="2800" dirty="0" err="1" smtClean="0"/>
              <a:t>DevOps</a:t>
            </a:r>
            <a:r>
              <a:rPr lang="de-DE" altLang="de-DE" sz="2800" dirty="0" smtClean="0"/>
              <a:t> </a:t>
            </a:r>
            <a:r>
              <a:rPr lang="de-DE" altLang="de-DE" sz="2800" dirty="0" err="1"/>
              <a:t>Platform</a:t>
            </a:r>
            <a:r>
              <a:rPr lang="de-DE" altLang="de-DE" sz="2800" dirty="0"/>
              <a:t> pro Cloud</a:t>
            </a:r>
          </a:p>
          <a:p>
            <a:pPr algn="ctr"/>
            <a:r>
              <a:rPr lang="de-DE" altLang="de-DE" sz="2800" dirty="0"/>
              <a:t>Viele Überschneidungen </a:t>
            </a:r>
          </a:p>
          <a:p>
            <a:pPr algn="ctr"/>
            <a:r>
              <a:rPr lang="de-DE" altLang="de-DE" sz="2800" dirty="0" smtClean="0"/>
              <a:t>kein </a:t>
            </a:r>
            <a:r>
              <a:rPr lang="de-DE" altLang="de-DE" sz="2800" dirty="0"/>
              <a:t>gemeinsamer Nenner</a:t>
            </a:r>
            <a:endParaRPr lang="de-DE" altLang="de-DE" sz="4800" dirty="0"/>
          </a:p>
          <a:p>
            <a:pPr algn="ctr"/>
            <a:endParaRPr lang="de-DE" altLang="de-DE" sz="2800" dirty="0"/>
          </a:p>
        </p:txBody>
      </p:sp>
      <p:sp>
        <p:nvSpPr>
          <p:cNvPr id="27" name="Eingebuchteter Richtungspfeil 10"/>
          <p:cNvSpPr>
            <a:spLocks noChangeArrowheads="1"/>
          </p:cNvSpPr>
          <p:nvPr/>
        </p:nvSpPr>
        <p:spPr bwMode="auto">
          <a:xfrm>
            <a:off x="11501912" y="4717574"/>
            <a:ext cx="2543700" cy="828921"/>
          </a:xfrm>
          <a:prstGeom prst="chevron">
            <a:avLst>
              <a:gd name="adj" fmla="val 49980"/>
            </a:avLst>
          </a:prstGeom>
          <a:ln>
            <a:headEnd/>
            <a:tailEnd/>
          </a:ln>
        </p:spPr>
        <p:style>
          <a:lnRef idx="0">
            <a:schemeClr val="accent5"/>
          </a:lnRef>
          <a:fillRef idx="3">
            <a:schemeClr val="accent5"/>
          </a:fillRef>
          <a:effectRef idx="3">
            <a:schemeClr val="accent5"/>
          </a:effectRef>
          <a:fontRef idx="minor">
            <a:schemeClr val="lt1"/>
          </a:fontRef>
        </p:style>
        <p:txBody>
          <a:bodyPr/>
          <a:lstStyle/>
          <a:p>
            <a:pPr algn="ctr">
              <a:buClr>
                <a:srgbClr val="000000"/>
              </a:buClr>
              <a:buSzPct val="100000"/>
              <a:buFont typeface="Times New Roman" charset="0"/>
              <a:buNone/>
            </a:pPr>
            <a:r>
              <a:rPr lang="de-DE" altLang="de-DE" sz="2848" dirty="0"/>
              <a:t>CD</a:t>
            </a:r>
          </a:p>
        </p:txBody>
      </p:sp>
      <p:sp>
        <p:nvSpPr>
          <p:cNvPr id="28" name="Eingebuchteter Richtungspfeil 10"/>
          <p:cNvSpPr>
            <a:spLocks noChangeArrowheads="1"/>
          </p:cNvSpPr>
          <p:nvPr/>
        </p:nvSpPr>
        <p:spPr bwMode="auto">
          <a:xfrm>
            <a:off x="14044350" y="4713960"/>
            <a:ext cx="2543700" cy="828921"/>
          </a:xfrm>
          <a:prstGeom prst="chevron">
            <a:avLst>
              <a:gd name="adj" fmla="val 49980"/>
            </a:avLst>
          </a:prstGeom>
          <a:ln>
            <a:headEnd/>
            <a:tailEnd/>
          </a:ln>
        </p:spPr>
        <p:style>
          <a:lnRef idx="0">
            <a:schemeClr val="accent5"/>
          </a:lnRef>
          <a:fillRef idx="3">
            <a:schemeClr val="accent5"/>
          </a:fillRef>
          <a:effectRef idx="3">
            <a:schemeClr val="accent5"/>
          </a:effectRef>
          <a:fontRef idx="minor">
            <a:schemeClr val="lt1"/>
          </a:fontRef>
        </p:style>
        <p:txBody>
          <a:bodyPr/>
          <a:lstStyle/>
          <a:p>
            <a:pPr algn="ctr">
              <a:buClr>
                <a:srgbClr val="000000"/>
              </a:buClr>
              <a:buSzPct val="100000"/>
              <a:buFont typeface="Times New Roman" charset="0"/>
              <a:buNone/>
            </a:pPr>
            <a:r>
              <a:rPr lang="de-DE" altLang="de-DE" sz="2848" dirty="0"/>
              <a:t>Run</a:t>
            </a:r>
          </a:p>
        </p:txBody>
      </p:sp>
      <p:pic>
        <p:nvPicPr>
          <p:cNvPr id="5" name="Bild 4"/>
          <p:cNvPicPr>
            <a:picLocks noChangeAspect="1"/>
          </p:cNvPicPr>
          <p:nvPr/>
        </p:nvPicPr>
        <p:blipFill>
          <a:blip r:embed="rId3">
            <a:clrChange>
              <a:clrFrom>
                <a:srgbClr val="FFFFFF"/>
              </a:clrFrom>
              <a:clrTo>
                <a:srgbClr val="FFFFFF">
                  <a:alpha val="0"/>
                </a:srgbClr>
              </a:clrTo>
            </a:clrChange>
          </a:blip>
          <a:stretch>
            <a:fillRect/>
          </a:stretch>
        </p:blipFill>
        <p:spPr>
          <a:xfrm>
            <a:off x="7704985" y="2800344"/>
            <a:ext cx="1830998" cy="1830998"/>
          </a:xfrm>
          <a:prstGeom prst="rect">
            <a:avLst/>
          </a:prstGeom>
        </p:spPr>
      </p:pic>
      <p:pic>
        <p:nvPicPr>
          <p:cNvPr id="30" name="Bild 29"/>
          <p:cNvPicPr>
            <a:picLocks noChangeAspect="1"/>
          </p:cNvPicPr>
          <p:nvPr/>
        </p:nvPicPr>
        <p:blipFill>
          <a:blip r:embed="rId3">
            <a:clrChange>
              <a:clrFrom>
                <a:srgbClr val="FFFFFF"/>
              </a:clrFrom>
              <a:clrTo>
                <a:srgbClr val="FFFFFF">
                  <a:alpha val="0"/>
                </a:srgbClr>
              </a:clrTo>
            </a:clrChange>
          </a:blip>
          <a:stretch>
            <a:fillRect/>
          </a:stretch>
        </p:blipFill>
        <p:spPr>
          <a:xfrm>
            <a:off x="12938631" y="2798191"/>
            <a:ext cx="1830998" cy="1830998"/>
          </a:xfrm>
          <a:prstGeom prst="rect">
            <a:avLst/>
          </a:prstGeom>
        </p:spPr>
      </p:pic>
      <p:pic>
        <p:nvPicPr>
          <p:cNvPr id="31" name="Bild 30"/>
          <p:cNvPicPr>
            <a:picLocks noChangeAspect="1"/>
          </p:cNvPicPr>
          <p:nvPr/>
        </p:nvPicPr>
        <p:blipFill>
          <a:blip r:embed="rId3">
            <a:clrChange>
              <a:clrFrom>
                <a:srgbClr val="FFFFFF"/>
              </a:clrFrom>
              <a:clrTo>
                <a:srgbClr val="FFFFFF">
                  <a:alpha val="0"/>
                </a:srgbClr>
              </a:clrTo>
            </a:clrChange>
          </a:blip>
          <a:stretch>
            <a:fillRect/>
          </a:stretch>
        </p:blipFill>
        <p:spPr>
          <a:xfrm>
            <a:off x="4583674" y="4158790"/>
            <a:ext cx="1830998" cy="1830998"/>
          </a:xfrm>
          <a:prstGeom prst="rect">
            <a:avLst/>
          </a:prstGeom>
        </p:spPr>
      </p:pic>
    </p:spTree>
    <p:extLst>
      <p:ext uri="{BB962C8B-B14F-4D97-AF65-F5344CB8AC3E}">
        <p14:creationId xmlns:p14="http://schemas.microsoft.com/office/powerpoint/2010/main" val="32854461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itel 62"/>
          <p:cNvSpPr>
            <a:spLocks noGrp="1"/>
          </p:cNvSpPr>
          <p:nvPr>
            <p:ph type="title"/>
          </p:nvPr>
        </p:nvSpPr>
        <p:spPr/>
        <p:txBody>
          <a:bodyPr/>
          <a:lstStyle/>
          <a:p>
            <a:r>
              <a:rPr lang="en-US" sz="5400" dirty="0"/>
              <a:t>Transformation heist:</a:t>
            </a:r>
            <a:br>
              <a:rPr lang="en-US" sz="5400" dirty="0"/>
            </a:br>
            <a:r>
              <a:rPr lang="en-US" sz="5400" dirty="0" err="1"/>
              <a:t>bereit</a:t>
            </a:r>
            <a:r>
              <a:rPr lang="en-US" sz="5400" dirty="0"/>
              <a:t> sein </a:t>
            </a:r>
            <a:r>
              <a:rPr lang="en-US" sz="5400" dirty="0" err="1"/>
              <a:t>zum</a:t>
            </a:r>
            <a:r>
              <a:rPr lang="en-US" sz="5400" dirty="0"/>
              <a:t> </a:t>
            </a:r>
            <a:r>
              <a:rPr lang="en-US" sz="5400" dirty="0" err="1"/>
              <a:t>Recyceln</a:t>
            </a:r>
            <a:endParaRPr lang="en-US" sz="5400" dirty="0"/>
          </a:p>
        </p:txBody>
      </p:sp>
      <p:sp>
        <p:nvSpPr>
          <p:cNvPr id="2" name="Datumsplatzhalter 1"/>
          <p:cNvSpPr>
            <a:spLocks noGrp="1"/>
          </p:cNvSpPr>
          <p:nvPr>
            <p:ph type="dt" sz="half" idx="10"/>
          </p:nvPr>
        </p:nvSpPr>
        <p:spPr/>
        <p:txBody>
          <a:bodyPr/>
          <a:lstStyle/>
          <a:p>
            <a:fld id="{822852AD-08DA-D54C-B41B-26FAAAC7A512}" type="datetime1">
              <a:rPr lang="de-DE" smtClean="0">
                <a:latin typeface="Calibri"/>
              </a:rPr>
              <a:t>07.10.18</a:t>
            </a:fld>
            <a:endParaRPr lang="de-DE">
              <a:latin typeface="Calibri"/>
            </a:endParaRPr>
          </a:p>
        </p:txBody>
      </p:sp>
      <p:sp>
        <p:nvSpPr>
          <p:cNvPr id="3" name="Fußzeilenplatzhalter 2"/>
          <p:cNvSpPr>
            <a:spLocks noGrp="1"/>
          </p:cNvSpPr>
          <p:nvPr>
            <p:ph type="ftr" sz="quarter" idx="11"/>
          </p:nvPr>
        </p:nvSpPr>
        <p:spPr/>
        <p:txBody>
          <a:bodyPr/>
          <a:lstStyle/>
          <a:p>
            <a:r>
              <a:rPr lang="de-DE">
                <a:latin typeface="Calibri"/>
              </a:rPr>
              <a:t>© Cerulean Circle GmbH</a:t>
            </a:r>
          </a:p>
        </p:txBody>
      </p:sp>
      <p:sp>
        <p:nvSpPr>
          <p:cNvPr id="4" name="Foliennummernplatzhalter 3"/>
          <p:cNvSpPr>
            <a:spLocks noGrp="1"/>
          </p:cNvSpPr>
          <p:nvPr>
            <p:ph type="sldNum" sz="quarter" idx="12"/>
          </p:nvPr>
        </p:nvSpPr>
        <p:spPr/>
        <p:txBody>
          <a:bodyPr/>
          <a:lstStyle/>
          <a:p>
            <a:fld id="{C4FB3287-924D-476C-A86E-8BB8B69384F9}" type="slidenum">
              <a:rPr lang="de-DE" smtClean="0">
                <a:latin typeface="Calibri"/>
              </a:rPr>
              <a:pPr/>
              <a:t>105</a:t>
            </a:fld>
            <a:endParaRPr lang="de-DE">
              <a:latin typeface="Calibri"/>
            </a:endParaRPr>
          </a:p>
        </p:txBody>
      </p:sp>
      <p:sp>
        <p:nvSpPr>
          <p:cNvPr id="36" name="Richtungspfeil 35"/>
          <p:cNvSpPr/>
          <p:nvPr/>
        </p:nvSpPr>
        <p:spPr>
          <a:xfrm>
            <a:off x="381063" y="2219587"/>
            <a:ext cx="4943654" cy="793171"/>
          </a:xfrm>
          <a:prstGeom prst="homePlate">
            <a:avLst/>
          </a:prstGeom>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389309" eaLnBrk="1" fontAlgn="auto" latinLnBrk="0" hangingPunct="1">
              <a:lnSpc>
                <a:spcPct val="100000"/>
              </a:lnSpc>
              <a:spcBef>
                <a:spcPts val="0"/>
              </a:spcBef>
              <a:spcAft>
                <a:spcPts val="0"/>
              </a:spcAft>
              <a:buClrTx/>
              <a:buSzTx/>
              <a:buFontTx/>
              <a:buNone/>
              <a:tabLst/>
              <a:defRPr/>
            </a:pPr>
            <a:r>
              <a:rPr kumimoji="0" lang="de-DE" sz="4800" b="0" i="0" u="none" strike="noStrike" kern="0" cap="none" spc="0" normalizeH="0" baseline="0" noProof="0" dirty="0">
                <a:ln>
                  <a:noFill/>
                </a:ln>
                <a:solidFill>
                  <a:srgbClr val="000000"/>
                </a:solidFill>
                <a:effectLst/>
                <a:uLnTx/>
                <a:uFillTx/>
                <a:latin typeface="DB Office"/>
                <a:ea typeface=""/>
                <a:cs typeface=""/>
              </a:rPr>
              <a:t>Plan</a:t>
            </a:r>
            <a:endParaRPr kumimoji="0" lang="de-DE" sz="4800" b="0" i="0" u="none" strike="noStrike" kern="0" cap="none" spc="0" normalizeH="0" baseline="0" noProof="0" dirty="0">
              <a:ln>
                <a:noFill/>
              </a:ln>
              <a:solidFill>
                <a:srgbClr val="FFFFFF"/>
              </a:solidFill>
              <a:effectLst/>
              <a:uLnTx/>
              <a:uFillTx/>
              <a:latin typeface="DB Office"/>
              <a:ea typeface=""/>
              <a:cs typeface=""/>
            </a:endParaRPr>
          </a:p>
        </p:txBody>
      </p:sp>
      <p:sp>
        <p:nvSpPr>
          <p:cNvPr id="37" name="Eingebuchteter Richtungspfeil 195"/>
          <p:cNvSpPr/>
          <p:nvPr/>
        </p:nvSpPr>
        <p:spPr>
          <a:xfrm>
            <a:off x="4978471" y="2219587"/>
            <a:ext cx="3629193" cy="793171"/>
          </a:xfrm>
          <a:prstGeom prst="chevron">
            <a:avLst/>
          </a:prstGeom>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389309" eaLnBrk="1" fontAlgn="auto" latinLnBrk="0" hangingPunct="1">
              <a:lnSpc>
                <a:spcPct val="100000"/>
              </a:lnSpc>
              <a:spcBef>
                <a:spcPts val="0"/>
              </a:spcBef>
              <a:spcAft>
                <a:spcPts val="0"/>
              </a:spcAft>
              <a:buClrTx/>
              <a:buSzTx/>
              <a:buFontTx/>
              <a:buNone/>
              <a:tabLst/>
              <a:defRPr/>
            </a:pPr>
            <a:r>
              <a:rPr kumimoji="0" lang="de-DE" sz="4800" b="0" i="0" u="none" strike="noStrike" kern="0" cap="none" spc="0" normalizeH="0" baseline="0" noProof="0" dirty="0" err="1">
                <a:ln>
                  <a:noFill/>
                </a:ln>
                <a:solidFill>
                  <a:srgbClr val="000000"/>
                </a:solidFill>
                <a:effectLst/>
                <a:uLnTx/>
                <a:uFillTx/>
                <a:latin typeface="DB Office"/>
                <a:ea typeface=""/>
                <a:cs typeface=""/>
              </a:rPr>
              <a:t>Build</a:t>
            </a:r>
            <a:endParaRPr kumimoji="0" lang="de-DE" sz="4800" b="0" i="0" u="none" strike="noStrike" kern="0" cap="none" spc="0" normalizeH="0" baseline="0" noProof="0" dirty="0">
              <a:ln>
                <a:noFill/>
              </a:ln>
              <a:solidFill>
                <a:srgbClr val="000000"/>
              </a:solidFill>
              <a:effectLst/>
              <a:uLnTx/>
              <a:uFillTx/>
              <a:latin typeface="DB Office"/>
              <a:ea typeface=""/>
              <a:cs typeface=""/>
            </a:endParaRPr>
          </a:p>
        </p:txBody>
      </p:sp>
      <p:sp>
        <p:nvSpPr>
          <p:cNvPr id="38" name="Eingebuchteter Richtungspfeil 189"/>
          <p:cNvSpPr/>
          <p:nvPr/>
        </p:nvSpPr>
        <p:spPr>
          <a:xfrm>
            <a:off x="8274238" y="2219596"/>
            <a:ext cx="5904025" cy="793173"/>
          </a:xfrm>
          <a:prstGeom prst="chevron">
            <a:avLst/>
          </a:prstGeom>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389309" eaLnBrk="1" fontAlgn="auto" latinLnBrk="0" hangingPunct="1">
              <a:lnSpc>
                <a:spcPct val="100000"/>
              </a:lnSpc>
              <a:spcBef>
                <a:spcPts val="0"/>
              </a:spcBef>
              <a:spcAft>
                <a:spcPts val="0"/>
              </a:spcAft>
              <a:buClrTx/>
              <a:buSzTx/>
              <a:buFontTx/>
              <a:buNone/>
              <a:tabLst/>
              <a:defRPr/>
            </a:pPr>
            <a:r>
              <a:rPr kumimoji="0" lang="de-DE" sz="4800" b="0" i="0" u="none" strike="noStrike" kern="0" cap="none" spc="0" normalizeH="0" baseline="0" noProof="0" dirty="0" err="1">
                <a:ln>
                  <a:noFill/>
                </a:ln>
                <a:solidFill>
                  <a:srgbClr val="000000"/>
                </a:solidFill>
                <a:effectLst/>
                <a:uLnTx/>
                <a:uFillTx/>
                <a:latin typeface="DB Office"/>
                <a:ea typeface=""/>
                <a:cs typeface=""/>
              </a:rPr>
              <a:t>Integrate</a:t>
            </a:r>
            <a:endParaRPr kumimoji="0" lang="de-DE" sz="4800" b="0" i="0" u="none" strike="noStrike" kern="0" cap="none" spc="0" normalizeH="0" baseline="0" noProof="0" dirty="0">
              <a:ln>
                <a:noFill/>
              </a:ln>
              <a:solidFill>
                <a:srgbClr val="000000"/>
              </a:solidFill>
              <a:effectLst/>
              <a:uLnTx/>
              <a:uFillTx/>
              <a:latin typeface="DB Office"/>
              <a:ea typeface=""/>
              <a:cs typeface=""/>
            </a:endParaRPr>
          </a:p>
        </p:txBody>
      </p:sp>
      <p:sp>
        <p:nvSpPr>
          <p:cNvPr id="39" name="Eingebuchteter Richtungspfeil 190"/>
          <p:cNvSpPr/>
          <p:nvPr/>
        </p:nvSpPr>
        <p:spPr>
          <a:xfrm>
            <a:off x="13903980" y="2219600"/>
            <a:ext cx="3924145" cy="793171"/>
          </a:xfrm>
          <a:prstGeom prst="chevron">
            <a:avLst/>
          </a:prstGeom>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389309" eaLnBrk="1" fontAlgn="auto" latinLnBrk="0" hangingPunct="1">
              <a:lnSpc>
                <a:spcPct val="100000"/>
              </a:lnSpc>
              <a:spcBef>
                <a:spcPts val="0"/>
              </a:spcBef>
              <a:spcAft>
                <a:spcPts val="0"/>
              </a:spcAft>
              <a:buClrTx/>
              <a:buSzTx/>
              <a:buFontTx/>
              <a:buNone/>
              <a:tabLst/>
              <a:defRPr/>
            </a:pPr>
            <a:r>
              <a:rPr kumimoji="0" lang="de-DE" sz="4800" b="0" i="0" u="none" strike="noStrike" kern="0" cap="none" spc="0" normalizeH="0" baseline="0" noProof="0" dirty="0">
                <a:ln>
                  <a:noFill/>
                </a:ln>
                <a:solidFill>
                  <a:srgbClr val="000000"/>
                </a:solidFill>
                <a:effectLst/>
                <a:uLnTx/>
                <a:uFillTx/>
                <a:latin typeface="DB Office"/>
                <a:ea typeface=""/>
                <a:cs typeface=""/>
              </a:rPr>
              <a:t>Run</a:t>
            </a:r>
          </a:p>
        </p:txBody>
      </p:sp>
      <p:pic>
        <p:nvPicPr>
          <p:cNvPr id="20" name="Bild 19"/>
          <p:cNvPicPr>
            <a:picLocks noChangeAspect="1"/>
          </p:cNvPicPr>
          <p:nvPr/>
        </p:nvPicPr>
        <p:blipFill rotWithShape="1">
          <a:blip r:embed="rId2">
            <a:clrChange>
              <a:clrFrom>
                <a:srgbClr val="FFFFFF"/>
              </a:clrFrom>
              <a:clrTo>
                <a:srgbClr val="FFFFFF">
                  <a:alpha val="0"/>
                </a:srgbClr>
              </a:clrTo>
            </a:clrChange>
          </a:blip>
          <a:srcRect l="6035" t="4818" r="8032" b="6120"/>
          <a:stretch/>
        </p:blipFill>
        <p:spPr>
          <a:xfrm>
            <a:off x="381063" y="3162300"/>
            <a:ext cx="5791137" cy="5894550"/>
          </a:xfrm>
          <a:prstGeom prst="rect">
            <a:avLst/>
          </a:prstGeom>
        </p:spPr>
      </p:pic>
      <p:sp>
        <p:nvSpPr>
          <p:cNvPr id="5" name="Textfeld 4"/>
          <p:cNvSpPr txBox="1"/>
          <p:nvPr/>
        </p:nvSpPr>
        <p:spPr>
          <a:xfrm>
            <a:off x="6792759" y="3755084"/>
            <a:ext cx="10884455" cy="4708981"/>
          </a:xfrm>
          <a:prstGeom prst="rect">
            <a:avLst/>
          </a:prstGeom>
          <a:noFill/>
        </p:spPr>
        <p:txBody>
          <a:bodyPr wrap="none" rtlCol="0">
            <a:spAutoFit/>
          </a:bodyPr>
          <a:lstStyle/>
          <a:p>
            <a:r>
              <a:rPr lang="en-US" sz="6000" dirty="0" err="1"/>
              <a:t>Kontinuierliche</a:t>
            </a:r>
            <a:r>
              <a:rPr lang="en-US" sz="6000" dirty="0"/>
              <a:t> </a:t>
            </a:r>
            <a:r>
              <a:rPr lang="en-US" sz="6000" dirty="0" err="1"/>
              <a:t>Verbesserung</a:t>
            </a:r>
            <a:endParaRPr lang="en-US" sz="6000" dirty="0"/>
          </a:p>
          <a:p>
            <a:endParaRPr lang="en-US" sz="6000" dirty="0"/>
          </a:p>
          <a:p>
            <a:r>
              <a:rPr lang="en-US" sz="6000" dirty="0" err="1"/>
              <a:t>Durch</a:t>
            </a:r>
            <a:r>
              <a:rPr lang="en-US" sz="6000" dirty="0"/>
              <a:t> </a:t>
            </a:r>
            <a:r>
              <a:rPr lang="en-US" sz="6000" dirty="0" err="1"/>
              <a:t>Erhöhung</a:t>
            </a:r>
            <a:r>
              <a:rPr lang="en-US" sz="6000" dirty="0"/>
              <a:t> des </a:t>
            </a:r>
            <a:r>
              <a:rPr lang="en-US" sz="6000" dirty="0" err="1"/>
              <a:t>Reifegrads</a:t>
            </a:r>
            <a:endParaRPr lang="en-US" sz="6000" dirty="0"/>
          </a:p>
          <a:p>
            <a:endParaRPr lang="en-US" sz="6000" dirty="0"/>
          </a:p>
          <a:p>
            <a:r>
              <a:rPr lang="en-US" sz="6000" dirty="0" err="1"/>
              <a:t>Regelmäßiger</a:t>
            </a:r>
            <a:r>
              <a:rPr lang="en-US" sz="6000" dirty="0"/>
              <a:t> </a:t>
            </a:r>
            <a:r>
              <a:rPr lang="en-US" sz="6000" dirty="0" err="1"/>
              <a:t>Paradigmenwechsel</a:t>
            </a:r>
            <a:endParaRPr lang="en-US" sz="6000" dirty="0"/>
          </a:p>
        </p:txBody>
      </p:sp>
    </p:spTree>
    <p:extLst>
      <p:ext uri="{BB962C8B-B14F-4D97-AF65-F5344CB8AC3E}">
        <p14:creationId xmlns:p14="http://schemas.microsoft.com/office/powerpoint/2010/main" val="12367307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itel 62"/>
          <p:cNvSpPr>
            <a:spLocks noGrp="1"/>
          </p:cNvSpPr>
          <p:nvPr>
            <p:ph type="title"/>
          </p:nvPr>
        </p:nvSpPr>
        <p:spPr/>
        <p:txBody>
          <a:bodyPr/>
          <a:lstStyle/>
          <a:p>
            <a:r>
              <a:rPr lang="en-US" sz="5400" dirty="0"/>
              <a:t>Transformation </a:t>
            </a:r>
            <a:r>
              <a:rPr lang="en-US" sz="5400" dirty="0" err="1" smtClean="0"/>
              <a:t>heisst</a:t>
            </a:r>
            <a:r>
              <a:rPr lang="en-US" sz="5400" dirty="0"/>
              <a:t>:</a:t>
            </a:r>
            <a:br>
              <a:rPr lang="en-US" sz="5400" dirty="0"/>
            </a:br>
            <a:r>
              <a:rPr lang="en-US" sz="5400" dirty="0" err="1"/>
              <a:t>bereit</a:t>
            </a:r>
            <a:r>
              <a:rPr lang="en-US" sz="5400" dirty="0"/>
              <a:t> sein </a:t>
            </a:r>
            <a:r>
              <a:rPr lang="en-US" sz="5400" dirty="0" err="1"/>
              <a:t>zum</a:t>
            </a:r>
            <a:r>
              <a:rPr lang="en-US" sz="5400" dirty="0"/>
              <a:t> </a:t>
            </a:r>
            <a:r>
              <a:rPr lang="en-US" sz="5400" dirty="0" err="1"/>
              <a:t>Recyceln</a:t>
            </a:r>
            <a:endParaRPr lang="en-US" sz="5400" dirty="0"/>
          </a:p>
        </p:txBody>
      </p:sp>
      <p:sp>
        <p:nvSpPr>
          <p:cNvPr id="2" name="Datumsplatzhalter 1"/>
          <p:cNvSpPr>
            <a:spLocks noGrp="1"/>
          </p:cNvSpPr>
          <p:nvPr>
            <p:ph type="dt" sz="half" idx="10"/>
          </p:nvPr>
        </p:nvSpPr>
        <p:spPr/>
        <p:txBody>
          <a:bodyPr/>
          <a:lstStyle/>
          <a:p>
            <a:fld id="{822852AD-08DA-D54C-B41B-26FAAAC7A512}" type="datetime1">
              <a:rPr lang="de-DE" smtClean="0">
                <a:latin typeface="Calibri"/>
              </a:rPr>
              <a:t>07.10.18</a:t>
            </a:fld>
            <a:endParaRPr lang="de-DE">
              <a:latin typeface="Calibri"/>
            </a:endParaRPr>
          </a:p>
        </p:txBody>
      </p:sp>
      <p:sp>
        <p:nvSpPr>
          <p:cNvPr id="3" name="Fußzeilenplatzhalter 2"/>
          <p:cNvSpPr>
            <a:spLocks noGrp="1"/>
          </p:cNvSpPr>
          <p:nvPr>
            <p:ph type="ftr" sz="quarter" idx="11"/>
          </p:nvPr>
        </p:nvSpPr>
        <p:spPr/>
        <p:txBody>
          <a:bodyPr/>
          <a:lstStyle/>
          <a:p>
            <a:r>
              <a:rPr lang="de-DE">
                <a:latin typeface="Calibri"/>
              </a:rPr>
              <a:t>© Cerulean Circle GmbH</a:t>
            </a:r>
          </a:p>
        </p:txBody>
      </p:sp>
      <p:sp>
        <p:nvSpPr>
          <p:cNvPr id="4" name="Foliennummernplatzhalter 3"/>
          <p:cNvSpPr>
            <a:spLocks noGrp="1"/>
          </p:cNvSpPr>
          <p:nvPr>
            <p:ph type="sldNum" sz="quarter" idx="12"/>
          </p:nvPr>
        </p:nvSpPr>
        <p:spPr/>
        <p:txBody>
          <a:bodyPr/>
          <a:lstStyle/>
          <a:p>
            <a:fld id="{C4FB3287-924D-476C-A86E-8BB8B69384F9}" type="slidenum">
              <a:rPr lang="de-DE" smtClean="0">
                <a:latin typeface="Calibri"/>
              </a:rPr>
              <a:pPr/>
              <a:t>106</a:t>
            </a:fld>
            <a:endParaRPr lang="de-DE">
              <a:latin typeface="Calibri"/>
            </a:endParaRPr>
          </a:p>
        </p:txBody>
      </p:sp>
      <p:sp>
        <p:nvSpPr>
          <p:cNvPr id="36" name="Richtungspfeil 35"/>
          <p:cNvSpPr/>
          <p:nvPr/>
        </p:nvSpPr>
        <p:spPr>
          <a:xfrm>
            <a:off x="381063" y="2219587"/>
            <a:ext cx="4943654" cy="793171"/>
          </a:xfrm>
          <a:prstGeom prst="homePlate">
            <a:avLst/>
          </a:prstGeom>
          <a:solidFill>
            <a:schemeClr val="accent1"/>
          </a:solidFill>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389309" eaLnBrk="1" fontAlgn="auto" latinLnBrk="0" hangingPunct="1">
              <a:lnSpc>
                <a:spcPct val="100000"/>
              </a:lnSpc>
              <a:spcBef>
                <a:spcPts val="0"/>
              </a:spcBef>
              <a:spcAft>
                <a:spcPts val="0"/>
              </a:spcAft>
              <a:buClrTx/>
              <a:buSzTx/>
              <a:buFontTx/>
              <a:buNone/>
              <a:tabLst/>
              <a:defRPr/>
            </a:pPr>
            <a:r>
              <a:rPr kumimoji="0" lang="de-DE" sz="4800" b="0" i="0" u="none" strike="noStrike" kern="0" cap="none" spc="0" normalizeH="0" baseline="0" noProof="0" dirty="0">
                <a:ln>
                  <a:noFill/>
                </a:ln>
                <a:solidFill>
                  <a:schemeClr val="bg1"/>
                </a:solidFill>
                <a:effectLst/>
                <a:uLnTx/>
                <a:uFillTx/>
                <a:latin typeface="DB Office"/>
                <a:ea typeface=""/>
                <a:cs typeface=""/>
              </a:rPr>
              <a:t>Plan</a:t>
            </a:r>
          </a:p>
        </p:txBody>
      </p:sp>
      <p:sp>
        <p:nvSpPr>
          <p:cNvPr id="37" name="Eingebuchteter Richtungspfeil 195"/>
          <p:cNvSpPr/>
          <p:nvPr/>
        </p:nvSpPr>
        <p:spPr>
          <a:xfrm>
            <a:off x="4978471" y="2219587"/>
            <a:ext cx="3629193" cy="793171"/>
          </a:xfrm>
          <a:prstGeom prst="chevron">
            <a:avLst/>
          </a:prstGeom>
          <a:solidFill>
            <a:schemeClr val="accent1"/>
          </a:solidFill>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389309" eaLnBrk="1" fontAlgn="auto" latinLnBrk="0" hangingPunct="1">
              <a:lnSpc>
                <a:spcPct val="100000"/>
              </a:lnSpc>
              <a:spcBef>
                <a:spcPts val="0"/>
              </a:spcBef>
              <a:spcAft>
                <a:spcPts val="0"/>
              </a:spcAft>
              <a:buClrTx/>
              <a:buSzTx/>
              <a:buFontTx/>
              <a:buNone/>
              <a:tabLst/>
              <a:defRPr/>
            </a:pPr>
            <a:r>
              <a:rPr kumimoji="0" lang="de-DE" sz="4800" b="0" i="0" u="none" strike="noStrike" kern="0" cap="none" spc="0" normalizeH="0" baseline="0" noProof="0" dirty="0" err="1">
                <a:ln>
                  <a:noFill/>
                </a:ln>
                <a:solidFill>
                  <a:schemeClr val="bg1"/>
                </a:solidFill>
                <a:effectLst/>
                <a:uLnTx/>
                <a:uFillTx/>
                <a:latin typeface="DB Office"/>
                <a:ea typeface=""/>
                <a:cs typeface=""/>
              </a:rPr>
              <a:t>Build</a:t>
            </a:r>
            <a:endParaRPr kumimoji="0" lang="de-DE" sz="4800" b="0" i="0" u="none" strike="noStrike" kern="0" cap="none" spc="0" normalizeH="0" baseline="0" noProof="0" dirty="0">
              <a:ln>
                <a:noFill/>
              </a:ln>
              <a:solidFill>
                <a:schemeClr val="bg1"/>
              </a:solidFill>
              <a:effectLst/>
              <a:uLnTx/>
              <a:uFillTx/>
              <a:latin typeface="DB Office"/>
              <a:ea typeface=""/>
              <a:cs typeface=""/>
            </a:endParaRPr>
          </a:p>
        </p:txBody>
      </p:sp>
      <p:sp>
        <p:nvSpPr>
          <p:cNvPr id="38" name="Eingebuchteter Richtungspfeil 189"/>
          <p:cNvSpPr/>
          <p:nvPr/>
        </p:nvSpPr>
        <p:spPr>
          <a:xfrm>
            <a:off x="8274238" y="2219596"/>
            <a:ext cx="5904025" cy="793173"/>
          </a:xfrm>
          <a:prstGeom prst="chevron">
            <a:avLst/>
          </a:prstGeom>
          <a:solidFill>
            <a:schemeClr val="accent1"/>
          </a:solidFill>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389309" eaLnBrk="1" fontAlgn="auto" latinLnBrk="0" hangingPunct="1">
              <a:lnSpc>
                <a:spcPct val="100000"/>
              </a:lnSpc>
              <a:spcBef>
                <a:spcPts val="0"/>
              </a:spcBef>
              <a:spcAft>
                <a:spcPts val="0"/>
              </a:spcAft>
              <a:buClrTx/>
              <a:buSzTx/>
              <a:buFontTx/>
              <a:buNone/>
              <a:tabLst/>
              <a:defRPr/>
            </a:pPr>
            <a:r>
              <a:rPr kumimoji="0" lang="de-DE" sz="4800" b="0" i="0" u="none" strike="noStrike" kern="0" cap="none" spc="0" normalizeH="0" baseline="0" noProof="0" dirty="0" err="1">
                <a:ln>
                  <a:noFill/>
                </a:ln>
                <a:solidFill>
                  <a:schemeClr val="bg1"/>
                </a:solidFill>
                <a:effectLst/>
                <a:uLnTx/>
                <a:uFillTx/>
                <a:latin typeface="DB Office"/>
                <a:ea typeface=""/>
                <a:cs typeface=""/>
              </a:rPr>
              <a:t>Integrate</a:t>
            </a:r>
            <a:endParaRPr kumimoji="0" lang="de-DE" sz="4800" b="0" i="0" u="none" strike="noStrike" kern="0" cap="none" spc="0" normalizeH="0" baseline="0" noProof="0" dirty="0">
              <a:ln>
                <a:noFill/>
              </a:ln>
              <a:solidFill>
                <a:schemeClr val="bg1"/>
              </a:solidFill>
              <a:effectLst/>
              <a:uLnTx/>
              <a:uFillTx/>
              <a:latin typeface="DB Office"/>
              <a:ea typeface=""/>
              <a:cs typeface=""/>
            </a:endParaRPr>
          </a:p>
        </p:txBody>
      </p:sp>
      <p:sp>
        <p:nvSpPr>
          <p:cNvPr id="39" name="Eingebuchteter Richtungspfeil 190"/>
          <p:cNvSpPr/>
          <p:nvPr/>
        </p:nvSpPr>
        <p:spPr>
          <a:xfrm>
            <a:off x="13903980" y="2219600"/>
            <a:ext cx="3924145" cy="793171"/>
          </a:xfrm>
          <a:prstGeom prst="chevron">
            <a:avLst/>
          </a:prstGeom>
          <a:solidFill>
            <a:schemeClr val="accent1"/>
          </a:solidFill>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389309" eaLnBrk="1" fontAlgn="auto" latinLnBrk="0" hangingPunct="1">
              <a:lnSpc>
                <a:spcPct val="100000"/>
              </a:lnSpc>
              <a:spcBef>
                <a:spcPts val="0"/>
              </a:spcBef>
              <a:spcAft>
                <a:spcPts val="0"/>
              </a:spcAft>
              <a:buClrTx/>
              <a:buSzTx/>
              <a:buFontTx/>
              <a:buNone/>
              <a:tabLst/>
              <a:defRPr/>
            </a:pPr>
            <a:r>
              <a:rPr kumimoji="0" lang="de-DE" sz="4800" b="0" i="0" u="none" strike="noStrike" kern="0" cap="none" spc="0" normalizeH="0" baseline="0" noProof="0" dirty="0">
                <a:ln>
                  <a:noFill/>
                </a:ln>
                <a:solidFill>
                  <a:schemeClr val="bg1"/>
                </a:solidFill>
                <a:effectLst/>
                <a:uLnTx/>
                <a:uFillTx/>
                <a:latin typeface="DB Office"/>
                <a:ea typeface=""/>
                <a:cs typeface=""/>
              </a:rPr>
              <a:t>Run</a:t>
            </a:r>
          </a:p>
        </p:txBody>
      </p:sp>
      <p:pic>
        <p:nvPicPr>
          <p:cNvPr id="20" name="Bild 19"/>
          <p:cNvPicPr>
            <a:picLocks noChangeAspect="1"/>
          </p:cNvPicPr>
          <p:nvPr/>
        </p:nvPicPr>
        <p:blipFill rotWithShape="1">
          <a:blip r:embed="rId2">
            <a:clrChange>
              <a:clrFrom>
                <a:srgbClr val="FFFFFF"/>
              </a:clrFrom>
              <a:clrTo>
                <a:srgbClr val="FFFFFF">
                  <a:alpha val="0"/>
                </a:srgbClr>
              </a:clrTo>
            </a:clrChange>
          </a:blip>
          <a:srcRect l="6035" t="4818" r="8032" b="6120"/>
          <a:stretch/>
        </p:blipFill>
        <p:spPr>
          <a:xfrm>
            <a:off x="381063" y="3162300"/>
            <a:ext cx="5791137" cy="5894550"/>
          </a:xfrm>
          <a:prstGeom prst="rect">
            <a:avLst/>
          </a:prstGeom>
        </p:spPr>
      </p:pic>
      <p:grpSp>
        <p:nvGrpSpPr>
          <p:cNvPr id="12" name="Gruppieren 12">
            <a:extLst>
              <a:ext uri="{FF2B5EF4-FFF2-40B4-BE49-F238E27FC236}">
                <a16:creationId xmlns:a16="http://schemas.microsoft.com/office/drawing/2014/main" xmlns="" id="{202A8781-5EF0-4767-8F10-EB8BE6CB318E}"/>
              </a:ext>
            </a:extLst>
          </p:cNvPr>
          <p:cNvGrpSpPr/>
          <p:nvPr/>
        </p:nvGrpSpPr>
        <p:grpSpPr>
          <a:xfrm>
            <a:off x="914654" y="4000500"/>
            <a:ext cx="15897182" cy="3810000"/>
            <a:chOff x="1295400" y="2543596"/>
            <a:chExt cx="13348555" cy="3199183"/>
          </a:xfrm>
        </p:grpSpPr>
        <p:grpSp>
          <p:nvGrpSpPr>
            <p:cNvPr id="13" name="Gruppieren 5">
              <a:extLst>
                <a:ext uri="{FF2B5EF4-FFF2-40B4-BE49-F238E27FC236}">
                  <a16:creationId xmlns:a16="http://schemas.microsoft.com/office/drawing/2014/main" xmlns="" id="{C7C00114-9713-4CA6-A95C-F94B8CD1ECC4}"/>
                </a:ext>
              </a:extLst>
            </p:cNvPr>
            <p:cNvGrpSpPr/>
            <p:nvPr/>
          </p:nvGrpSpPr>
          <p:grpSpPr>
            <a:xfrm>
              <a:off x="1295400" y="3272711"/>
              <a:ext cx="13348555" cy="2470068"/>
              <a:chOff x="609600" y="2723780"/>
              <a:chExt cx="13348555" cy="2470068"/>
            </a:xfrm>
          </p:grpSpPr>
          <p:pic>
            <p:nvPicPr>
              <p:cNvPr id="19" name="Bild 5">
                <a:extLst>
                  <a:ext uri="{FF2B5EF4-FFF2-40B4-BE49-F238E27FC236}">
                    <a16:creationId xmlns:a16="http://schemas.microsoft.com/office/drawing/2014/main" xmlns="" id="{AB12C2ED-F7F5-4041-B243-58240DB5FCAE}"/>
                  </a:ext>
                </a:extLst>
              </p:cNvPr>
              <p:cNvPicPr>
                <a:picLocks noChangeAspect="1"/>
              </p:cNvPicPr>
              <p:nvPr/>
            </p:nvPicPr>
            <p:blipFill rotWithShape="1">
              <a:blip r:embed="rId3"/>
              <a:srcRect r="27546"/>
              <a:stretch/>
            </p:blipFill>
            <p:spPr>
              <a:xfrm>
                <a:off x="609600" y="2723780"/>
                <a:ext cx="5715000" cy="2470068"/>
              </a:xfrm>
              <a:prstGeom prst="rect">
                <a:avLst/>
              </a:prstGeom>
            </p:spPr>
          </p:pic>
          <p:pic>
            <p:nvPicPr>
              <p:cNvPr id="21" name="Bild 2">
                <a:extLst>
                  <a:ext uri="{FF2B5EF4-FFF2-40B4-BE49-F238E27FC236}">
                    <a16:creationId xmlns:a16="http://schemas.microsoft.com/office/drawing/2014/main" xmlns="" id="{634250C0-FF00-4A6F-8CB8-BF1017E654D7}"/>
                  </a:ext>
                </a:extLst>
              </p:cNvPr>
              <p:cNvPicPr>
                <a:picLocks noChangeAspect="1"/>
              </p:cNvPicPr>
              <p:nvPr/>
            </p:nvPicPr>
            <p:blipFill>
              <a:blip r:embed="rId4"/>
              <a:stretch>
                <a:fillRect/>
              </a:stretch>
            </p:blipFill>
            <p:spPr>
              <a:xfrm>
                <a:off x="6324600" y="3063423"/>
                <a:ext cx="7633555" cy="2127250"/>
              </a:xfrm>
              <a:prstGeom prst="rect">
                <a:avLst/>
              </a:prstGeom>
            </p:spPr>
          </p:pic>
        </p:grpSp>
        <p:sp>
          <p:nvSpPr>
            <p:cNvPr id="14" name="Textfeld 13">
              <a:extLst>
                <a:ext uri="{FF2B5EF4-FFF2-40B4-BE49-F238E27FC236}">
                  <a16:creationId xmlns:a16="http://schemas.microsoft.com/office/drawing/2014/main" xmlns="" id="{6AA33B16-8144-41E0-A7D0-B7A0EE19751F}"/>
                </a:ext>
              </a:extLst>
            </p:cNvPr>
            <p:cNvSpPr txBox="1"/>
            <p:nvPr/>
          </p:nvSpPr>
          <p:spPr>
            <a:xfrm>
              <a:off x="2590800" y="2551274"/>
              <a:ext cx="824265" cy="507831"/>
            </a:xfrm>
            <a:prstGeom prst="rect">
              <a:avLst/>
            </a:prstGeom>
            <a:noFill/>
          </p:spPr>
          <p:txBody>
            <a:bodyPr wrap="none" rtlCol="0">
              <a:spAutoFit/>
            </a:bodyPr>
            <a:lstStyle/>
            <a:p>
              <a:r>
                <a:rPr lang="de-DE" dirty="0" err="1"/>
                <a:t>Why</a:t>
              </a:r>
              <a:endParaRPr lang="en-US" dirty="0"/>
            </a:p>
          </p:txBody>
        </p:sp>
        <p:sp>
          <p:nvSpPr>
            <p:cNvPr id="15" name="Textfeld 14">
              <a:extLst>
                <a:ext uri="{FF2B5EF4-FFF2-40B4-BE49-F238E27FC236}">
                  <a16:creationId xmlns:a16="http://schemas.microsoft.com/office/drawing/2014/main" xmlns="" id="{B5135C54-C3D4-4EF0-9B48-1004331F933D}"/>
                </a:ext>
              </a:extLst>
            </p:cNvPr>
            <p:cNvSpPr txBox="1"/>
            <p:nvPr/>
          </p:nvSpPr>
          <p:spPr>
            <a:xfrm>
              <a:off x="4363332" y="2551274"/>
              <a:ext cx="950901" cy="507831"/>
            </a:xfrm>
            <a:prstGeom prst="rect">
              <a:avLst/>
            </a:prstGeom>
            <a:noFill/>
          </p:spPr>
          <p:txBody>
            <a:bodyPr wrap="none" rtlCol="0">
              <a:spAutoFit/>
            </a:bodyPr>
            <a:lstStyle/>
            <a:p>
              <a:r>
                <a:rPr lang="de-DE" dirty="0" err="1"/>
                <a:t>What</a:t>
              </a:r>
              <a:endParaRPr lang="en-US" dirty="0"/>
            </a:p>
          </p:txBody>
        </p:sp>
        <p:sp>
          <p:nvSpPr>
            <p:cNvPr id="16" name="Textfeld 15">
              <a:extLst>
                <a:ext uri="{FF2B5EF4-FFF2-40B4-BE49-F238E27FC236}">
                  <a16:creationId xmlns:a16="http://schemas.microsoft.com/office/drawing/2014/main" xmlns="" id="{99B7663E-EFE6-4D04-85BD-507A3A59DDEC}"/>
                </a:ext>
              </a:extLst>
            </p:cNvPr>
            <p:cNvSpPr txBox="1"/>
            <p:nvPr/>
          </p:nvSpPr>
          <p:spPr>
            <a:xfrm>
              <a:off x="6059499" y="2548099"/>
              <a:ext cx="829330" cy="507831"/>
            </a:xfrm>
            <a:prstGeom prst="rect">
              <a:avLst/>
            </a:prstGeom>
            <a:noFill/>
          </p:spPr>
          <p:txBody>
            <a:bodyPr wrap="none" rtlCol="0">
              <a:spAutoFit/>
            </a:bodyPr>
            <a:lstStyle/>
            <a:p>
              <a:r>
                <a:rPr lang="de-DE" dirty="0" err="1"/>
                <a:t>How</a:t>
              </a:r>
              <a:endParaRPr lang="en-US" dirty="0"/>
            </a:p>
          </p:txBody>
        </p:sp>
        <p:sp>
          <p:nvSpPr>
            <p:cNvPr id="17" name="Textfeld 16">
              <a:extLst>
                <a:ext uri="{FF2B5EF4-FFF2-40B4-BE49-F238E27FC236}">
                  <a16:creationId xmlns:a16="http://schemas.microsoft.com/office/drawing/2014/main" xmlns="" id="{8B5119D8-4F2D-4D09-83E4-ABF29E10698C}"/>
                </a:ext>
              </a:extLst>
            </p:cNvPr>
            <p:cNvSpPr txBox="1"/>
            <p:nvPr/>
          </p:nvSpPr>
          <p:spPr>
            <a:xfrm>
              <a:off x="7129337" y="2548099"/>
              <a:ext cx="1132298" cy="507831"/>
            </a:xfrm>
            <a:prstGeom prst="rect">
              <a:avLst/>
            </a:prstGeom>
            <a:noFill/>
          </p:spPr>
          <p:txBody>
            <a:bodyPr wrap="none" rtlCol="0">
              <a:spAutoFit/>
            </a:bodyPr>
            <a:lstStyle/>
            <a:p>
              <a:r>
                <a:rPr lang="de-DE" dirty="0" err="1"/>
                <a:t>Where</a:t>
              </a:r>
              <a:endParaRPr lang="en-US" dirty="0"/>
            </a:p>
          </p:txBody>
        </p:sp>
        <p:sp>
          <p:nvSpPr>
            <p:cNvPr id="18" name="Textfeld 17">
              <a:extLst>
                <a:ext uri="{FF2B5EF4-FFF2-40B4-BE49-F238E27FC236}">
                  <a16:creationId xmlns:a16="http://schemas.microsoft.com/office/drawing/2014/main" xmlns="" id="{4F60DF66-518D-435B-9BF4-D4DA13BBB940}"/>
                </a:ext>
              </a:extLst>
            </p:cNvPr>
            <p:cNvSpPr txBox="1"/>
            <p:nvPr/>
          </p:nvSpPr>
          <p:spPr>
            <a:xfrm>
              <a:off x="10261028" y="2543596"/>
              <a:ext cx="1026243" cy="507831"/>
            </a:xfrm>
            <a:prstGeom prst="rect">
              <a:avLst/>
            </a:prstGeom>
            <a:noFill/>
          </p:spPr>
          <p:txBody>
            <a:bodyPr wrap="none" rtlCol="0">
              <a:spAutoFit/>
            </a:bodyPr>
            <a:lstStyle/>
            <a:p>
              <a:r>
                <a:rPr lang="de-DE" dirty="0" err="1"/>
                <a:t>When</a:t>
              </a:r>
              <a:endParaRPr lang="en-US" dirty="0"/>
            </a:p>
          </p:txBody>
        </p:sp>
      </p:grpSp>
    </p:spTree>
    <p:extLst>
      <p:ext uri="{BB962C8B-B14F-4D97-AF65-F5344CB8AC3E}">
        <p14:creationId xmlns:p14="http://schemas.microsoft.com/office/powerpoint/2010/main" val="146969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xit" presetSubtype="0" fill="hold" nodeType="afterEffect">
                                  <p:stCondLst>
                                    <p:cond delay="0"/>
                                  </p:stCondLst>
                                  <p:childTnLst>
                                    <p:animEffect transition="out" filter="dissolve">
                                      <p:cBhvr>
                                        <p:cTn id="6" dur="500"/>
                                        <p:tgtEl>
                                          <p:spTgt spid="20"/>
                                        </p:tgtEl>
                                      </p:cBhvr>
                                    </p:animEffect>
                                    <p:set>
                                      <p:cBhvr>
                                        <p:cTn id="7"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en-US"/>
          </a:p>
        </p:txBody>
      </p:sp>
      <p:sp>
        <p:nvSpPr>
          <p:cNvPr id="3" name="Datumsplatzhalter 2"/>
          <p:cNvSpPr>
            <a:spLocks noGrp="1"/>
          </p:cNvSpPr>
          <p:nvPr>
            <p:ph type="dt" sz="half" idx="10"/>
          </p:nvPr>
        </p:nvSpPr>
        <p:spPr/>
        <p:txBody>
          <a:bodyPr/>
          <a:lstStyle/>
          <a:p>
            <a:fld id="{580FE8B9-0797-A14F-BEB5-B3D86F40F8CD}" type="datetime1">
              <a:rPr lang="de-DE" smtClean="0">
                <a:latin typeface="Calibri"/>
              </a:rPr>
              <a:t>07.10.18</a:t>
            </a:fld>
            <a:endParaRPr lang="de-DE">
              <a:latin typeface="Calibri"/>
            </a:endParaRPr>
          </a:p>
        </p:txBody>
      </p:sp>
      <p:sp>
        <p:nvSpPr>
          <p:cNvPr id="4" name="Fußzeilenplatzhalter 3"/>
          <p:cNvSpPr>
            <a:spLocks noGrp="1"/>
          </p:cNvSpPr>
          <p:nvPr>
            <p:ph type="ftr" sz="quarter" idx="11"/>
          </p:nvPr>
        </p:nvSpPr>
        <p:spPr/>
        <p:txBody>
          <a:bodyPr/>
          <a:lstStyle/>
          <a:p>
            <a:r>
              <a:rPr lang="de-DE">
                <a:latin typeface="Calibri"/>
              </a:rPr>
              <a:t>© Cerulean Circle GmbH</a:t>
            </a:r>
            <a:endParaRPr lang="de-DE" dirty="0">
              <a:latin typeface="Calibri"/>
            </a:endParaRPr>
          </a:p>
        </p:txBody>
      </p:sp>
      <p:sp>
        <p:nvSpPr>
          <p:cNvPr id="5" name="Foliennummernplatzhalter 4"/>
          <p:cNvSpPr>
            <a:spLocks noGrp="1"/>
          </p:cNvSpPr>
          <p:nvPr>
            <p:ph type="sldNum" sz="quarter" idx="12"/>
          </p:nvPr>
        </p:nvSpPr>
        <p:spPr/>
        <p:txBody>
          <a:bodyPr/>
          <a:lstStyle/>
          <a:p>
            <a:fld id="{C4FB3287-924D-476C-A86E-8BB8B69384F9}" type="slidenum">
              <a:rPr lang="de-DE" smtClean="0">
                <a:latin typeface="Calibri"/>
              </a:rPr>
              <a:pPr/>
              <a:t>107</a:t>
            </a:fld>
            <a:endParaRPr lang="de-DE">
              <a:latin typeface="Calibri"/>
            </a:endParaRPr>
          </a:p>
        </p:txBody>
      </p:sp>
    </p:spTree>
    <p:extLst>
      <p:ext uri="{BB962C8B-B14F-4D97-AF65-F5344CB8AC3E}">
        <p14:creationId xmlns:p14="http://schemas.microsoft.com/office/powerpoint/2010/main" val="13409989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8" name="nature-pattern-photography-46.jpg"/>
          <p:cNvPicPr/>
          <p:nvPr/>
        </p:nvPicPr>
        <p:blipFill>
          <a:blip r:embed="rId3">
            <a:alphaModFix amt="2648"/>
            <a:extLst/>
          </a:blip>
          <a:srcRect l="13975" t="13276" r="4417" b="13276"/>
          <a:stretch>
            <a:fillRect/>
          </a:stretch>
        </p:blipFill>
        <p:spPr>
          <a:xfrm flipH="1">
            <a:off x="-913847" y="-3260"/>
            <a:ext cx="18288002" cy="10287000"/>
          </a:xfrm>
          <a:prstGeom prst="rect">
            <a:avLst/>
          </a:prstGeom>
          <a:ln w="12700">
            <a:miter lim="400000"/>
          </a:ln>
        </p:spPr>
      </p:pic>
      <p:sp>
        <p:nvSpPr>
          <p:cNvPr id="5" name="Shape 559"/>
          <p:cNvSpPr txBox="1">
            <a:spLocks/>
          </p:cNvSpPr>
          <p:nvPr/>
        </p:nvSpPr>
        <p:spPr>
          <a:xfrm>
            <a:off x="2063148" y="1429759"/>
            <a:ext cx="14759626" cy="7310172"/>
          </a:xfrm>
          <a:prstGeom prst="rect">
            <a:avLst/>
          </a:prstGeom>
          <a:ln w="12700">
            <a:miter lim="400000"/>
          </a:ln>
          <a:extLst>
            <a:ext uri="{C572A759-6A51-4108-AA02-DFA0A04FC94B}">
              <ma14:wrappingTextBoxFlag xmlns:ma14="http://schemas.microsoft.com/office/mac/drawingml/2011/main" val="1"/>
            </a:ext>
          </a:extLst>
        </p:spPr>
        <p:txBody>
          <a:bodyPr lIns="0" tIns="0" rIns="0" bIns="0" anchor="t">
            <a:noAutofit/>
          </a:bodyPr>
          <a:lstStyle>
            <a:lvl1pPr algn="ctr" defTabSz="825500">
              <a:defRPr sz="10000">
                <a:solidFill>
                  <a:srgbClr val="1E4E5C"/>
                </a:solidFill>
                <a:latin typeface="Lato"/>
                <a:ea typeface="Lato"/>
                <a:cs typeface="Lato"/>
                <a:sym typeface="Lato"/>
              </a:defRPr>
            </a:lvl1pPr>
            <a:lvl2pPr indent="228600" algn="ctr" defTabSz="825500">
              <a:defRPr sz="16400">
                <a:latin typeface="+mn-lt"/>
                <a:ea typeface="+mn-ea"/>
                <a:cs typeface="+mn-cs"/>
                <a:sym typeface="Helvetica Light"/>
              </a:defRPr>
            </a:lvl2pPr>
            <a:lvl3pPr indent="457200" algn="ctr" defTabSz="825500">
              <a:defRPr sz="16400">
                <a:latin typeface="+mn-lt"/>
                <a:ea typeface="+mn-ea"/>
                <a:cs typeface="+mn-cs"/>
                <a:sym typeface="Helvetica Light"/>
              </a:defRPr>
            </a:lvl3pPr>
            <a:lvl4pPr indent="685800" algn="ctr" defTabSz="825500">
              <a:defRPr sz="16400">
                <a:latin typeface="+mn-lt"/>
                <a:ea typeface="+mn-ea"/>
                <a:cs typeface="+mn-cs"/>
                <a:sym typeface="Helvetica Light"/>
              </a:defRPr>
            </a:lvl4pPr>
            <a:lvl5pPr indent="914400" algn="ctr" defTabSz="825500">
              <a:defRPr sz="16400">
                <a:latin typeface="+mn-lt"/>
                <a:ea typeface="+mn-ea"/>
                <a:cs typeface="+mn-cs"/>
                <a:sym typeface="Helvetica Light"/>
              </a:defRPr>
            </a:lvl5pPr>
            <a:lvl6pPr indent="1143000" algn="ctr" defTabSz="825500">
              <a:defRPr sz="16400">
                <a:latin typeface="+mn-lt"/>
                <a:ea typeface="+mn-ea"/>
                <a:cs typeface="+mn-cs"/>
                <a:sym typeface="Helvetica Light"/>
              </a:defRPr>
            </a:lvl6pPr>
            <a:lvl7pPr indent="1371600" algn="ctr" defTabSz="825500">
              <a:defRPr sz="16400">
                <a:latin typeface="+mn-lt"/>
                <a:ea typeface="+mn-ea"/>
                <a:cs typeface="+mn-cs"/>
                <a:sym typeface="Helvetica Light"/>
              </a:defRPr>
            </a:lvl7pPr>
            <a:lvl8pPr indent="1600200" algn="ctr" defTabSz="825500">
              <a:defRPr sz="16400">
                <a:latin typeface="+mn-lt"/>
                <a:ea typeface="+mn-ea"/>
                <a:cs typeface="+mn-cs"/>
                <a:sym typeface="Helvetica Light"/>
              </a:defRPr>
            </a:lvl8pPr>
            <a:lvl9pPr indent="1828800" algn="ctr" defTabSz="825500">
              <a:defRPr sz="16400">
                <a:latin typeface="+mn-lt"/>
                <a:ea typeface="+mn-ea"/>
                <a:cs typeface="+mn-cs"/>
                <a:sym typeface="Helvetica Light"/>
              </a:defRPr>
            </a:lvl9pPr>
          </a:lstStyle>
          <a:p>
            <a:pPr algn="l">
              <a:tabLst>
                <a:tab pos="1402512" algn="l"/>
              </a:tabLst>
              <a:defRPr sz="1800">
                <a:solidFill>
                  <a:srgbClr val="000000"/>
                </a:solidFill>
              </a:defRPr>
            </a:pPr>
            <a:r>
              <a:rPr lang="en-US" sz="3645" dirty="0">
                <a:latin typeface="Helvetica" charset="0"/>
                <a:ea typeface="Helvetica" charset="0"/>
                <a:cs typeface="Helvetica" charset="0"/>
                <a:sym typeface="Lato Light"/>
              </a:rPr>
              <a:t>The Web is today about 7500 days old. Let me clean it </a:t>
            </a:r>
            <a:r>
              <a:rPr lang="en-US" sz="3645" dirty="0">
                <a:solidFill>
                  <a:srgbClr val="000000"/>
                </a:solidFill>
                <a:latin typeface="Helvetica" charset="0"/>
                <a:ea typeface="Helvetica" charset="0"/>
                <a:cs typeface="Helvetica" charset="0"/>
                <a:sym typeface="Lato Light"/>
              </a:rPr>
              <a:t>up a bit:</a:t>
            </a:r>
            <a:br>
              <a:rPr lang="en-US" sz="3645" dirty="0">
                <a:solidFill>
                  <a:srgbClr val="000000"/>
                </a:solidFill>
                <a:latin typeface="Helvetica" charset="0"/>
                <a:ea typeface="Helvetica" charset="0"/>
                <a:cs typeface="Helvetica" charset="0"/>
                <a:sym typeface="Lato Light"/>
              </a:rPr>
            </a:br>
            <a:endParaRPr lang="en-US" sz="3645" dirty="0">
              <a:solidFill>
                <a:srgbClr val="000000"/>
              </a:solidFill>
              <a:latin typeface="Helvetica" charset="0"/>
              <a:ea typeface="Helvetica" charset="0"/>
              <a:cs typeface="Helvetica" charset="0"/>
              <a:sym typeface="Lato Light"/>
            </a:endParaRPr>
          </a:p>
          <a:p>
            <a:pPr algn="l">
              <a:tabLst>
                <a:tab pos="1402512" algn="l"/>
              </a:tabLst>
              <a:defRPr sz="1800">
                <a:solidFill>
                  <a:srgbClr val="000000"/>
                </a:solidFill>
              </a:defRPr>
            </a:pPr>
            <a:r>
              <a:rPr lang="en-US" sz="3645" dirty="0">
                <a:solidFill>
                  <a:srgbClr val="000000"/>
                </a:solidFill>
                <a:latin typeface="Helvetica" charset="0"/>
                <a:ea typeface="Helvetica" charset="0"/>
                <a:cs typeface="Helvetica" charset="0"/>
                <a:sym typeface="Lato Light"/>
              </a:rPr>
              <a:t>	Connect:</a:t>
            </a:r>
            <a:r>
              <a:rPr lang="en-US" sz="3645" dirty="0">
                <a:latin typeface="Helvetica" charset="0"/>
                <a:ea typeface="Helvetica" charset="0"/>
                <a:cs typeface="Helvetica" charset="0"/>
                <a:sym typeface="Lato Light"/>
              </a:rPr>
              <a:t> </a:t>
            </a:r>
            <a:endParaRPr lang="en-US" sz="3645" dirty="0">
              <a:latin typeface="Helvetica" charset="0"/>
              <a:ea typeface="Helvetica" charset="0"/>
              <a:cs typeface="Helvetica" charset="0"/>
            </a:endParaRPr>
          </a:p>
          <a:p>
            <a:pPr marL="1628518" lvl="8" indent="-795022" algn="l">
              <a:spcBef>
                <a:spcPts val="507"/>
              </a:spcBef>
              <a:buSzPct val="100000"/>
              <a:buFont typeface="+mj-lt"/>
              <a:buAutoNum type="arabicPeriod"/>
              <a:tabLst>
                <a:tab pos="4167467" algn="ctr"/>
                <a:tab pos="4708436" algn="l"/>
                <a:tab pos="10058018" algn="ctr"/>
                <a:tab pos="10859453" algn="l"/>
              </a:tabLst>
              <a:defRPr sz="1800"/>
            </a:pPr>
            <a:r>
              <a:rPr lang="en-US" sz="3645" dirty="0">
                <a:solidFill>
                  <a:srgbClr val="1E4E5C"/>
                </a:solidFill>
                <a:latin typeface="Helvetica" charset="0"/>
                <a:ea typeface="Helvetica" charset="0"/>
                <a:cs typeface="Helvetica" charset="0"/>
                <a:sym typeface="Lato Semibold"/>
              </a:rPr>
              <a:t>computers	</a:t>
            </a:r>
            <a:r>
              <a:rPr lang="en-US" sz="3645" dirty="0">
                <a:solidFill>
                  <a:srgbClr val="1E4E5C"/>
                </a:solidFill>
                <a:latin typeface="Helvetica" charset="0"/>
                <a:ea typeface="Helvetica" charset="0"/>
                <a:cs typeface="Helvetica" charset="0"/>
                <a:sym typeface="Wingdings"/>
              </a:rPr>
              <a:t></a:t>
            </a:r>
            <a:r>
              <a:rPr lang="en-US" sz="3645" dirty="0">
                <a:solidFill>
                  <a:srgbClr val="1E4E5C"/>
                </a:solidFill>
                <a:latin typeface="Helvetica" charset="0"/>
                <a:ea typeface="Helvetica" charset="0"/>
                <a:cs typeface="Helvetica" charset="0"/>
                <a:sym typeface="Lato Semibold"/>
              </a:rPr>
              <a:t>	Net of Nets: Internet	</a:t>
            </a:r>
            <a:r>
              <a:rPr lang="en-US" sz="3645" dirty="0">
                <a:solidFill>
                  <a:srgbClr val="1E4E5C"/>
                </a:solidFill>
                <a:latin typeface="Helvetica" charset="0"/>
                <a:ea typeface="Helvetica" charset="0"/>
                <a:cs typeface="Helvetica" charset="0"/>
                <a:sym typeface="Wingdings"/>
              </a:rPr>
              <a:t>	Web 1.0</a:t>
            </a:r>
            <a:br>
              <a:rPr lang="en-US" sz="3645" dirty="0">
                <a:solidFill>
                  <a:srgbClr val="1E4E5C"/>
                </a:solidFill>
                <a:latin typeface="Helvetica" charset="0"/>
                <a:ea typeface="Helvetica" charset="0"/>
                <a:cs typeface="Helvetica" charset="0"/>
                <a:sym typeface="Wingdings"/>
              </a:rPr>
            </a:br>
            <a:endParaRPr lang="en-US" sz="3645" dirty="0">
              <a:solidFill>
                <a:srgbClr val="1E4E5C"/>
              </a:solidFill>
              <a:latin typeface="Helvetica" charset="0"/>
              <a:ea typeface="Helvetica" charset="0"/>
              <a:cs typeface="Helvetica" charset="0"/>
              <a:sym typeface="Lato Semibold"/>
            </a:endParaRPr>
          </a:p>
          <a:p>
            <a:pPr marL="1628518" lvl="8" indent="-795022" algn="l">
              <a:spcBef>
                <a:spcPts val="507"/>
              </a:spcBef>
              <a:buSzPct val="100000"/>
              <a:buFont typeface="+mj-lt"/>
              <a:buAutoNum type="arabicPeriod"/>
              <a:tabLst>
                <a:tab pos="4167467" algn="ctr"/>
                <a:tab pos="4708436" algn="l"/>
                <a:tab pos="10058018" algn="ctr"/>
                <a:tab pos="10859453" algn="l"/>
              </a:tabLst>
              <a:defRPr sz="1800"/>
            </a:pPr>
            <a:r>
              <a:rPr lang="en-US" sz="3645" dirty="0">
                <a:solidFill>
                  <a:srgbClr val="1E4E5C"/>
                </a:solidFill>
                <a:latin typeface="Helvetica" charset="0"/>
                <a:ea typeface="Helvetica" charset="0"/>
                <a:cs typeface="Helvetica" charset="0"/>
                <a:sym typeface="Lato Semibold"/>
              </a:rPr>
              <a:t>Web-Pages	</a:t>
            </a:r>
            <a:r>
              <a:rPr lang="en-US" sz="3645" dirty="0">
                <a:solidFill>
                  <a:srgbClr val="1E4E5C"/>
                </a:solidFill>
                <a:latin typeface="Helvetica" charset="0"/>
                <a:ea typeface="Helvetica" charset="0"/>
                <a:cs typeface="Helvetica" charset="0"/>
                <a:sym typeface="Wingdings"/>
              </a:rPr>
              <a:t>	Web Apps		Web 2.0		</a:t>
            </a:r>
            <a:br>
              <a:rPr lang="en-US" sz="3645" dirty="0">
                <a:solidFill>
                  <a:srgbClr val="1E4E5C"/>
                </a:solidFill>
                <a:latin typeface="Helvetica" charset="0"/>
                <a:ea typeface="Helvetica" charset="0"/>
                <a:cs typeface="Helvetica" charset="0"/>
                <a:sym typeface="Wingdings"/>
              </a:rPr>
            </a:br>
            <a:r>
              <a:rPr lang="en-US" sz="2532" dirty="0">
                <a:solidFill>
                  <a:srgbClr val="1E4E5C"/>
                </a:solidFill>
                <a:latin typeface="Helvetica" charset="0"/>
                <a:ea typeface="Helvetica" charset="0"/>
                <a:cs typeface="Helvetica" charset="0"/>
                <a:sym typeface="Wingdings"/>
              </a:rPr>
              <a:t>		The Browser is the Application with Data and APIs</a:t>
            </a:r>
          </a:p>
          <a:p>
            <a:pPr marL="1628518" lvl="8" indent="-795022" algn="l">
              <a:spcBef>
                <a:spcPts val="507"/>
              </a:spcBef>
              <a:buSzPct val="100000"/>
              <a:buFont typeface="+mj-lt"/>
              <a:buAutoNum type="arabicPeriod"/>
              <a:tabLst>
                <a:tab pos="4167467" algn="ctr"/>
                <a:tab pos="4708436" algn="l"/>
                <a:tab pos="10058018" algn="ctr"/>
                <a:tab pos="10859453" algn="l"/>
              </a:tabLst>
              <a:defRPr sz="1800"/>
            </a:pPr>
            <a:r>
              <a:rPr lang="en-US" sz="3645" dirty="0">
                <a:solidFill>
                  <a:srgbClr val="1E4E5C"/>
                </a:solidFill>
                <a:latin typeface="Helvetica" charset="0"/>
                <a:ea typeface="Helvetica" charset="0"/>
                <a:cs typeface="Helvetica" charset="0"/>
                <a:sym typeface="Lato Semibold"/>
              </a:rPr>
              <a:t>Data	</a:t>
            </a:r>
            <a:r>
              <a:rPr lang="en-US" sz="3645" dirty="0">
                <a:solidFill>
                  <a:srgbClr val="1E4E5C"/>
                </a:solidFill>
                <a:latin typeface="Helvetica" charset="0"/>
                <a:ea typeface="Helvetica" charset="0"/>
                <a:cs typeface="Helvetica" charset="0"/>
                <a:sym typeface="Wingdings"/>
              </a:rPr>
              <a:t>	 		Web 3.0</a:t>
            </a:r>
          </a:p>
          <a:p>
            <a:pPr marL="1628518" lvl="8" indent="-795022" algn="l">
              <a:spcBef>
                <a:spcPts val="507"/>
              </a:spcBef>
              <a:buSzPct val="100000"/>
              <a:buFont typeface="+mj-lt"/>
              <a:buAutoNum type="arabicPeriod"/>
              <a:tabLst>
                <a:tab pos="4167467" algn="ctr"/>
                <a:tab pos="4708436" algn="l"/>
                <a:tab pos="10058018" algn="ctr"/>
                <a:tab pos="10859453" algn="l"/>
              </a:tabLst>
              <a:defRPr sz="1800"/>
            </a:pPr>
            <a:endParaRPr lang="en-US" sz="3645" dirty="0">
              <a:solidFill>
                <a:srgbClr val="1E4E5C"/>
              </a:solidFill>
              <a:latin typeface="Helvetica" charset="0"/>
              <a:ea typeface="Helvetica" charset="0"/>
              <a:cs typeface="Helvetica" charset="0"/>
              <a:sym typeface="Wingdings"/>
            </a:endParaRPr>
          </a:p>
          <a:p>
            <a:pPr marL="1628518" lvl="8" indent="-795022" algn="l">
              <a:spcBef>
                <a:spcPts val="507"/>
              </a:spcBef>
              <a:buSzPct val="100000"/>
              <a:buFont typeface="+mj-lt"/>
              <a:buAutoNum type="arabicPeriod"/>
              <a:tabLst>
                <a:tab pos="4167467" algn="ctr"/>
                <a:tab pos="4708436" algn="l"/>
                <a:tab pos="10058018" algn="ctr"/>
                <a:tab pos="10859453" algn="l"/>
              </a:tabLst>
              <a:defRPr sz="1800"/>
            </a:pPr>
            <a:endParaRPr lang="en-US" sz="3645" dirty="0">
              <a:solidFill>
                <a:srgbClr val="1E4E5C"/>
              </a:solidFill>
              <a:latin typeface="Helvetica" charset="0"/>
              <a:ea typeface="Helvetica" charset="0"/>
              <a:cs typeface="Helvetica" charset="0"/>
              <a:sym typeface="Wingdings"/>
            </a:endParaRPr>
          </a:p>
          <a:p>
            <a:pPr marL="833497" lvl="8" indent="0" algn="l">
              <a:spcBef>
                <a:spcPts val="507"/>
              </a:spcBef>
              <a:buSzPct val="100000"/>
              <a:tabLst>
                <a:tab pos="4167467" algn="ctr"/>
                <a:tab pos="4708436" algn="l"/>
                <a:tab pos="10058018" algn="ctr"/>
                <a:tab pos="10859453" algn="l"/>
              </a:tabLst>
              <a:defRPr sz="1800"/>
            </a:pPr>
            <a:r>
              <a:rPr lang="en-US" sz="4050" dirty="0">
                <a:solidFill>
                  <a:srgbClr val="1E4E5C"/>
                </a:solidFill>
                <a:latin typeface="Helvetica" charset="0"/>
                <a:ea typeface="Helvetica" charset="0"/>
                <a:cs typeface="Helvetica" charset="0"/>
                <a:sym typeface="Lato Semibold"/>
              </a:rPr>
              <a:t>Kevin Ashton: The Inventor of the Internet of Things (1999):</a:t>
            </a:r>
          </a:p>
          <a:p>
            <a:pPr marL="833497" lvl="8" indent="0" algn="l">
              <a:spcBef>
                <a:spcPts val="507"/>
              </a:spcBef>
              <a:buSzPct val="100000"/>
              <a:tabLst>
                <a:tab pos="4167467" algn="ctr"/>
                <a:tab pos="4708436" algn="l"/>
                <a:tab pos="10058018" algn="ctr"/>
                <a:tab pos="10859453" algn="l"/>
              </a:tabLst>
              <a:defRPr sz="1800"/>
            </a:pPr>
            <a:r>
              <a:rPr lang="en-US" sz="4050" dirty="0">
                <a:solidFill>
                  <a:srgbClr val="1E4E5C"/>
                </a:solidFill>
                <a:latin typeface="Helvetica" charset="0"/>
                <a:ea typeface="Helvetica" charset="0"/>
                <a:cs typeface="Helvetica" charset="0"/>
                <a:sym typeface="Lato Semibold"/>
              </a:rPr>
              <a:t>BIG DATA is </a:t>
            </a:r>
            <a:r>
              <a:rPr lang="en-US" sz="4050" dirty="0">
                <a:solidFill>
                  <a:srgbClr val="FF0000"/>
                </a:solidFill>
                <a:latin typeface="Helvetica" charset="0"/>
                <a:ea typeface="Helvetica" charset="0"/>
                <a:cs typeface="Helvetica" charset="0"/>
                <a:sym typeface="Lato Semibold"/>
              </a:rPr>
              <a:t>useless</a:t>
            </a:r>
            <a:r>
              <a:rPr lang="en-US" sz="4050" dirty="0">
                <a:solidFill>
                  <a:srgbClr val="1E4E5C"/>
                </a:solidFill>
                <a:latin typeface="Helvetica" charset="0"/>
                <a:ea typeface="Helvetica" charset="0"/>
                <a:cs typeface="Helvetica" charset="0"/>
                <a:sym typeface="Lato Semibold"/>
              </a:rPr>
              <a:t>! </a:t>
            </a:r>
            <a:r>
              <a:rPr lang="en-US" sz="2025" dirty="0">
                <a:solidFill>
                  <a:srgbClr val="1E4E5C"/>
                </a:solidFill>
                <a:latin typeface="Helvetica" charset="0"/>
                <a:ea typeface="Helvetica" charset="0"/>
                <a:cs typeface="Helvetica" charset="0"/>
                <a:sym typeface="Lato Semibold"/>
              </a:rPr>
              <a:t>Quoted in 2010</a:t>
            </a:r>
            <a:endParaRPr lang="en-US" sz="10025" dirty="0">
              <a:solidFill>
                <a:srgbClr val="1E4E5C"/>
              </a:solidFill>
              <a:latin typeface="Helvetica" charset="0"/>
              <a:ea typeface="Helvetica" charset="0"/>
              <a:cs typeface="Helvetica" charset="0"/>
              <a:sym typeface="Wingdings"/>
            </a:endParaRPr>
          </a:p>
        </p:txBody>
      </p:sp>
      <p:pic>
        <p:nvPicPr>
          <p:cNvPr id="7" name="Bild 6" descr="images.jpeg"/>
          <p:cNvPicPr>
            <a:picLocks noChangeAspect="1"/>
          </p:cNvPicPr>
          <p:nvPr/>
        </p:nvPicPr>
        <p:blipFill rotWithShape="1">
          <a:blip r:embed="rId4">
            <a:extLst>
              <a:ext uri="{28A0092B-C50C-407E-A947-70E740481C1C}">
                <a14:useLocalDpi xmlns:a14="http://schemas.microsoft.com/office/drawing/2010/main" val="0"/>
              </a:ext>
            </a:extLst>
          </a:blip>
          <a:srcRect l="17399" t="31645" r="18266" b="43671"/>
          <a:stretch/>
        </p:blipFill>
        <p:spPr>
          <a:xfrm>
            <a:off x="6872302" y="5284152"/>
            <a:ext cx="4123373" cy="783580"/>
          </a:xfrm>
          <a:prstGeom prst="rect">
            <a:avLst/>
          </a:prstGeom>
        </p:spPr>
      </p:pic>
      <p:pic>
        <p:nvPicPr>
          <p:cNvPr id="8" name="Bild 7" descr="one-machine2.jpg"/>
          <p:cNvPicPr>
            <a:picLocks noChangeAspect="1"/>
          </p:cNvPicPr>
          <p:nvPr/>
        </p:nvPicPr>
        <p:blipFill rotWithShape="1">
          <a:blip r:embed="rId5">
            <a:extLst>
              <a:ext uri="{28A0092B-C50C-407E-A947-70E740481C1C}">
                <a14:useLocalDpi xmlns:a14="http://schemas.microsoft.com/office/drawing/2010/main" val="0"/>
              </a:ext>
            </a:extLst>
          </a:blip>
          <a:srcRect l="24065" r="20256"/>
          <a:stretch/>
        </p:blipFill>
        <p:spPr>
          <a:xfrm>
            <a:off x="14957513" y="4319736"/>
            <a:ext cx="2463574" cy="1928813"/>
          </a:xfrm>
          <a:prstGeom prst="rect">
            <a:avLst/>
          </a:prstGeom>
        </p:spPr>
      </p:pic>
      <p:sp>
        <p:nvSpPr>
          <p:cNvPr id="9" name="Titel 1"/>
          <p:cNvSpPr txBox="1">
            <a:spLocks/>
          </p:cNvSpPr>
          <p:nvPr/>
        </p:nvSpPr>
        <p:spPr>
          <a:xfrm>
            <a:off x="914654" y="225180"/>
            <a:ext cx="14401546" cy="1558776"/>
          </a:xfrm>
          <a:prstGeom prst="rect">
            <a:avLst/>
          </a:prstGeom>
          <a:noFill/>
        </p:spPr>
        <p:txBody>
          <a:bodyPr/>
          <a:lstStyle>
            <a:lvl1pPr algn="l" defTabSz="1632832" rtl="0" eaLnBrk="1" latinLnBrk="0" hangingPunct="1">
              <a:spcBef>
                <a:spcPct val="0"/>
              </a:spcBef>
              <a:buNone/>
              <a:defRPr sz="5000" kern="1200">
                <a:solidFill>
                  <a:schemeClr val="bg1"/>
                </a:solidFill>
                <a:latin typeface="Helvetica" charset="0"/>
                <a:ea typeface="Helvetica" charset="0"/>
                <a:cs typeface="Helvetica" charset="0"/>
              </a:defRPr>
            </a:lvl1pPr>
          </a:lstStyle>
          <a:p>
            <a:r>
              <a:rPr lang="en-US"/>
              <a:t>And is Data </a:t>
            </a:r>
            <a:r>
              <a:rPr lang="en-US" err="1"/>
              <a:t>realy</a:t>
            </a:r>
            <a:r>
              <a:rPr lang="en-US"/>
              <a:t> the next oil...</a:t>
            </a:r>
          </a:p>
        </p:txBody>
      </p:sp>
      <p:sp>
        <p:nvSpPr>
          <p:cNvPr id="11" name="Oval 10">
            <a:hlinkClick r:id="rId6"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1078359"/>
      </p:ext>
    </p:extLst>
  </p:cSld>
  <p:clrMapOvr>
    <a:masterClrMapping/>
  </p:clrMapOvr>
  <mc:AlternateContent xmlns:mc="http://schemas.openxmlformats.org/markup-compatibility/2006" xmlns:p14="http://schemas.microsoft.com/office/powerpoint/2010/main">
    <mc:Choice Requires="p14">
      <p:transition spd="slow" p14:dur="1600">
        <p14:prism dir="r" isContent="1"/>
      </p:transition>
    </mc:Choice>
    <mc:Fallback xmlns="">
      <p:transition xmlns:p14="http://schemas.microsoft.com/office/powerpoint/2010/mai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8" name="nature-pattern-photography-46.jpg"/>
          <p:cNvPicPr/>
          <p:nvPr/>
        </p:nvPicPr>
        <p:blipFill>
          <a:blip r:embed="rId3">
            <a:alphaModFix amt="2648"/>
            <a:extLst/>
          </a:blip>
          <a:srcRect l="13975" t="13276" r="4417" b="13276"/>
          <a:stretch>
            <a:fillRect/>
          </a:stretch>
        </p:blipFill>
        <p:spPr>
          <a:xfrm flipH="1">
            <a:off x="-913847" y="-3260"/>
            <a:ext cx="18288002" cy="10287000"/>
          </a:xfrm>
          <a:prstGeom prst="rect">
            <a:avLst/>
          </a:prstGeom>
          <a:ln w="12700">
            <a:miter lim="400000"/>
          </a:ln>
        </p:spPr>
      </p:pic>
      <p:sp>
        <p:nvSpPr>
          <p:cNvPr id="5" name="Shape 559"/>
          <p:cNvSpPr txBox="1">
            <a:spLocks/>
          </p:cNvSpPr>
          <p:nvPr/>
        </p:nvSpPr>
        <p:spPr>
          <a:xfrm>
            <a:off x="2063148" y="1429759"/>
            <a:ext cx="14759626" cy="7310172"/>
          </a:xfrm>
          <a:prstGeom prst="rect">
            <a:avLst/>
          </a:prstGeom>
          <a:ln w="12700">
            <a:miter lim="400000"/>
          </a:ln>
          <a:extLst>
            <a:ext uri="{C572A759-6A51-4108-AA02-DFA0A04FC94B}">
              <ma14:wrappingTextBoxFlag xmlns:ma14="http://schemas.microsoft.com/office/mac/drawingml/2011/main" val="1"/>
            </a:ext>
          </a:extLst>
        </p:spPr>
        <p:txBody>
          <a:bodyPr lIns="0" tIns="0" rIns="0" bIns="0" anchor="t">
            <a:noAutofit/>
          </a:bodyPr>
          <a:lstStyle>
            <a:lvl1pPr algn="ctr" defTabSz="825500">
              <a:defRPr sz="10000">
                <a:solidFill>
                  <a:srgbClr val="1E4E5C"/>
                </a:solidFill>
                <a:latin typeface="Lato"/>
                <a:ea typeface="Lato"/>
                <a:cs typeface="Lato"/>
                <a:sym typeface="Lato"/>
              </a:defRPr>
            </a:lvl1pPr>
            <a:lvl2pPr indent="228600" algn="ctr" defTabSz="825500">
              <a:defRPr sz="16400">
                <a:latin typeface="+mn-lt"/>
                <a:ea typeface="+mn-ea"/>
                <a:cs typeface="+mn-cs"/>
                <a:sym typeface="Helvetica Light"/>
              </a:defRPr>
            </a:lvl2pPr>
            <a:lvl3pPr indent="457200" algn="ctr" defTabSz="825500">
              <a:defRPr sz="16400">
                <a:latin typeface="+mn-lt"/>
                <a:ea typeface="+mn-ea"/>
                <a:cs typeface="+mn-cs"/>
                <a:sym typeface="Helvetica Light"/>
              </a:defRPr>
            </a:lvl3pPr>
            <a:lvl4pPr indent="685800" algn="ctr" defTabSz="825500">
              <a:defRPr sz="16400">
                <a:latin typeface="+mn-lt"/>
                <a:ea typeface="+mn-ea"/>
                <a:cs typeface="+mn-cs"/>
                <a:sym typeface="Helvetica Light"/>
              </a:defRPr>
            </a:lvl4pPr>
            <a:lvl5pPr indent="914400" algn="ctr" defTabSz="825500">
              <a:defRPr sz="16400">
                <a:latin typeface="+mn-lt"/>
                <a:ea typeface="+mn-ea"/>
                <a:cs typeface="+mn-cs"/>
                <a:sym typeface="Helvetica Light"/>
              </a:defRPr>
            </a:lvl5pPr>
            <a:lvl6pPr indent="1143000" algn="ctr" defTabSz="825500">
              <a:defRPr sz="16400">
                <a:latin typeface="+mn-lt"/>
                <a:ea typeface="+mn-ea"/>
                <a:cs typeface="+mn-cs"/>
                <a:sym typeface="Helvetica Light"/>
              </a:defRPr>
            </a:lvl6pPr>
            <a:lvl7pPr indent="1371600" algn="ctr" defTabSz="825500">
              <a:defRPr sz="16400">
                <a:latin typeface="+mn-lt"/>
                <a:ea typeface="+mn-ea"/>
                <a:cs typeface="+mn-cs"/>
                <a:sym typeface="Helvetica Light"/>
              </a:defRPr>
            </a:lvl7pPr>
            <a:lvl8pPr indent="1600200" algn="ctr" defTabSz="825500">
              <a:defRPr sz="16400">
                <a:latin typeface="+mn-lt"/>
                <a:ea typeface="+mn-ea"/>
                <a:cs typeface="+mn-cs"/>
                <a:sym typeface="Helvetica Light"/>
              </a:defRPr>
            </a:lvl8pPr>
            <a:lvl9pPr indent="1828800" algn="ctr" defTabSz="825500">
              <a:defRPr sz="16400">
                <a:latin typeface="+mn-lt"/>
                <a:ea typeface="+mn-ea"/>
                <a:cs typeface="+mn-cs"/>
                <a:sym typeface="Helvetica Light"/>
              </a:defRPr>
            </a:lvl9pPr>
          </a:lstStyle>
          <a:p>
            <a:pPr algn="l">
              <a:tabLst>
                <a:tab pos="1402512" algn="l"/>
              </a:tabLst>
              <a:defRPr sz="1800">
                <a:solidFill>
                  <a:srgbClr val="000000"/>
                </a:solidFill>
              </a:defRPr>
            </a:pPr>
            <a:r>
              <a:rPr lang="de-DE" sz="3645">
                <a:latin typeface="Helvetica" charset="0"/>
                <a:ea typeface="Helvetica" charset="0"/>
                <a:cs typeface="Helvetica" charset="0"/>
                <a:sym typeface="Lato Light"/>
              </a:rPr>
              <a:t>The Web </a:t>
            </a:r>
            <a:r>
              <a:rPr lang="de-DE" sz="3645" err="1">
                <a:latin typeface="Helvetica" charset="0"/>
                <a:ea typeface="Helvetica" charset="0"/>
                <a:cs typeface="Helvetica" charset="0"/>
                <a:sym typeface="Lato Light"/>
              </a:rPr>
              <a:t>is</a:t>
            </a:r>
            <a:r>
              <a:rPr lang="de-DE" sz="3645">
                <a:latin typeface="Helvetica" charset="0"/>
                <a:ea typeface="Helvetica" charset="0"/>
                <a:cs typeface="Helvetica" charset="0"/>
                <a:sym typeface="Lato Light"/>
              </a:rPr>
              <a:t> </a:t>
            </a:r>
            <a:r>
              <a:rPr lang="de-DE" sz="3645" err="1">
                <a:latin typeface="Helvetica" charset="0"/>
                <a:ea typeface="Helvetica" charset="0"/>
                <a:cs typeface="Helvetica" charset="0"/>
                <a:sym typeface="Lato Light"/>
              </a:rPr>
              <a:t>today</a:t>
            </a:r>
            <a:r>
              <a:rPr lang="de-DE" sz="3645">
                <a:latin typeface="Helvetica" charset="0"/>
                <a:ea typeface="Helvetica" charset="0"/>
                <a:cs typeface="Helvetica" charset="0"/>
                <a:sym typeface="Lato Light"/>
              </a:rPr>
              <a:t> </a:t>
            </a:r>
            <a:r>
              <a:rPr lang="de-DE" sz="3645" err="1">
                <a:latin typeface="Helvetica" charset="0"/>
                <a:ea typeface="Helvetica" charset="0"/>
                <a:cs typeface="Helvetica" charset="0"/>
                <a:sym typeface="Lato Light"/>
              </a:rPr>
              <a:t>about</a:t>
            </a:r>
            <a:r>
              <a:rPr lang="de-DE" sz="3645">
                <a:latin typeface="Helvetica" charset="0"/>
                <a:ea typeface="Helvetica" charset="0"/>
                <a:cs typeface="Helvetica" charset="0"/>
                <a:sym typeface="Lato Light"/>
              </a:rPr>
              <a:t> 7500 </a:t>
            </a:r>
            <a:r>
              <a:rPr lang="de-DE" sz="3645" err="1">
                <a:latin typeface="Helvetica" charset="0"/>
                <a:ea typeface="Helvetica" charset="0"/>
                <a:cs typeface="Helvetica" charset="0"/>
                <a:sym typeface="Lato Light"/>
              </a:rPr>
              <a:t>days</a:t>
            </a:r>
            <a:r>
              <a:rPr lang="de-DE" sz="3645">
                <a:latin typeface="Helvetica" charset="0"/>
                <a:ea typeface="Helvetica" charset="0"/>
                <a:cs typeface="Helvetica" charset="0"/>
                <a:sym typeface="Lato Light"/>
              </a:rPr>
              <a:t> </a:t>
            </a:r>
            <a:r>
              <a:rPr lang="de-DE" sz="3645" err="1">
                <a:latin typeface="Helvetica" charset="0"/>
                <a:ea typeface="Helvetica" charset="0"/>
                <a:cs typeface="Helvetica" charset="0"/>
                <a:sym typeface="Lato Light"/>
              </a:rPr>
              <a:t>old</a:t>
            </a:r>
            <a:r>
              <a:rPr lang="de-DE" sz="3645">
                <a:latin typeface="Helvetica" charset="0"/>
                <a:ea typeface="Helvetica" charset="0"/>
                <a:cs typeface="Helvetica" charset="0"/>
                <a:sym typeface="Lato Light"/>
              </a:rPr>
              <a:t>. </a:t>
            </a:r>
            <a:r>
              <a:rPr lang="de-DE" sz="3645" err="1">
                <a:latin typeface="Helvetica" charset="0"/>
                <a:ea typeface="Helvetica" charset="0"/>
                <a:cs typeface="Helvetica" charset="0"/>
                <a:sym typeface="Lato Light"/>
              </a:rPr>
              <a:t>Let</a:t>
            </a:r>
            <a:r>
              <a:rPr lang="de-DE" sz="3645">
                <a:latin typeface="Helvetica" charset="0"/>
                <a:ea typeface="Helvetica" charset="0"/>
                <a:cs typeface="Helvetica" charset="0"/>
                <a:sym typeface="Lato Light"/>
              </a:rPr>
              <a:t> </a:t>
            </a:r>
            <a:r>
              <a:rPr lang="de-DE" sz="3645" err="1">
                <a:latin typeface="Helvetica" charset="0"/>
                <a:ea typeface="Helvetica" charset="0"/>
                <a:cs typeface="Helvetica" charset="0"/>
                <a:sym typeface="Lato Light"/>
              </a:rPr>
              <a:t>me</a:t>
            </a:r>
            <a:r>
              <a:rPr lang="de-DE" sz="3645">
                <a:latin typeface="Helvetica" charset="0"/>
                <a:ea typeface="Helvetica" charset="0"/>
                <a:cs typeface="Helvetica" charset="0"/>
                <a:sym typeface="Lato Light"/>
              </a:rPr>
              <a:t> clean </a:t>
            </a:r>
            <a:r>
              <a:rPr lang="de-DE" sz="3645" err="1">
                <a:latin typeface="Helvetica" charset="0"/>
                <a:ea typeface="Helvetica" charset="0"/>
                <a:cs typeface="Helvetica" charset="0"/>
                <a:sym typeface="Lato Light"/>
              </a:rPr>
              <a:t>it</a:t>
            </a:r>
            <a:r>
              <a:rPr lang="de-DE" sz="3645">
                <a:latin typeface="Helvetica" charset="0"/>
                <a:ea typeface="Helvetica" charset="0"/>
                <a:cs typeface="Helvetica" charset="0"/>
                <a:sym typeface="Lato Light"/>
              </a:rPr>
              <a:t> </a:t>
            </a:r>
            <a:r>
              <a:rPr lang="de-DE" sz="3645" err="1">
                <a:solidFill>
                  <a:srgbClr val="000000"/>
                </a:solidFill>
                <a:latin typeface="Helvetica" charset="0"/>
                <a:ea typeface="Helvetica" charset="0"/>
                <a:cs typeface="Helvetica" charset="0"/>
                <a:sym typeface="Lato Light"/>
              </a:rPr>
              <a:t>up</a:t>
            </a:r>
            <a:r>
              <a:rPr lang="de-DE" sz="3645">
                <a:solidFill>
                  <a:srgbClr val="000000"/>
                </a:solidFill>
                <a:latin typeface="Helvetica" charset="0"/>
                <a:ea typeface="Helvetica" charset="0"/>
                <a:cs typeface="Helvetica" charset="0"/>
                <a:sym typeface="Lato Light"/>
              </a:rPr>
              <a:t> a </a:t>
            </a:r>
            <a:r>
              <a:rPr lang="de-DE" sz="3645" err="1">
                <a:solidFill>
                  <a:srgbClr val="000000"/>
                </a:solidFill>
                <a:latin typeface="Helvetica" charset="0"/>
                <a:ea typeface="Helvetica" charset="0"/>
                <a:cs typeface="Helvetica" charset="0"/>
                <a:sym typeface="Lato Light"/>
              </a:rPr>
              <a:t>bit</a:t>
            </a:r>
            <a:r>
              <a:rPr lang="de-DE" sz="3645">
                <a:solidFill>
                  <a:srgbClr val="000000"/>
                </a:solidFill>
                <a:latin typeface="Helvetica" charset="0"/>
                <a:ea typeface="Helvetica" charset="0"/>
                <a:cs typeface="Helvetica" charset="0"/>
                <a:sym typeface="Lato Light"/>
              </a:rPr>
              <a:t>:</a:t>
            </a:r>
            <a:br>
              <a:rPr lang="de-DE" sz="3645">
                <a:solidFill>
                  <a:srgbClr val="000000"/>
                </a:solidFill>
                <a:latin typeface="Helvetica" charset="0"/>
                <a:ea typeface="Helvetica" charset="0"/>
                <a:cs typeface="Helvetica" charset="0"/>
                <a:sym typeface="Lato Light"/>
              </a:rPr>
            </a:br>
            <a:endParaRPr lang="de-DE" sz="3645">
              <a:solidFill>
                <a:srgbClr val="000000"/>
              </a:solidFill>
              <a:latin typeface="Helvetica" charset="0"/>
              <a:ea typeface="Helvetica" charset="0"/>
              <a:cs typeface="Helvetica" charset="0"/>
              <a:sym typeface="Lato Light"/>
            </a:endParaRPr>
          </a:p>
          <a:p>
            <a:pPr algn="l">
              <a:tabLst>
                <a:tab pos="1402512" algn="l"/>
              </a:tabLst>
              <a:defRPr sz="1800">
                <a:solidFill>
                  <a:srgbClr val="000000"/>
                </a:solidFill>
              </a:defRPr>
            </a:pPr>
            <a:r>
              <a:rPr lang="de-DE" sz="3645">
                <a:solidFill>
                  <a:srgbClr val="000000"/>
                </a:solidFill>
                <a:latin typeface="Helvetica" charset="0"/>
                <a:ea typeface="Helvetica" charset="0"/>
                <a:cs typeface="Helvetica" charset="0"/>
                <a:sym typeface="Lato Light"/>
              </a:rPr>
              <a:t>	Connect:</a:t>
            </a:r>
            <a:r>
              <a:rPr lang="de-DE" sz="3645">
                <a:latin typeface="Helvetica" charset="0"/>
                <a:ea typeface="Helvetica" charset="0"/>
                <a:cs typeface="Helvetica" charset="0"/>
                <a:sym typeface="Lato Light"/>
              </a:rPr>
              <a:t> </a:t>
            </a:r>
            <a:endParaRPr lang="de-DE" sz="3645">
              <a:latin typeface="Helvetica" charset="0"/>
              <a:ea typeface="Helvetica" charset="0"/>
              <a:cs typeface="Helvetica" charset="0"/>
            </a:endParaRPr>
          </a:p>
          <a:p>
            <a:pPr marL="1628518" lvl="8" indent="-795022" algn="l">
              <a:spcBef>
                <a:spcPts val="507"/>
              </a:spcBef>
              <a:buSzPct val="100000"/>
              <a:buFont typeface="+mj-lt"/>
              <a:buAutoNum type="arabicPeriod"/>
              <a:tabLst>
                <a:tab pos="4167467" algn="ctr"/>
                <a:tab pos="4708436" algn="l"/>
                <a:tab pos="10058018" algn="ctr"/>
                <a:tab pos="10859453" algn="l"/>
              </a:tabLst>
              <a:defRPr sz="1800"/>
            </a:pPr>
            <a:r>
              <a:rPr lang="de-DE" sz="3645" err="1">
                <a:solidFill>
                  <a:srgbClr val="1E4E5C"/>
                </a:solidFill>
                <a:latin typeface="Helvetica" charset="0"/>
                <a:ea typeface="Helvetica" charset="0"/>
                <a:cs typeface="Helvetica" charset="0"/>
                <a:sym typeface="Lato Semibold"/>
              </a:rPr>
              <a:t>computers</a:t>
            </a:r>
            <a:r>
              <a:rPr lang="de-DE" sz="3645">
                <a:solidFill>
                  <a:srgbClr val="1E4E5C"/>
                </a:solidFill>
                <a:latin typeface="Helvetica" charset="0"/>
                <a:ea typeface="Helvetica" charset="0"/>
                <a:cs typeface="Helvetica" charset="0"/>
                <a:sym typeface="Lato Semibold"/>
              </a:rPr>
              <a:t>	</a:t>
            </a:r>
            <a:r>
              <a:rPr lang="de-DE" sz="3645">
                <a:solidFill>
                  <a:srgbClr val="1E4E5C"/>
                </a:solidFill>
                <a:latin typeface="Helvetica" charset="0"/>
                <a:ea typeface="Helvetica" charset="0"/>
                <a:cs typeface="Helvetica" charset="0"/>
                <a:sym typeface="Wingdings"/>
              </a:rPr>
              <a:t></a:t>
            </a:r>
            <a:r>
              <a:rPr lang="de-DE" sz="3645">
                <a:solidFill>
                  <a:srgbClr val="1E4E5C"/>
                </a:solidFill>
                <a:latin typeface="Helvetica" charset="0"/>
                <a:ea typeface="Helvetica" charset="0"/>
                <a:cs typeface="Helvetica" charset="0"/>
                <a:sym typeface="Lato Semibold"/>
              </a:rPr>
              <a:t>	Net </a:t>
            </a:r>
            <a:r>
              <a:rPr lang="de-DE" sz="3645" err="1">
                <a:solidFill>
                  <a:srgbClr val="1E4E5C"/>
                </a:solidFill>
                <a:latin typeface="Helvetica" charset="0"/>
                <a:ea typeface="Helvetica" charset="0"/>
                <a:cs typeface="Helvetica" charset="0"/>
                <a:sym typeface="Lato Semibold"/>
              </a:rPr>
              <a:t>of</a:t>
            </a:r>
            <a:r>
              <a:rPr lang="de-DE" sz="3645">
                <a:solidFill>
                  <a:srgbClr val="1E4E5C"/>
                </a:solidFill>
                <a:latin typeface="Helvetica" charset="0"/>
                <a:ea typeface="Helvetica" charset="0"/>
                <a:cs typeface="Helvetica" charset="0"/>
                <a:sym typeface="Lato Semibold"/>
              </a:rPr>
              <a:t> </a:t>
            </a:r>
            <a:r>
              <a:rPr lang="de-DE" sz="3645" err="1">
                <a:solidFill>
                  <a:srgbClr val="1E4E5C"/>
                </a:solidFill>
                <a:latin typeface="Helvetica" charset="0"/>
                <a:ea typeface="Helvetica" charset="0"/>
                <a:cs typeface="Helvetica" charset="0"/>
                <a:sym typeface="Lato Semibold"/>
              </a:rPr>
              <a:t>Nets</a:t>
            </a:r>
            <a:r>
              <a:rPr lang="de-DE" sz="3645">
                <a:solidFill>
                  <a:srgbClr val="1E4E5C"/>
                </a:solidFill>
                <a:latin typeface="Helvetica" charset="0"/>
                <a:ea typeface="Helvetica" charset="0"/>
                <a:cs typeface="Helvetica" charset="0"/>
                <a:sym typeface="Lato Semibold"/>
              </a:rPr>
              <a:t>: Internet	</a:t>
            </a:r>
            <a:r>
              <a:rPr lang="de-DE" sz="3645">
                <a:solidFill>
                  <a:srgbClr val="1E4E5C"/>
                </a:solidFill>
                <a:latin typeface="Helvetica" charset="0"/>
                <a:ea typeface="Helvetica" charset="0"/>
                <a:cs typeface="Helvetica" charset="0"/>
                <a:sym typeface="Wingdings"/>
              </a:rPr>
              <a:t>	Web 1.0</a:t>
            </a:r>
            <a:br>
              <a:rPr lang="de-DE" sz="3645">
                <a:solidFill>
                  <a:srgbClr val="1E4E5C"/>
                </a:solidFill>
                <a:latin typeface="Helvetica" charset="0"/>
                <a:ea typeface="Helvetica" charset="0"/>
                <a:cs typeface="Helvetica" charset="0"/>
                <a:sym typeface="Wingdings"/>
              </a:rPr>
            </a:br>
            <a:endParaRPr lang="de-DE" sz="3645">
              <a:solidFill>
                <a:srgbClr val="1E4E5C"/>
              </a:solidFill>
              <a:latin typeface="Helvetica" charset="0"/>
              <a:ea typeface="Helvetica" charset="0"/>
              <a:cs typeface="Helvetica" charset="0"/>
              <a:sym typeface="Lato Semibold"/>
            </a:endParaRPr>
          </a:p>
          <a:p>
            <a:pPr marL="1628518" lvl="8" indent="-795022" algn="l">
              <a:spcBef>
                <a:spcPts val="507"/>
              </a:spcBef>
              <a:buSzPct val="100000"/>
              <a:buFont typeface="+mj-lt"/>
              <a:buAutoNum type="arabicPeriod"/>
              <a:tabLst>
                <a:tab pos="4167467" algn="ctr"/>
                <a:tab pos="4708436" algn="l"/>
                <a:tab pos="10058018" algn="ctr"/>
                <a:tab pos="10859453" algn="l"/>
              </a:tabLst>
              <a:defRPr sz="1800"/>
            </a:pPr>
            <a:r>
              <a:rPr lang="de-DE" sz="3645">
                <a:solidFill>
                  <a:srgbClr val="1E4E5C"/>
                </a:solidFill>
                <a:latin typeface="Helvetica" charset="0"/>
                <a:ea typeface="Helvetica" charset="0"/>
                <a:cs typeface="Helvetica" charset="0"/>
                <a:sym typeface="Lato Semibold"/>
              </a:rPr>
              <a:t>Web-Pages	</a:t>
            </a:r>
            <a:r>
              <a:rPr lang="de-DE" sz="3645">
                <a:solidFill>
                  <a:srgbClr val="1E4E5C"/>
                </a:solidFill>
                <a:latin typeface="Helvetica" charset="0"/>
                <a:ea typeface="Helvetica" charset="0"/>
                <a:cs typeface="Helvetica" charset="0"/>
                <a:sym typeface="Wingdings"/>
              </a:rPr>
              <a:t>	Web Apps		Web 2.0		</a:t>
            </a:r>
            <a:br>
              <a:rPr lang="de-DE" sz="3645">
                <a:solidFill>
                  <a:srgbClr val="1E4E5C"/>
                </a:solidFill>
                <a:latin typeface="Helvetica" charset="0"/>
                <a:ea typeface="Helvetica" charset="0"/>
                <a:cs typeface="Helvetica" charset="0"/>
                <a:sym typeface="Wingdings"/>
              </a:rPr>
            </a:br>
            <a:r>
              <a:rPr lang="de-DE" sz="2532">
                <a:solidFill>
                  <a:srgbClr val="1E4E5C"/>
                </a:solidFill>
                <a:latin typeface="Helvetica" charset="0"/>
                <a:ea typeface="Helvetica" charset="0"/>
                <a:cs typeface="Helvetica" charset="0"/>
                <a:sym typeface="Wingdings"/>
              </a:rPr>
              <a:t>		The Browser </a:t>
            </a:r>
            <a:r>
              <a:rPr lang="de-DE" sz="2532" err="1">
                <a:solidFill>
                  <a:srgbClr val="1E4E5C"/>
                </a:solidFill>
                <a:latin typeface="Helvetica" charset="0"/>
                <a:ea typeface="Helvetica" charset="0"/>
                <a:cs typeface="Helvetica" charset="0"/>
                <a:sym typeface="Wingdings"/>
              </a:rPr>
              <a:t>is</a:t>
            </a:r>
            <a:r>
              <a:rPr lang="de-DE" sz="2532">
                <a:solidFill>
                  <a:srgbClr val="1E4E5C"/>
                </a:solidFill>
                <a:latin typeface="Helvetica" charset="0"/>
                <a:ea typeface="Helvetica" charset="0"/>
                <a:cs typeface="Helvetica" charset="0"/>
                <a:sym typeface="Wingdings"/>
              </a:rPr>
              <a:t> </a:t>
            </a:r>
            <a:r>
              <a:rPr lang="de-DE" sz="2532" err="1">
                <a:solidFill>
                  <a:srgbClr val="1E4E5C"/>
                </a:solidFill>
                <a:latin typeface="Helvetica" charset="0"/>
                <a:ea typeface="Helvetica" charset="0"/>
                <a:cs typeface="Helvetica" charset="0"/>
                <a:sym typeface="Wingdings"/>
              </a:rPr>
              <a:t>the</a:t>
            </a:r>
            <a:r>
              <a:rPr lang="de-DE" sz="2532">
                <a:solidFill>
                  <a:srgbClr val="1E4E5C"/>
                </a:solidFill>
                <a:latin typeface="Helvetica" charset="0"/>
                <a:ea typeface="Helvetica" charset="0"/>
                <a:cs typeface="Helvetica" charset="0"/>
                <a:sym typeface="Wingdings"/>
              </a:rPr>
              <a:t> </a:t>
            </a:r>
            <a:r>
              <a:rPr lang="de-DE" sz="2532" err="1">
                <a:solidFill>
                  <a:srgbClr val="1E4E5C"/>
                </a:solidFill>
                <a:latin typeface="Helvetica" charset="0"/>
                <a:ea typeface="Helvetica" charset="0"/>
                <a:cs typeface="Helvetica" charset="0"/>
                <a:sym typeface="Wingdings"/>
              </a:rPr>
              <a:t>Application</a:t>
            </a:r>
            <a:r>
              <a:rPr lang="de-DE" sz="2532">
                <a:solidFill>
                  <a:srgbClr val="1E4E5C"/>
                </a:solidFill>
                <a:latin typeface="Helvetica" charset="0"/>
                <a:ea typeface="Helvetica" charset="0"/>
                <a:cs typeface="Helvetica" charset="0"/>
                <a:sym typeface="Wingdings"/>
              </a:rPr>
              <a:t> </a:t>
            </a:r>
            <a:r>
              <a:rPr lang="de-DE" sz="2532" err="1">
                <a:solidFill>
                  <a:srgbClr val="1E4E5C"/>
                </a:solidFill>
                <a:latin typeface="Helvetica" charset="0"/>
                <a:ea typeface="Helvetica" charset="0"/>
                <a:cs typeface="Helvetica" charset="0"/>
                <a:sym typeface="Wingdings"/>
              </a:rPr>
              <a:t>with</a:t>
            </a:r>
            <a:r>
              <a:rPr lang="de-DE" sz="2532">
                <a:solidFill>
                  <a:srgbClr val="1E4E5C"/>
                </a:solidFill>
                <a:latin typeface="Helvetica" charset="0"/>
                <a:ea typeface="Helvetica" charset="0"/>
                <a:cs typeface="Helvetica" charset="0"/>
                <a:sym typeface="Wingdings"/>
              </a:rPr>
              <a:t> Data </a:t>
            </a:r>
            <a:r>
              <a:rPr lang="de-DE" sz="2532" err="1">
                <a:solidFill>
                  <a:srgbClr val="1E4E5C"/>
                </a:solidFill>
                <a:latin typeface="Helvetica" charset="0"/>
                <a:ea typeface="Helvetica" charset="0"/>
                <a:cs typeface="Helvetica" charset="0"/>
                <a:sym typeface="Wingdings"/>
              </a:rPr>
              <a:t>and</a:t>
            </a:r>
            <a:r>
              <a:rPr lang="de-DE" sz="2532">
                <a:solidFill>
                  <a:srgbClr val="1E4E5C"/>
                </a:solidFill>
                <a:latin typeface="Helvetica" charset="0"/>
                <a:ea typeface="Helvetica" charset="0"/>
                <a:cs typeface="Helvetica" charset="0"/>
                <a:sym typeface="Wingdings"/>
              </a:rPr>
              <a:t> APIs</a:t>
            </a:r>
            <a:endParaRPr lang="de-DE" sz="2532">
              <a:solidFill>
                <a:srgbClr val="1E4E5C"/>
              </a:solidFill>
              <a:latin typeface="Helvetica" charset="0"/>
              <a:ea typeface="Helvetica" charset="0"/>
              <a:cs typeface="Helvetica" charset="0"/>
              <a:sym typeface="Lato Semibold"/>
            </a:endParaRPr>
          </a:p>
          <a:p>
            <a:pPr marL="1628518" lvl="8" indent="-795022" algn="l">
              <a:spcBef>
                <a:spcPts val="507"/>
              </a:spcBef>
              <a:buSzPct val="100000"/>
              <a:buFont typeface="+mj-lt"/>
              <a:buAutoNum type="arabicPeriod"/>
              <a:tabLst>
                <a:tab pos="4167467" algn="ctr"/>
                <a:tab pos="4708436" algn="l"/>
                <a:tab pos="10058018" algn="ctr"/>
                <a:tab pos="10859453" algn="l"/>
              </a:tabLst>
              <a:defRPr sz="1800"/>
            </a:pPr>
            <a:r>
              <a:rPr lang="de-DE" sz="3645">
                <a:solidFill>
                  <a:schemeClr val="accent1">
                    <a:lumMod val="60000"/>
                    <a:lumOff val="40000"/>
                  </a:schemeClr>
                </a:solidFill>
                <a:latin typeface="Helvetica" charset="0"/>
                <a:ea typeface="Helvetica" charset="0"/>
                <a:cs typeface="Helvetica" charset="0"/>
                <a:sym typeface="Lato Semibold"/>
              </a:rPr>
              <a:t>Services</a:t>
            </a:r>
            <a:r>
              <a:rPr lang="de-DE" sz="3645">
                <a:solidFill>
                  <a:srgbClr val="1E4E5C"/>
                </a:solidFill>
                <a:latin typeface="Helvetica" charset="0"/>
                <a:ea typeface="Helvetica" charset="0"/>
                <a:cs typeface="Helvetica" charset="0"/>
                <a:sym typeface="Lato Semibold"/>
              </a:rPr>
              <a:t>	</a:t>
            </a:r>
            <a:r>
              <a:rPr lang="de-DE" sz="3645">
                <a:solidFill>
                  <a:srgbClr val="1E4E5C"/>
                </a:solidFill>
                <a:latin typeface="Helvetica" charset="0"/>
                <a:ea typeface="Helvetica" charset="0"/>
                <a:cs typeface="Helvetica" charset="0"/>
                <a:sym typeface="Wingdings"/>
              </a:rPr>
              <a:t>	</a:t>
            </a:r>
            <a:r>
              <a:rPr lang="de-DE" sz="3645" err="1">
                <a:solidFill>
                  <a:schemeClr val="accent1">
                    <a:lumMod val="60000"/>
                    <a:lumOff val="40000"/>
                  </a:schemeClr>
                </a:solidFill>
                <a:latin typeface="Helvetica" charset="0"/>
                <a:ea typeface="Helvetica" charset="0"/>
                <a:cs typeface="Helvetica" charset="0"/>
                <a:sym typeface="Wingdings"/>
              </a:rPr>
              <a:t>Everything</a:t>
            </a:r>
            <a:r>
              <a:rPr lang="de-DE" sz="3645">
                <a:solidFill>
                  <a:schemeClr val="accent1">
                    <a:lumMod val="60000"/>
                    <a:lumOff val="40000"/>
                  </a:schemeClr>
                </a:solidFill>
                <a:latin typeface="Helvetica" charset="0"/>
                <a:ea typeface="Helvetica" charset="0"/>
                <a:cs typeface="Helvetica" charset="0"/>
                <a:sym typeface="Wingdings"/>
              </a:rPr>
              <a:t> </a:t>
            </a:r>
            <a:r>
              <a:rPr lang="de-DE" sz="3645" err="1">
                <a:solidFill>
                  <a:schemeClr val="accent1">
                    <a:lumMod val="60000"/>
                    <a:lumOff val="40000"/>
                  </a:schemeClr>
                </a:solidFill>
                <a:latin typeface="Helvetica" charset="0"/>
                <a:ea typeface="Helvetica" charset="0"/>
                <a:cs typeface="Helvetica" charset="0"/>
                <a:sym typeface="Wingdings"/>
              </a:rPr>
              <a:t>as</a:t>
            </a:r>
            <a:r>
              <a:rPr lang="de-DE" sz="3645">
                <a:solidFill>
                  <a:schemeClr val="accent1">
                    <a:lumMod val="60000"/>
                    <a:lumOff val="40000"/>
                  </a:schemeClr>
                </a:solidFill>
                <a:latin typeface="Helvetica" charset="0"/>
                <a:ea typeface="Helvetica" charset="0"/>
                <a:cs typeface="Helvetica" charset="0"/>
                <a:sym typeface="Wingdings"/>
              </a:rPr>
              <a:t> a Service</a:t>
            </a:r>
            <a:r>
              <a:rPr lang="de-DE" sz="3645">
                <a:solidFill>
                  <a:srgbClr val="1E4E5C"/>
                </a:solidFill>
                <a:latin typeface="Helvetica" charset="0"/>
                <a:ea typeface="Helvetica" charset="0"/>
                <a:cs typeface="Helvetica" charset="0"/>
                <a:sym typeface="Wingdings"/>
              </a:rPr>
              <a:t>		Web 3.0</a:t>
            </a:r>
            <a:br>
              <a:rPr lang="de-DE" sz="3645">
                <a:solidFill>
                  <a:srgbClr val="1E4E5C"/>
                </a:solidFill>
                <a:latin typeface="Helvetica" charset="0"/>
                <a:ea typeface="Helvetica" charset="0"/>
                <a:cs typeface="Helvetica" charset="0"/>
                <a:sym typeface="Wingdings"/>
              </a:rPr>
            </a:br>
            <a:r>
              <a:rPr lang="de-DE" sz="2683">
                <a:solidFill>
                  <a:srgbClr val="1E4E5C"/>
                </a:solidFill>
                <a:latin typeface="Helvetica" charset="0"/>
                <a:ea typeface="Helvetica" charset="0"/>
                <a:cs typeface="Helvetica" charset="0"/>
                <a:sym typeface="Wingdings"/>
              </a:rPr>
              <a:t>		</a:t>
            </a:r>
            <a:r>
              <a:rPr lang="de-DE" sz="2532" err="1">
                <a:solidFill>
                  <a:srgbClr val="1E4E5C"/>
                </a:solidFill>
                <a:latin typeface="Helvetica" charset="0"/>
                <a:ea typeface="Helvetica" charset="0"/>
                <a:cs typeface="Helvetica" charset="0"/>
                <a:sym typeface="Wingdings"/>
              </a:rPr>
              <a:t>Let</a:t>
            </a:r>
            <a:r>
              <a:rPr lang="de-DE" sz="2532">
                <a:solidFill>
                  <a:srgbClr val="1E4E5C"/>
                </a:solidFill>
                <a:latin typeface="Helvetica" charset="0"/>
                <a:ea typeface="Helvetica" charset="0"/>
                <a:cs typeface="Helvetica" charset="0"/>
                <a:sym typeface="Wingdings"/>
              </a:rPr>
              <a:t> THE ONE </a:t>
            </a:r>
            <a:r>
              <a:rPr lang="de-DE" sz="2532" err="1">
                <a:solidFill>
                  <a:srgbClr val="1E4E5C"/>
                </a:solidFill>
                <a:latin typeface="Helvetica" charset="0"/>
                <a:ea typeface="Helvetica" charset="0"/>
                <a:cs typeface="Helvetica" charset="0"/>
                <a:sym typeface="Wingdings"/>
              </a:rPr>
              <a:t>read</a:t>
            </a:r>
            <a:r>
              <a:rPr lang="de-DE" sz="2532">
                <a:solidFill>
                  <a:srgbClr val="1E4E5C"/>
                </a:solidFill>
                <a:latin typeface="Helvetica" charset="0"/>
                <a:ea typeface="Helvetica" charset="0"/>
                <a:cs typeface="Helvetica" charset="0"/>
                <a:sym typeface="Wingdings"/>
              </a:rPr>
              <a:t> </a:t>
            </a:r>
            <a:r>
              <a:rPr lang="de-DE" sz="2532" err="1">
                <a:solidFill>
                  <a:srgbClr val="1E4E5C"/>
                </a:solidFill>
                <a:latin typeface="Helvetica" charset="0"/>
                <a:ea typeface="Helvetica" charset="0"/>
                <a:cs typeface="Helvetica" charset="0"/>
                <a:sym typeface="Wingdings"/>
              </a:rPr>
              <a:t>it-self</a:t>
            </a:r>
            <a:r>
              <a:rPr lang="de-DE" sz="2532">
                <a:solidFill>
                  <a:srgbClr val="1E4E5C"/>
                </a:solidFill>
                <a:latin typeface="Helvetica" charset="0"/>
                <a:ea typeface="Helvetica" charset="0"/>
                <a:cs typeface="Helvetica" charset="0"/>
                <a:sym typeface="Wingdings"/>
              </a:rPr>
              <a:t>		</a:t>
            </a:r>
            <a:r>
              <a:rPr lang="de-DE" sz="2532" err="1">
                <a:solidFill>
                  <a:srgbClr val="1E4E5C"/>
                </a:solidFill>
                <a:latin typeface="Helvetica" charset="0"/>
                <a:ea typeface="Helvetica" charset="0"/>
                <a:cs typeface="Helvetica" charset="0"/>
                <a:sym typeface="Wingdings"/>
              </a:rPr>
              <a:t>Semantic</a:t>
            </a:r>
            <a:r>
              <a:rPr lang="de-DE" sz="2532">
                <a:solidFill>
                  <a:srgbClr val="1E4E5C"/>
                </a:solidFill>
                <a:latin typeface="Helvetica" charset="0"/>
                <a:ea typeface="Helvetica" charset="0"/>
                <a:cs typeface="Helvetica" charset="0"/>
                <a:sym typeface="Wingdings"/>
              </a:rPr>
              <a:t> Web</a:t>
            </a:r>
            <a:br>
              <a:rPr lang="de-DE" sz="2532">
                <a:solidFill>
                  <a:srgbClr val="1E4E5C"/>
                </a:solidFill>
                <a:latin typeface="Helvetica" charset="0"/>
                <a:ea typeface="Helvetica" charset="0"/>
                <a:cs typeface="Helvetica" charset="0"/>
                <a:sym typeface="Wingdings"/>
              </a:rPr>
            </a:br>
            <a:r>
              <a:rPr lang="de-DE" sz="2532">
                <a:solidFill>
                  <a:srgbClr val="1E4E5C"/>
                </a:solidFill>
                <a:latin typeface="Helvetica" charset="0"/>
                <a:ea typeface="Helvetica" charset="0"/>
                <a:cs typeface="Helvetica" charset="0"/>
                <a:sym typeface="Wingdings"/>
              </a:rPr>
              <a:t>		Repository </a:t>
            </a:r>
            <a:r>
              <a:rPr lang="de-DE" sz="2532" err="1">
                <a:solidFill>
                  <a:srgbClr val="1E4E5C"/>
                </a:solidFill>
                <a:latin typeface="Helvetica" charset="0"/>
                <a:ea typeface="Helvetica" charset="0"/>
                <a:cs typeface="Helvetica" charset="0"/>
                <a:sym typeface="Wingdings"/>
              </a:rPr>
              <a:t>of</a:t>
            </a:r>
            <a:r>
              <a:rPr lang="de-DE" sz="2532">
                <a:solidFill>
                  <a:srgbClr val="1E4E5C"/>
                </a:solidFill>
                <a:latin typeface="Helvetica" charset="0"/>
                <a:ea typeface="Helvetica" charset="0"/>
                <a:cs typeface="Helvetica" charset="0"/>
                <a:sym typeface="Wingdings"/>
              </a:rPr>
              <a:t> </a:t>
            </a:r>
            <a:r>
              <a:rPr lang="de-DE" sz="2532" err="1">
                <a:solidFill>
                  <a:srgbClr val="1E4E5C"/>
                </a:solidFill>
                <a:latin typeface="Helvetica" charset="0"/>
                <a:ea typeface="Helvetica" charset="0"/>
                <a:cs typeface="Helvetica" charset="0"/>
                <a:sym typeface="Wingdings"/>
              </a:rPr>
              <a:t>Contracts</a:t>
            </a:r>
            <a:r>
              <a:rPr lang="de-DE" sz="2532">
                <a:solidFill>
                  <a:srgbClr val="1E4E5C"/>
                </a:solidFill>
                <a:latin typeface="Helvetica" charset="0"/>
                <a:ea typeface="Helvetica" charset="0"/>
                <a:cs typeface="Helvetica" charset="0"/>
                <a:sym typeface="Wingdings"/>
              </a:rPr>
              <a:t> </a:t>
            </a:r>
            <a:r>
              <a:rPr lang="de-DE" sz="2532" err="1">
                <a:solidFill>
                  <a:srgbClr val="1E4E5C"/>
                </a:solidFill>
                <a:latin typeface="Helvetica" charset="0"/>
                <a:ea typeface="Helvetica" charset="0"/>
                <a:cs typeface="Helvetica" charset="0"/>
                <a:sym typeface="Wingdings"/>
              </a:rPr>
              <a:t>and</a:t>
            </a:r>
            <a:r>
              <a:rPr lang="de-DE" sz="2532">
                <a:solidFill>
                  <a:srgbClr val="1E4E5C"/>
                </a:solidFill>
                <a:latin typeface="Helvetica" charset="0"/>
                <a:ea typeface="Helvetica" charset="0"/>
                <a:cs typeface="Helvetica" charset="0"/>
                <a:sym typeface="Wingdings"/>
              </a:rPr>
              <a:t> Providers		</a:t>
            </a:r>
            <a:r>
              <a:rPr lang="de-DE" sz="2532">
                <a:solidFill>
                  <a:schemeClr val="accent1">
                    <a:lumMod val="60000"/>
                    <a:lumOff val="40000"/>
                  </a:schemeClr>
                </a:solidFill>
                <a:latin typeface="Helvetica" charset="0"/>
                <a:ea typeface="Helvetica" charset="0"/>
                <a:cs typeface="Helvetica" charset="0"/>
                <a:sym typeface="Wingdings"/>
              </a:rPr>
              <a:t>Internet </a:t>
            </a:r>
            <a:r>
              <a:rPr lang="de-DE" sz="2532" err="1">
                <a:solidFill>
                  <a:schemeClr val="accent1">
                    <a:lumMod val="60000"/>
                    <a:lumOff val="40000"/>
                  </a:schemeClr>
                </a:solidFill>
                <a:latin typeface="Helvetica" charset="0"/>
                <a:ea typeface="Helvetica" charset="0"/>
                <a:cs typeface="Helvetica" charset="0"/>
                <a:sym typeface="Wingdings"/>
              </a:rPr>
              <a:t>of</a:t>
            </a:r>
            <a:r>
              <a:rPr lang="de-DE" sz="2532">
                <a:solidFill>
                  <a:schemeClr val="accent1">
                    <a:lumMod val="60000"/>
                    <a:lumOff val="40000"/>
                  </a:schemeClr>
                </a:solidFill>
                <a:latin typeface="Helvetica" charset="0"/>
                <a:ea typeface="Helvetica" charset="0"/>
                <a:cs typeface="Helvetica" charset="0"/>
                <a:sym typeface="Wingdings"/>
              </a:rPr>
              <a:t> Services</a:t>
            </a:r>
            <a:r>
              <a:rPr lang="de-DE" sz="2532">
                <a:solidFill>
                  <a:srgbClr val="1E4E5C"/>
                </a:solidFill>
                <a:latin typeface="Helvetica" charset="0"/>
                <a:ea typeface="Helvetica" charset="0"/>
                <a:cs typeface="Helvetica" charset="0"/>
                <a:sym typeface="Wingdings"/>
              </a:rPr>
              <a:t>	</a:t>
            </a:r>
            <a:endParaRPr lang="de-DE" sz="2532">
              <a:solidFill>
                <a:srgbClr val="1E4E5C"/>
              </a:solidFill>
              <a:latin typeface="Helvetica" charset="0"/>
              <a:ea typeface="Helvetica" charset="0"/>
              <a:cs typeface="Helvetica" charset="0"/>
              <a:sym typeface="Lato Semibold"/>
            </a:endParaRPr>
          </a:p>
          <a:p>
            <a:pPr marL="1628518" lvl="8" indent="-795022" algn="l">
              <a:spcBef>
                <a:spcPts val="507"/>
              </a:spcBef>
              <a:buSzPct val="100000"/>
              <a:buFont typeface="+mj-lt"/>
              <a:buAutoNum type="arabicPeriod"/>
              <a:tabLst>
                <a:tab pos="4167467" algn="ctr"/>
                <a:tab pos="4708436" algn="l"/>
                <a:tab pos="10058018" algn="ctr"/>
                <a:tab pos="10859453" algn="l"/>
              </a:tabLst>
              <a:defRPr sz="1800"/>
            </a:pPr>
            <a:r>
              <a:rPr lang="de-DE" sz="3645">
                <a:solidFill>
                  <a:srgbClr val="1E4E5C"/>
                </a:solidFill>
                <a:latin typeface="Helvetica" charset="0"/>
                <a:ea typeface="Helvetica" charset="0"/>
                <a:cs typeface="Helvetica" charset="0"/>
                <a:sym typeface="Lato Semibold"/>
              </a:rPr>
              <a:t>Things	</a:t>
            </a:r>
            <a:r>
              <a:rPr lang="de-DE" sz="3645">
                <a:solidFill>
                  <a:srgbClr val="1E4E5C"/>
                </a:solidFill>
                <a:latin typeface="Helvetica" charset="0"/>
                <a:ea typeface="Helvetica" charset="0"/>
                <a:cs typeface="Helvetica" charset="0"/>
                <a:sym typeface="Wingdings"/>
              </a:rPr>
              <a:t>	Internet </a:t>
            </a:r>
            <a:r>
              <a:rPr lang="de-DE" sz="3645" err="1">
                <a:solidFill>
                  <a:srgbClr val="1E4E5C"/>
                </a:solidFill>
                <a:latin typeface="Helvetica" charset="0"/>
                <a:ea typeface="Helvetica" charset="0"/>
                <a:cs typeface="Helvetica" charset="0"/>
                <a:sym typeface="Wingdings"/>
              </a:rPr>
              <a:t>of</a:t>
            </a:r>
            <a:r>
              <a:rPr lang="de-DE" sz="3645">
                <a:solidFill>
                  <a:srgbClr val="1E4E5C"/>
                </a:solidFill>
                <a:latin typeface="Helvetica" charset="0"/>
                <a:ea typeface="Helvetica" charset="0"/>
                <a:cs typeface="Helvetica" charset="0"/>
                <a:sym typeface="Wingdings"/>
              </a:rPr>
              <a:t> Things		Web 4.0</a:t>
            </a:r>
            <a:r>
              <a:rPr lang="de-DE" sz="3949">
                <a:solidFill>
                  <a:srgbClr val="1E4E5C"/>
                </a:solidFill>
                <a:latin typeface="Helvetica" charset="0"/>
                <a:ea typeface="Helvetica" charset="0"/>
                <a:cs typeface="Helvetica" charset="0"/>
                <a:sym typeface="Wingdings"/>
              </a:rPr>
              <a:t>		</a:t>
            </a:r>
            <a:br>
              <a:rPr lang="de-DE" sz="3949">
                <a:solidFill>
                  <a:srgbClr val="1E4E5C"/>
                </a:solidFill>
                <a:latin typeface="Helvetica" charset="0"/>
                <a:ea typeface="Helvetica" charset="0"/>
                <a:cs typeface="Helvetica" charset="0"/>
                <a:sym typeface="Wingdings"/>
              </a:rPr>
            </a:br>
            <a:r>
              <a:rPr lang="de-DE" sz="3949">
                <a:solidFill>
                  <a:srgbClr val="1E4E5C"/>
                </a:solidFill>
                <a:latin typeface="Helvetica" charset="0"/>
                <a:ea typeface="Helvetica" charset="0"/>
                <a:cs typeface="Helvetica" charset="0"/>
                <a:sym typeface="Wingdings"/>
              </a:rPr>
              <a:t>		</a:t>
            </a:r>
            <a:r>
              <a:rPr lang="de-DE" sz="2532" err="1">
                <a:solidFill>
                  <a:srgbClr val="1E4E5C"/>
                </a:solidFill>
                <a:latin typeface="Helvetica" charset="0"/>
                <a:ea typeface="Helvetica" charset="0"/>
                <a:cs typeface="Helvetica" charset="0"/>
                <a:sym typeface="Wingdings"/>
              </a:rPr>
              <a:t>IoT</a:t>
            </a:r>
            <a:r>
              <a:rPr lang="de-DE" sz="2532">
                <a:solidFill>
                  <a:srgbClr val="1E4E5C"/>
                </a:solidFill>
                <a:latin typeface="Helvetica" charset="0"/>
                <a:ea typeface="Helvetica" charset="0"/>
                <a:cs typeface="Helvetica" charset="0"/>
                <a:sym typeface="Wingdings"/>
              </a:rPr>
              <a:t> </a:t>
            </a:r>
            <a:r>
              <a:rPr lang="de-DE" sz="2532" err="1">
                <a:solidFill>
                  <a:srgbClr val="1E4E5C"/>
                </a:solidFill>
                <a:latin typeface="Helvetica" charset="0"/>
                <a:ea typeface="Helvetica" charset="0"/>
                <a:cs typeface="Helvetica" charset="0"/>
                <a:sym typeface="Wingdings"/>
              </a:rPr>
              <a:t>Factories</a:t>
            </a:r>
            <a:r>
              <a:rPr lang="de-DE" sz="2532">
                <a:solidFill>
                  <a:srgbClr val="1E4E5C"/>
                </a:solidFill>
                <a:latin typeface="Helvetica" charset="0"/>
                <a:ea typeface="Helvetica" charset="0"/>
                <a:cs typeface="Helvetica" charset="0"/>
                <a:sym typeface="Wingdings"/>
              </a:rPr>
              <a:t>		</a:t>
            </a:r>
            <a:r>
              <a:rPr lang="de-DE" sz="2532" err="1">
                <a:solidFill>
                  <a:srgbClr val="1E4E5C"/>
                </a:solidFill>
                <a:latin typeface="Helvetica" charset="0"/>
                <a:ea typeface="Helvetica" charset="0"/>
                <a:cs typeface="Helvetica" charset="0"/>
                <a:sym typeface="Wingdings"/>
              </a:rPr>
              <a:t>Industry</a:t>
            </a:r>
            <a:r>
              <a:rPr lang="de-DE" sz="2532">
                <a:solidFill>
                  <a:srgbClr val="1E4E5C"/>
                </a:solidFill>
                <a:latin typeface="Helvetica" charset="0"/>
                <a:ea typeface="Helvetica" charset="0"/>
                <a:cs typeface="Helvetica" charset="0"/>
                <a:sym typeface="Wingdings"/>
              </a:rPr>
              <a:t> 4.0</a:t>
            </a:r>
            <a:br>
              <a:rPr lang="de-DE" sz="2532">
                <a:solidFill>
                  <a:srgbClr val="1E4E5C"/>
                </a:solidFill>
                <a:latin typeface="Helvetica" charset="0"/>
                <a:ea typeface="Helvetica" charset="0"/>
                <a:cs typeface="Helvetica" charset="0"/>
                <a:sym typeface="Wingdings"/>
              </a:rPr>
            </a:br>
            <a:endParaRPr lang="de-DE" sz="2532">
              <a:solidFill>
                <a:srgbClr val="1E4E5C"/>
              </a:solidFill>
              <a:latin typeface="Helvetica" charset="0"/>
              <a:ea typeface="Helvetica" charset="0"/>
              <a:cs typeface="Helvetica" charset="0"/>
              <a:sym typeface="Lato Semibold"/>
            </a:endParaRPr>
          </a:p>
        </p:txBody>
      </p:sp>
      <p:sp>
        <p:nvSpPr>
          <p:cNvPr id="6" name="Titel 1"/>
          <p:cNvSpPr txBox="1">
            <a:spLocks/>
          </p:cNvSpPr>
          <p:nvPr/>
        </p:nvSpPr>
        <p:spPr>
          <a:xfrm>
            <a:off x="0" y="9165644"/>
            <a:ext cx="18288000" cy="1159840"/>
          </a:xfrm>
          <a:prstGeom prst="rect">
            <a:avLst/>
          </a:prstGeom>
        </p:spPr>
        <p:txBody>
          <a:bodyPr vert="horz" lIns="163283" tIns="81642" rIns="163283" bIns="81642" rtlCol="0" anchor="ctr">
            <a:noAutofit/>
          </a:bodyPr>
          <a:lstStyle>
            <a:lvl1pPr algn="l" defTabSz="1632832" rtl="0" eaLnBrk="1" latinLnBrk="0" hangingPunct="1">
              <a:spcBef>
                <a:spcPct val="0"/>
              </a:spcBef>
              <a:buNone/>
              <a:defRPr sz="5700" kern="1200">
                <a:solidFill>
                  <a:schemeClr val="bg1"/>
                </a:solidFill>
                <a:latin typeface="Helvetica" charset="0"/>
                <a:ea typeface="Helvetica" charset="0"/>
                <a:cs typeface="Helvetica" charset="0"/>
              </a:defRPr>
            </a:lvl1pPr>
          </a:lstStyle>
          <a:p>
            <a:pPr algn="ctr"/>
            <a:r>
              <a:rPr lang="en-US" sz="7200" b="1"/>
              <a:t>Internet of Things and Linux</a:t>
            </a:r>
          </a:p>
        </p:txBody>
      </p:sp>
      <p:sp>
        <p:nvSpPr>
          <p:cNvPr id="7" name="Titel 1"/>
          <p:cNvSpPr txBox="1">
            <a:spLocks/>
          </p:cNvSpPr>
          <p:nvPr/>
        </p:nvSpPr>
        <p:spPr>
          <a:xfrm>
            <a:off x="914654" y="225180"/>
            <a:ext cx="14401546" cy="1558776"/>
          </a:xfrm>
          <a:prstGeom prst="rect">
            <a:avLst/>
          </a:prstGeom>
          <a:noFill/>
        </p:spPr>
        <p:txBody>
          <a:bodyPr/>
          <a:lstStyle>
            <a:lvl1pPr algn="l" defTabSz="1632832" rtl="0" eaLnBrk="1" latinLnBrk="0" hangingPunct="1">
              <a:spcBef>
                <a:spcPct val="0"/>
              </a:spcBef>
              <a:buNone/>
              <a:defRPr sz="5000" kern="1200">
                <a:solidFill>
                  <a:schemeClr val="bg1"/>
                </a:solidFill>
                <a:latin typeface="Helvetica" charset="0"/>
                <a:ea typeface="Helvetica" charset="0"/>
                <a:cs typeface="Helvetica" charset="0"/>
              </a:defRPr>
            </a:lvl1pPr>
          </a:lstStyle>
          <a:p>
            <a:r>
              <a:rPr lang="en-US"/>
              <a:t>Its all about: </a:t>
            </a:r>
            <a:r>
              <a:rPr lang="is-IS"/>
              <a:t>… </a:t>
            </a:r>
            <a:r>
              <a:rPr lang="en-US"/>
              <a:t>usage and benefit </a:t>
            </a:r>
            <a:r>
              <a:rPr lang="is-IS"/>
              <a:t>… today</a:t>
            </a:r>
            <a:endParaRPr lang="en-US"/>
          </a:p>
        </p:txBody>
      </p:sp>
      <p:sp>
        <p:nvSpPr>
          <p:cNvPr id="8" name="Oval 10">
            <a:hlinkClick r:id="rId4"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5909121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xmlns:p14="http://schemas.microsoft.com/office/powerpoint/2010/mai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9" name="iot-world-forum.jpg"/>
          <p:cNvPicPr/>
          <p:nvPr/>
        </p:nvPicPr>
        <p:blipFill>
          <a:blip r:embed="rId3">
            <a:extLst/>
          </a:blip>
          <a:srcRect l="3175" t="9822" r="3175" b="8564"/>
          <a:stretch>
            <a:fillRect/>
          </a:stretch>
        </p:blipFill>
        <p:spPr>
          <a:xfrm>
            <a:off x="1911256" y="2343370"/>
            <a:ext cx="14493246" cy="5332822"/>
          </a:xfrm>
          <a:prstGeom prst="rect">
            <a:avLst/>
          </a:prstGeom>
          <a:ln w="12700">
            <a:miter lim="400000"/>
          </a:ln>
        </p:spPr>
      </p:pic>
      <p:sp>
        <p:nvSpPr>
          <p:cNvPr id="241" name="Shape 241"/>
          <p:cNvSpPr/>
          <p:nvPr/>
        </p:nvSpPr>
        <p:spPr>
          <a:xfrm>
            <a:off x="1868765" y="7797965"/>
            <a:ext cx="14644579" cy="0"/>
          </a:xfrm>
          <a:prstGeom prst="line">
            <a:avLst/>
          </a:prstGeom>
          <a:ln w="63500">
            <a:solidFill>
              <a:srgbClr val="164F86"/>
            </a:solidFill>
            <a:miter lim="400000"/>
            <a:headEnd type="triangle" len="sm"/>
            <a:tailEnd type="triangle"/>
          </a:ln>
        </p:spPr>
        <p:txBody>
          <a:bodyPr lIns="0" tIns="0" rIns="0" bIns="0" anchor="ctr"/>
          <a:lstStyle/>
          <a:p>
            <a:pPr lvl="0">
              <a:defRPr sz="4600"/>
            </a:pPr>
            <a:endParaRPr sz="2329"/>
          </a:p>
        </p:txBody>
      </p:sp>
      <p:sp>
        <p:nvSpPr>
          <p:cNvPr id="242" name="Shape 242"/>
          <p:cNvSpPr/>
          <p:nvPr/>
        </p:nvSpPr>
        <p:spPr>
          <a:xfrm>
            <a:off x="8755431" y="7832771"/>
            <a:ext cx="707613" cy="381370"/>
          </a:xfrm>
          <a:prstGeom prst="rect">
            <a:avLst/>
          </a:prstGeom>
          <a:ln w="12700">
            <a:miter lim="400000"/>
          </a:ln>
          <a:extLst>
            <a:ext uri="{C572A759-6A51-4108-AA02-DFA0A04FC94B}">
              <ma14:wrappingTextBoxFlag xmlns:ma14="http://schemas.microsoft.com/office/mac/drawingml/2011/main" val="1"/>
            </a:ext>
          </a:extLst>
        </p:spPr>
        <p:txBody>
          <a:bodyPr wrap="none" lIns="36060" tIns="36060" rIns="36060" bIns="36060" anchor="ctr">
            <a:spAutoFit/>
          </a:bodyPr>
          <a:lstStyle>
            <a:lvl1pPr>
              <a:lnSpc>
                <a:spcPct val="90000"/>
              </a:lnSpc>
              <a:defRPr sz="4200" cap="small">
                <a:solidFill>
                  <a:srgbClr val="1E4E5C"/>
                </a:solidFill>
                <a:latin typeface="Lato Semibold"/>
                <a:ea typeface="Lato Semibold"/>
                <a:cs typeface="Lato Semibold"/>
                <a:sym typeface="Lato Semibold"/>
              </a:defRPr>
            </a:lvl1pPr>
          </a:lstStyle>
          <a:p>
            <a:pPr lvl="0">
              <a:defRPr sz="1800" cap="none">
                <a:solidFill>
                  <a:srgbClr val="000000"/>
                </a:solidFill>
              </a:defRPr>
            </a:pPr>
            <a:r>
              <a:rPr sz="2228"/>
              <a:t>today</a:t>
            </a:r>
          </a:p>
        </p:txBody>
      </p:sp>
      <p:sp>
        <p:nvSpPr>
          <p:cNvPr id="243" name="Shape 243"/>
          <p:cNvSpPr/>
          <p:nvPr/>
        </p:nvSpPr>
        <p:spPr>
          <a:xfrm>
            <a:off x="1885710" y="7977281"/>
            <a:ext cx="1329579" cy="752947"/>
          </a:xfrm>
          <a:prstGeom prst="rect">
            <a:avLst/>
          </a:prstGeom>
          <a:ln w="12700">
            <a:miter lim="400000"/>
          </a:ln>
          <a:extLst>
            <a:ext uri="{C572A759-6A51-4108-AA02-DFA0A04FC94B}">
              <ma14:wrappingTextBoxFlag xmlns:ma14="http://schemas.microsoft.com/office/mac/drawingml/2011/main" val="1"/>
            </a:ext>
          </a:extLst>
        </p:spPr>
        <p:txBody>
          <a:bodyPr wrap="none" lIns="36060" tIns="36060" rIns="36060" bIns="36060" anchor="ctr">
            <a:spAutoFit/>
          </a:bodyPr>
          <a:lstStyle>
            <a:lvl1pPr>
              <a:lnSpc>
                <a:spcPct val="90000"/>
              </a:lnSpc>
              <a:defRPr sz="10000" cap="small">
                <a:solidFill>
                  <a:srgbClr val="C82506"/>
                </a:solidFill>
                <a:latin typeface="Lato Black"/>
                <a:ea typeface="Lato Black"/>
                <a:cs typeface="Lato Black"/>
                <a:sym typeface="Lato Black"/>
              </a:defRPr>
            </a:lvl1pPr>
          </a:lstStyle>
          <a:p>
            <a:pPr lvl="0">
              <a:defRPr sz="1800" cap="none">
                <a:solidFill>
                  <a:srgbClr val="000000"/>
                </a:solidFill>
              </a:defRPr>
            </a:pPr>
            <a:r>
              <a:rPr sz="4911"/>
              <a:t>2005</a:t>
            </a:r>
          </a:p>
        </p:txBody>
      </p:sp>
      <p:sp>
        <p:nvSpPr>
          <p:cNvPr id="244" name="Shape 244"/>
          <p:cNvSpPr/>
          <p:nvPr/>
        </p:nvSpPr>
        <p:spPr>
          <a:xfrm>
            <a:off x="15341857" y="7832771"/>
            <a:ext cx="1199736" cy="381370"/>
          </a:xfrm>
          <a:prstGeom prst="rect">
            <a:avLst/>
          </a:prstGeom>
          <a:ln w="12700">
            <a:miter lim="400000"/>
          </a:ln>
          <a:extLst>
            <a:ext uri="{C572A759-6A51-4108-AA02-DFA0A04FC94B}">
              <ma14:wrappingTextBoxFlag xmlns:ma14="http://schemas.microsoft.com/office/mac/drawingml/2011/main" val="1"/>
            </a:ext>
          </a:extLst>
        </p:spPr>
        <p:txBody>
          <a:bodyPr wrap="none" lIns="36060" tIns="36060" rIns="36060" bIns="36060" anchor="ctr">
            <a:spAutoFit/>
          </a:bodyPr>
          <a:lstStyle>
            <a:lvl1pPr>
              <a:lnSpc>
                <a:spcPct val="90000"/>
              </a:lnSpc>
              <a:defRPr sz="4200" cap="small">
                <a:solidFill>
                  <a:srgbClr val="1E4E5C"/>
                </a:solidFill>
                <a:latin typeface="Lato Semibold"/>
                <a:ea typeface="Lato Semibold"/>
                <a:cs typeface="Lato Semibold"/>
                <a:sym typeface="Lato Semibold"/>
              </a:defRPr>
            </a:lvl1pPr>
          </a:lstStyle>
          <a:p>
            <a:pPr lvl="0">
              <a:defRPr sz="1800" cap="none">
                <a:solidFill>
                  <a:srgbClr val="000000"/>
                </a:solidFill>
              </a:defRPr>
            </a:pPr>
            <a:r>
              <a:rPr sz="2228"/>
              <a:t>tomorrow</a:t>
            </a:r>
          </a:p>
        </p:txBody>
      </p:sp>
      <p:sp>
        <p:nvSpPr>
          <p:cNvPr id="245" name="Shape 245"/>
          <p:cNvSpPr/>
          <p:nvPr/>
        </p:nvSpPr>
        <p:spPr>
          <a:xfrm>
            <a:off x="1916807" y="2336026"/>
            <a:ext cx="14482118" cy="5347450"/>
          </a:xfrm>
          <a:prstGeom prst="rect">
            <a:avLst/>
          </a:prstGeom>
          <a:solidFill>
            <a:srgbClr val="000000">
              <a:alpha val="45244"/>
            </a:srgbClr>
          </a:solidFill>
          <a:ln w="12700">
            <a:miter lim="400000"/>
          </a:ln>
        </p:spPr>
        <p:txBody>
          <a:bodyPr lIns="48083" tIns="48083" rIns="48083" bIns="48083" anchor="ctr"/>
          <a:lstStyle/>
          <a:p>
            <a:pPr defTabSz="294927">
              <a:defRPr sz="4600" cap="all" spc="735">
                <a:solidFill>
                  <a:srgbClr val="FFFFFF"/>
                </a:solidFill>
                <a:latin typeface="Avenir Medium"/>
                <a:ea typeface="Avenir Medium"/>
                <a:cs typeface="Avenir Medium"/>
                <a:sym typeface="Avenir Medium"/>
              </a:defRPr>
            </a:pPr>
            <a:endParaRPr sz="2329"/>
          </a:p>
        </p:txBody>
      </p:sp>
      <p:grpSp>
        <p:nvGrpSpPr>
          <p:cNvPr id="251" name="Group 251"/>
          <p:cNvGrpSpPr/>
          <p:nvPr/>
        </p:nvGrpSpPr>
        <p:grpSpPr>
          <a:xfrm>
            <a:off x="2225267" y="4492887"/>
            <a:ext cx="1141051" cy="1653086"/>
            <a:chOff x="201835" y="0"/>
            <a:chExt cx="2253918" cy="3265356"/>
          </a:xfrm>
        </p:grpSpPr>
        <p:grpSp>
          <p:nvGrpSpPr>
            <p:cNvPr id="248" name="Group 248"/>
            <p:cNvGrpSpPr/>
            <p:nvPr/>
          </p:nvGrpSpPr>
          <p:grpSpPr>
            <a:xfrm>
              <a:off x="238700" y="0"/>
              <a:ext cx="2217053" cy="2216998"/>
              <a:chOff x="0" y="0"/>
              <a:chExt cx="2217051" cy="2216997"/>
            </a:xfrm>
          </p:grpSpPr>
          <p:pic>
            <p:nvPicPr>
              <p:cNvPr id="246" name="MD-enhanced.jpeg"/>
              <p:cNvPicPr/>
              <p:nvPr/>
            </p:nvPicPr>
            <p:blipFill>
              <a:blip r:embed="rId4">
                <a:extLst/>
              </a:blip>
              <a:stretch>
                <a:fillRect/>
              </a:stretch>
            </p:blipFill>
            <p:spPr>
              <a:xfrm>
                <a:off x="0" y="0"/>
                <a:ext cx="2217052" cy="2216998"/>
              </a:xfrm>
              <a:prstGeom prst="rect">
                <a:avLst/>
              </a:prstGeom>
              <a:ln>
                <a:noFill/>
              </a:ln>
              <a:effectLst/>
            </p:spPr>
          </p:pic>
          <p:sp>
            <p:nvSpPr>
              <p:cNvPr id="247" name="Shape 247"/>
              <p:cNvSpPr/>
              <p:nvPr/>
            </p:nvSpPr>
            <p:spPr>
              <a:xfrm>
                <a:off x="0" y="0"/>
                <a:ext cx="2217052" cy="221699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2" y="3016"/>
                    </a:cubicBezTo>
                    <a:cubicBezTo>
                      <a:pt x="-961" y="7037"/>
                      <a:pt x="-961" y="13557"/>
                      <a:pt x="2882" y="17578"/>
                    </a:cubicBezTo>
                    <a:cubicBezTo>
                      <a:pt x="6724" y="21600"/>
                      <a:pt x="12954" y="21600"/>
                      <a:pt x="16796" y="17578"/>
                    </a:cubicBezTo>
                    <a:cubicBezTo>
                      <a:pt x="20639" y="13557"/>
                      <a:pt x="20639" y="7037"/>
                      <a:pt x="16796" y="3016"/>
                    </a:cubicBezTo>
                    <a:cubicBezTo>
                      <a:pt x="14875" y="1005"/>
                      <a:pt x="12357" y="0"/>
                      <a:pt x="9839" y="0"/>
                    </a:cubicBezTo>
                    <a:close/>
                  </a:path>
                </a:pathLst>
              </a:custGeom>
              <a:ln w="38100" cap="flat">
                <a:solidFill>
                  <a:srgbClr val="FFFFFF"/>
                </a:solidFill>
                <a:prstDash val="solid"/>
                <a:miter lim="400000"/>
              </a:ln>
            </p:spPr>
            <p:txBody>
              <a:bodyPr/>
              <a:lstStyle/>
              <a:p>
                <a:pPr lvl="0"/>
                <a:endParaRPr sz="1367">
                  <a:solidFill>
                    <a:schemeClr val="bg1"/>
                  </a:solidFill>
                </a:endParaRPr>
              </a:p>
            </p:txBody>
          </p:sp>
        </p:grpSp>
        <p:sp>
          <p:nvSpPr>
            <p:cNvPr id="249" name="Shape 249"/>
            <p:cNvSpPr/>
            <p:nvPr/>
          </p:nvSpPr>
          <p:spPr>
            <a:xfrm>
              <a:off x="201835" y="2278111"/>
              <a:ext cx="2113776" cy="49055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6165" tIns="36165" rIns="36165" bIns="36165" numCol="1" anchor="ctr">
              <a:spAutoFit/>
            </a:bodyPr>
            <a:lstStyle>
              <a:lvl1pPr>
                <a:lnSpc>
                  <a:spcPct val="90000"/>
                </a:lnSpc>
                <a:defRPr sz="2800" cap="small">
                  <a:solidFill>
                    <a:srgbClr val="FFFFFF"/>
                  </a:solidFill>
                  <a:latin typeface="Lato Semibold"/>
                  <a:ea typeface="Lato Semibold"/>
                  <a:cs typeface="Lato Semibold"/>
                  <a:sym typeface="Lato Semibold"/>
                </a:defRPr>
              </a:lvl1pPr>
            </a:lstStyle>
            <a:p>
              <a:pPr lvl="0">
                <a:defRPr sz="1800" cap="none">
                  <a:solidFill>
                    <a:srgbClr val="000000"/>
                  </a:solidFill>
                </a:defRPr>
              </a:pPr>
              <a:r>
                <a:rPr sz="1266">
                  <a:solidFill>
                    <a:schemeClr val="bg1"/>
                  </a:solidFill>
                </a:rPr>
                <a:t>Marcel Donges</a:t>
              </a:r>
            </a:p>
          </p:txBody>
        </p:sp>
        <p:sp>
          <p:nvSpPr>
            <p:cNvPr id="250" name="Shape 250"/>
            <p:cNvSpPr/>
            <p:nvPr/>
          </p:nvSpPr>
          <p:spPr>
            <a:xfrm>
              <a:off x="944171" y="2774806"/>
              <a:ext cx="144396" cy="49055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6165" tIns="36165" rIns="36165" bIns="36165" numCol="1" anchor="ctr">
              <a:spAutoFit/>
            </a:bodyPr>
            <a:lstStyle>
              <a:lvl1pPr>
                <a:lnSpc>
                  <a:spcPct val="90000"/>
                </a:lnSpc>
                <a:defRPr sz="2800" cap="small">
                  <a:solidFill>
                    <a:srgbClr val="FFFFFF"/>
                  </a:solidFill>
                  <a:latin typeface="Lato Semibold"/>
                  <a:ea typeface="Lato Semibold"/>
                  <a:cs typeface="Lato Semibold"/>
                  <a:sym typeface="Lato Semibold"/>
                </a:defRPr>
              </a:lvl1pPr>
            </a:lstStyle>
            <a:p>
              <a:pPr lvl="0">
                <a:defRPr sz="1800" cap="none">
                  <a:solidFill>
                    <a:srgbClr val="000000"/>
                  </a:solidFill>
                </a:defRPr>
              </a:pPr>
              <a:endParaRPr sz="1266">
                <a:solidFill>
                  <a:schemeClr val="bg1"/>
                </a:solidFill>
              </a:endParaRPr>
            </a:p>
          </p:txBody>
        </p:sp>
      </p:grpSp>
      <p:sp>
        <p:nvSpPr>
          <p:cNvPr id="252" name="Shape 252"/>
          <p:cNvSpPr/>
          <p:nvPr/>
        </p:nvSpPr>
        <p:spPr>
          <a:xfrm>
            <a:off x="7912719" y="4139434"/>
            <a:ext cx="8764186" cy="1740633"/>
          </a:xfrm>
          <a:prstGeom prst="rect">
            <a:avLst/>
          </a:prstGeom>
          <a:ln w="12700">
            <a:miter lim="400000"/>
          </a:ln>
          <a:extLst>
            <a:ext uri="{C572A759-6A51-4108-AA02-DFA0A04FC94B}">
              <ma14:wrappingTextBoxFlag xmlns:ma14="http://schemas.microsoft.com/office/mac/drawingml/2011/main" val="1"/>
            </a:ext>
          </a:extLst>
        </p:spPr>
        <p:txBody>
          <a:bodyPr lIns="34194" tIns="34194" rIns="34194" bIns="34194" anchor="ctr"/>
          <a:lstStyle>
            <a:lvl1pPr>
              <a:lnSpc>
                <a:spcPct val="90000"/>
              </a:lnSpc>
              <a:defRPr sz="10000">
                <a:solidFill>
                  <a:srgbClr val="FFFFFF"/>
                </a:solidFill>
                <a:latin typeface="Lato Medium"/>
                <a:ea typeface="Lato Medium"/>
                <a:cs typeface="Lato Medium"/>
                <a:sym typeface="Lato Medium"/>
              </a:defRPr>
            </a:lvl1pPr>
          </a:lstStyle>
          <a:p>
            <a:pPr lvl="0">
              <a:defRPr sz="1800">
                <a:solidFill>
                  <a:srgbClr val="000000"/>
                </a:solidFill>
              </a:defRPr>
            </a:pPr>
            <a:r>
              <a:rPr sz="4911">
                <a:solidFill>
                  <a:schemeClr val="bg1"/>
                </a:solidFill>
                <a:latin typeface="Helvetica" charset="0"/>
                <a:ea typeface="Helvetica" charset="0"/>
                <a:cs typeface="Helvetica" charset="0"/>
              </a:rPr>
              <a:t>IoT-Projects</a:t>
            </a:r>
          </a:p>
        </p:txBody>
      </p:sp>
      <p:sp>
        <p:nvSpPr>
          <p:cNvPr id="253" name="Shape 253"/>
          <p:cNvSpPr/>
          <p:nvPr/>
        </p:nvSpPr>
        <p:spPr>
          <a:xfrm>
            <a:off x="2981851" y="2627354"/>
            <a:ext cx="5110308" cy="1872323"/>
          </a:xfrm>
          <a:prstGeom prst="wedgeEllipseCallout">
            <a:avLst>
              <a:gd name="adj1" fmla="val -47721"/>
              <a:gd name="adj2" fmla="val 85559"/>
            </a:avLst>
          </a:prstGeom>
          <a:gradFill>
            <a:gsLst>
              <a:gs pos="0">
                <a:srgbClr val="FBFBFB"/>
              </a:gs>
              <a:gs pos="100000">
                <a:srgbClr val="C82506"/>
              </a:gs>
            </a:gsLst>
            <a:lin ang="5400000"/>
          </a:gradFill>
          <a:ln w="12700">
            <a:miter lim="400000"/>
          </a:ln>
          <a:effectLst>
            <a:outerShdw blurRad="508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0" tIns="0" rIns="0" bIns="0" anchor="ctr"/>
          <a:lstStyle/>
          <a:p>
            <a:pPr defTabSz="230815">
              <a:lnSpc>
                <a:spcPct val="117999"/>
              </a:lnSpc>
              <a:defRPr sz="1800"/>
            </a:pPr>
            <a:r>
              <a:rPr sz="1975">
                <a:latin typeface="Lato"/>
                <a:ea typeface="Lato"/>
                <a:cs typeface="Lato"/>
                <a:sym typeface="Lato"/>
              </a:rPr>
              <a:t>„If we want to build an </a:t>
            </a:r>
          </a:p>
          <a:p>
            <a:pPr defTabSz="230815">
              <a:lnSpc>
                <a:spcPct val="117999"/>
              </a:lnSpc>
              <a:defRPr sz="1800"/>
            </a:pPr>
            <a:r>
              <a:rPr sz="1975" b="1">
                <a:latin typeface="Lato"/>
                <a:ea typeface="Lato"/>
                <a:cs typeface="Lato"/>
                <a:sym typeface="Lato"/>
              </a:rPr>
              <a:t>Internet of Things</a:t>
            </a:r>
            <a:r>
              <a:rPr sz="1975">
                <a:latin typeface="Lato"/>
                <a:ea typeface="Lato"/>
                <a:cs typeface="Lato"/>
                <a:sym typeface="Lato"/>
              </a:rPr>
              <a:t>, we </a:t>
            </a:r>
            <a:r>
              <a:rPr sz="1975">
                <a:solidFill>
                  <a:schemeClr val="accent6"/>
                </a:solidFill>
                <a:latin typeface="Lato"/>
                <a:ea typeface="Lato"/>
                <a:cs typeface="Lato"/>
                <a:sym typeface="Lato"/>
              </a:rPr>
              <a:t>first</a:t>
            </a:r>
            <a:r>
              <a:rPr sz="1975">
                <a:latin typeface="Lato"/>
                <a:ea typeface="Lato"/>
                <a:cs typeface="Lato"/>
                <a:sym typeface="Lato"/>
              </a:rPr>
              <a:t> have to build an </a:t>
            </a:r>
            <a:r>
              <a:rPr sz="1975" b="1">
                <a:latin typeface="Lato Black"/>
                <a:ea typeface="Lato Black"/>
                <a:cs typeface="Lato Black"/>
                <a:sym typeface="Lato Black"/>
              </a:rPr>
              <a:t>Internet of Services</a:t>
            </a:r>
            <a:r>
              <a:rPr sz="1975">
                <a:latin typeface="Lato Black"/>
                <a:ea typeface="Lato Black"/>
                <a:cs typeface="Lato Black"/>
                <a:sym typeface="Lato Black"/>
              </a:rPr>
              <a:t>.</a:t>
            </a:r>
            <a:r>
              <a:rPr sz="1975">
                <a:latin typeface="Lato"/>
                <a:ea typeface="Lato"/>
                <a:cs typeface="Lato"/>
                <a:sym typeface="Lato"/>
              </a:rPr>
              <a:t>“</a:t>
            </a:r>
          </a:p>
        </p:txBody>
      </p:sp>
      <p:sp>
        <p:nvSpPr>
          <p:cNvPr id="2" name="Titel 1"/>
          <p:cNvSpPr>
            <a:spLocks noGrp="1"/>
          </p:cNvSpPr>
          <p:nvPr>
            <p:ph type="title"/>
          </p:nvPr>
        </p:nvSpPr>
        <p:spPr/>
        <p:txBody>
          <a:bodyPr/>
          <a:lstStyle/>
          <a:p>
            <a:r>
              <a:rPr lang="de-DE" dirty="0"/>
              <a:t>The Heart </a:t>
            </a:r>
            <a:r>
              <a:rPr lang="de-DE" dirty="0" err="1"/>
              <a:t>of</a:t>
            </a:r>
            <a:r>
              <a:rPr lang="de-DE" dirty="0"/>
              <a:t> IoT…</a:t>
            </a:r>
          </a:p>
        </p:txBody>
      </p:sp>
      <p:sp>
        <p:nvSpPr>
          <p:cNvPr id="22" name="Oval 10">
            <a:hlinkClick r:id="rId5"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5144285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53"/>
                                        </p:tgtEl>
                                        <p:attrNameLst>
                                          <p:attrName>style.visibility</p:attrName>
                                        </p:attrNameLst>
                                      </p:cBhvr>
                                      <p:to>
                                        <p:strVal val="visible"/>
                                      </p:to>
                                    </p:set>
                                    <p:anim calcmode="lin" valueType="num">
                                      <p:cBhvr>
                                        <p:cTn id="7" dur="1000" fill="hold"/>
                                        <p:tgtEl>
                                          <p:spTgt spid="253"/>
                                        </p:tgtEl>
                                        <p:attrNameLst>
                                          <p:attrName>ppt_w</p:attrName>
                                        </p:attrNameLst>
                                      </p:cBhvr>
                                      <p:tavLst>
                                        <p:tav tm="0">
                                          <p:val>
                                            <p:strVal val="#ppt_w*0.70"/>
                                          </p:val>
                                        </p:tav>
                                        <p:tav tm="100000">
                                          <p:val>
                                            <p:strVal val="#ppt_w"/>
                                          </p:val>
                                        </p:tav>
                                      </p:tavLst>
                                    </p:anim>
                                    <p:anim calcmode="lin" valueType="num">
                                      <p:cBhvr>
                                        <p:cTn id="8" dur="1000" fill="hold"/>
                                        <p:tgtEl>
                                          <p:spTgt spid="253"/>
                                        </p:tgtEl>
                                        <p:attrNameLst>
                                          <p:attrName>ppt_h</p:attrName>
                                        </p:attrNameLst>
                                      </p:cBhvr>
                                      <p:tavLst>
                                        <p:tav tm="0">
                                          <p:val>
                                            <p:strVal val="#ppt_h"/>
                                          </p:val>
                                        </p:tav>
                                        <p:tav tm="100000">
                                          <p:val>
                                            <p:strVal val="#ppt_h"/>
                                          </p:val>
                                        </p:tav>
                                      </p:tavLst>
                                    </p:anim>
                                    <p:animEffect transition="in" filter="fade">
                                      <p:cBhvr>
                                        <p:cTn id="9" dur="1000"/>
                                        <p:tgtEl>
                                          <p:spTgt spid="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dirty="0"/>
              <a:t>Vatikan verkündet die Wahl von</a:t>
            </a:r>
            <a:br>
              <a:rPr lang="de-DE" noProof="0" dirty="0"/>
            </a:br>
            <a:r>
              <a:rPr lang="de-DE" noProof="0" dirty="0"/>
              <a:t>Papst Benedict</a:t>
            </a:r>
          </a:p>
        </p:txBody>
      </p:sp>
      <p:pic>
        <p:nvPicPr>
          <p:cNvPr id="4" name="Inhaltsplatzhalter 3"/>
          <p:cNvPicPr>
            <a:picLocks noGrp="1" noChangeAspect="1"/>
          </p:cNvPicPr>
          <p:nvPr>
            <p:ph idx="1"/>
          </p:nvPr>
        </p:nvPicPr>
        <p:blipFill>
          <a:blip r:embed="rId2"/>
          <a:srcRect l="4306" r="4306"/>
          <a:stretch>
            <a:fillRect/>
          </a:stretch>
        </p:blipFill>
        <p:spPr>
          <a:xfrm>
            <a:off x="3369365" y="2400314"/>
            <a:ext cx="11549271" cy="5886440"/>
          </a:xfrm>
        </p:spPr>
      </p:pic>
      <p:sp>
        <p:nvSpPr>
          <p:cNvPr id="6" name="Fußzeilenplatzhalter 5"/>
          <p:cNvSpPr>
            <a:spLocks noGrp="1"/>
          </p:cNvSpPr>
          <p:nvPr>
            <p:ph type="ftr" sz="quarter" idx="11"/>
          </p:nvPr>
        </p:nvSpPr>
        <p:spPr/>
        <p:txBody>
          <a:bodyPr/>
          <a:lstStyle/>
          <a:p>
            <a:r>
              <a:rPr lang="en-US">
                <a:solidFill>
                  <a:prstClr val="black">
                    <a:tint val="75000"/>
                  </a:prstClr>
                </a:solidFill>
              </a:rPr>
              <a:t>© Cerulean Circle GmbH</a:t>
            </a:r>
          </a:p>
        </p:txBody>
      </p:sp>
      <p:sp>
        <p:nvSpPr>
          <p:cNvPr id="7" name="Datumsplatzhalter 6"/>
          <p:cNvSpPr>
            <a:spLocks noGrp="1"/>
          </p:cNvSpPr>
          <p:nvPr>
            <p:ph type="dt" sz="half" idx="10"/>
          </p:nvPr>
        </p:nvSpPr>
        <p:spPr/>
        <p:txBody>
          <a:bodyPr/>
          <a:lstStyle/>
          <a:p>
            <a:fld id="{82FC9EB6-91C3-9A4D-AE9F-348338918851}" type="datetime1">
              <a:rPr lang="de-DE" smtClean="0">
                <a:solidFill>
                  <a:prstClr val="black">
                    <a:tint val="75000"/>
                  </a:prstClr>
                </a:solidFill>
              </a:rPr>
              <a:t>07.10.18</a:t>
            </a:fld>
            <a:endParaRPr lang="en-US">
              <a:solidFill>
                <a:prstClr val="black">
                  <a:tint val="75000"/>
                </a:prstClr>
              </a:solidFill>
            </a:endParaRPr>
          </a:p>
        </p:txBody>
      </p:sp>
      <p:sp>
        <p:nvSpPr>
          <p:cNvPr id="8" name="Foliennummernplatzhalter 7"/>
          <p:cNvSpPr>
            <a:spLocks noGrp="1"/>
          </p:cNvSpPr>
          <p:nvPr>
            <p:ph type="sldNum" sz="quarter" idx="12"/>
          </p:nvPr>
        </p:nvSpPr>
        <p:spPr/>
        <p:txBody>
          <a:bodyPr/>
          <a:lstStyle/>
          <a:p>
            <a:fld id="{C4FB3287-924D-476C-A86E-8BB8B69384F9}" type="slidenum">
              <a:rPr lang="en-US" smtClean="0">
                <a:solidFill>
                  <a:prstClr val="black">
                    <a:tint val="75000"/>
                  </a:prstClr>
                </a:solidFill>
              </a:rPr>
              <a:pPr/>
              <a:t>14</a:t>
            </a:fld>
            <a:endParaRPr lang="en-US">
              <a:solidFill>
                <a:prstClr val="black">
                  <a:tint val="75000"/>
                </a:prstClr>
              </a:solidFill>
            </a:endParaRPr>
          </a:p>
        </p:txBody>
      </p:sp>
    </p:spTree>
    <p:extLst>
      <p:ext uri="{BB962C8B-B14F-4D97-AF65-F5344CB8AC3E}">
        <p14:creationId xmlns:p14="http://schemas.microsoft.com/office/powerpoint/2010/main" val="97670155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Vatikan verkündet die Wahl von </a:t>
            </a:r>
            <a:br>
              <a:rPr lang="de-DE" dirty="0"/>
            </a:br>
            <a:r>
              <a:rPr lang="de-DE" dirty="0"/>
              <a:t>Papst </a:t>
            </a:r>
            <a:r>
              <a:rPr lang="de-DE" noProof="0" dirty="0"/>
              <a:t>Francisco</a:t>
            </a:r>
          </a:p>
        </p:txBody>
      </p:sp>
      <p:pic>
        <p:nvPicPr>
          <p:cNvPr id="7" name="Inhaltsplatzhalter 6"/>
          <p:cNvPicPr>
            <a:picLocks noGrp="1" noChangeAspect="1"/>
          </p:cNvPicPr>
          <p:nvPr>
            <p:ph idx="1"/>
          </p:nvPr>
        </p:nvPicPr>
        <p:blipFill>
          <a:blip r:embed="rId2"/>
          <a:srcRect l="4542" r="4542"/>
          <a:stretch>
            <a:fillRect/>
          </a:stretch>
        </p:blipFill>
        <p:spPr>
          <a:xfrm>
            <a:off x="3175553" y="2400314"/>
            <a:ext cx="11936895" cy="5886440"/>
          </a:xfrm>
          <a:prstGeom prst="rect">
            <a:avLst/>
          </a:prstGeom>
        </p:spPr>
      </p:pic>
      <p:sp>
        <p:nvSpPr>
          <p:cNvPr id="5" name="Fußzeilenplatzhalter 4"/>
          <p:cNvSpPr>
            <a:spLocks noGrp="1"/>
          </p:cNvSpPr>
          <p:nvPr>
            <p:ph type="ftr" sz="quarter" idx="11"/>
          </p:nvPr>
        </p:nvSpPr>
        <p:spPr/>
        <p:txBody>
          <a:bodyPr/>
          <a:lstStyle/>
          <a:p>
            <a:r>
              <a:rPr lang="en-US">
                <a:solidFill>
                  <a:prstClr val="black">
                    <a:tint val="75000"/>
                  </a:prstClr>
                </a:solidFill>
              </a:rPr>
              <a:t>© Cerulean Circle GmbH</a:t>
            </a:r>
          </a:p>
        </p:txBody>
      </p:sp>
      <p:sp>
        <p:nvSpPr>
          <p:cNvPr id="6" name="Datumsplatzhalter 5"/>
          <p:cNvSpPr>
            <a:spLocks noGrp="1"/>
          </p:cNvSpPr>
          <p:nvPr>
            <p:ph type="dt" sz="half" idx="10"/>
          </p:nvPr>
        </p:nvSpPr>
        <p:spPr/>
        <p:txBody>
          <a:bodyPr/>
          <a:lstStyle/>
          <a:p>
            <a:fld id="{3B385AAD-7EEA-C04B-BA50-0B013311279A}" type="datetime1">
              <a:rPr lang="de-DE" smtClean="0">
                <a:solidFill>
                  <a:prstClr val="black">
                    <a:tint val="75000"/>
                  </a:prstClr>
                </a:solidFill>
              </a:rPr>
              <a:t>07.10.18</a:t>
            </a:fld>
            <a:endParaRPr lang="en-US">
              <a:solidFill>
                <a:prstClr val="black">
                  <a:tint val="75000"/>
                </a:prstClr>
              </a:solidFill>
            </a:endParaRPr>
          </a:p>
        </p:txBody>
      </p:sp>
      <p:sp>
        <p:nvSpPr>
          <p:cNvPr id="8" name="Foliennummernplatzhalter 7"/>
          <p:cNvSpPr>
            <a:spLocks noGrp="1"/>
          </p:cNvSpPr>
          <p:nvPr>
            <p:ph type="sldNum" sz="quarter" idx="12"/>
          </p:nvPr>
        </p:nvSpPr>
        <p:spPr/>
        <p:txBody>
          <a:bodyPr/>
          <a:lstStyle/>
          <a:p>
            <a:fld id="{C4FB3287-924D-476C-A86E-8BB8B69384F9}" type="slidenum">
              <a:rPr lang="en-US" smtClean="0">
                <a:solidFill>
                  <a:prstClr val="black">
                    <a:tint val="75000"/>
                  </a:prstClr>
                </a:solidFill>
              </a:rPr>
              <a:pPr/>
              <a:t>15</a:t>
            </a:fld>
            <a:endParaRPr lang="en-US">
              <a:solidFill>
                <a:prstClr val="black">
                  <a:tint val="75000"/>
                </a:prstClr>
              </a:solidFill>
            </a:endParaRPr>
          </a:p>
        </p:txBody>
      </p:sp>
    </p:spTree>
    <p:extLst>
      <p:ext uri="{BB962C8B-B14F-4D97-AF65-F5344CB8AC3E}">
        <p14:creationId xmlns:p14="http://schemas.microsoft.com/office/powerpoint/2010/main" val="5805402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noProof="0" dirty="0"/>
              <a:t>The Digital Revolution </a:t>
            </a:r>
            <a:r>
              <a:rPr lang="de-DE" dirty="0"/>
              <a:t>betrifft auch die </a:t>
            </a:r>
            <a:r>
              <a:rPr lang="de-DE" noProof="0" dirty="0"/>
              <a:t>OW2 Website</a:t>
            </a:r>
          </a:p>
        </p:txBody>
      </p:sp>
      <p:pic>
        <p:nvPicPr>
          <p:cNvPr id="2" name="Bildplatzhalter 1"/>
          <p:cNvPicPr>
            <a:picLocks noGrp="1" noChangeAspect="1"/>
          </p:cNvPicPr>
          <p:nvPr>
            <p:ph type="pic" sz="quarter" idx="15"/>
          </p:nvPr>
        </p:nvPicPr>
        <p:blipFill>
          <a:blip r:embed="rId2"/>
          <a:srcRect t="9852" b="9852"/>
          <a:stretch>
            <a:fillRect/>
          </a:stretch>
        </p:blipFill>
        <p:spPr>
          <a:xfrm>
            <a:off x="935104" y="5631227"/>
            <a:ext cx="8092814" cy="3279153"/>
          </a:xfrm>
        </p:spPr>
      </p:pic>
      <p:pic>
        <p:nvPicPr>
          <p:cNvPr id="9" name="Inhaltsplatzhalter 3"/>
          <p:cNvPicPr>
            <a:picLocks noGrp="1" noChangeAspect="1"/>
          </p:cNvPicPr>
          <p:nvPr>
            <p:ph type="pic" sz="quarter" idx="13"/>
          </p:nvPr>
        </p:nvPicPr>
        <p:blipFill>
          <a:blip r:embed="rId3"/>
          <a:srcRect l="3499" r="3499"/>
          <a:stretch>
            <a:fillRect/>
          </a:stretch>
        </p:blipFill>
        <p:spPr/>
      </p:pic>
      <p:pic>
        <p:nvPicPr>
          <p:cNvPr id="10" name="Inhaltsplatzhalter 6"/>
          <p:cNvPicPr>
            <a:picLocks noGrp="1" noChangeAspect="1"/>
          </p:cNvPicPr>
          <p:nvPr>
            <p:ph type="pic" sz="quarter" idx="14"/>
          </p:nvPr>
        </p:nvPicPr>
        <p:blipFill>
          <a:blip r:embed="rId4"/>
          <a:srcRect l="3722" r="3722"/>
          <a:stretch>
            <a:fillRect/>
          </a:stretch>
        </p:blipFill>
        <p:spPr>
          <a:prstGeom prst="rect">
            <a:avLst/>
          </a:prstGeom>
        </p:spPr>
      </p:pic>
      <p:pic>
        <p:nvPicPr>
          <p:cNvPr id="14" name="Bildplatzhalter 13"/>
          <p:cNvPicPr>
            <a:picLocks noGrp="1" noChangeAspect="1"/>
          </p:cNvPicPr>
          <p:nvPr>
            <p:ph type="pic" sz="quarter" idx="16"/>
          </p:nvPr>
        </p:nvPicPr>
        <p:blipFill>
          <a:blip r:embed="rId5"/>
          <a:srcRect t="306" b="306"/>
          <a:stretch>
            <a:fillRect/>
          </a:stretch>
        </p:blipFill>
        <p:spPr>
          <a:xfrm>
            <a:off x="9272605" y="5632380"/>
            <a:ext cx="1945958" cy="3278982"/>
          </a:xfrm>
          <a:prstGeom prst="rect">
            <a:avLst/>
          </a:prstGeom>
        </p:spPr>
      </p:pic>
      <p:pic>
        <p:nvPicPr>
          <p:cNvPr id="16" name="Bild 15"/>
          <p:cNvPicPr>
            <a:picLocks noChangeAspect="1"/>
          </p:cNvPicPr>
          <p:nvPr/>
        </p:nvPicPr>
        <p:blipFill>
          <a:blip r:embed="rId6"/>
          <a:stretch>
            <a:fillRect/>
          </a:stretch>
        </p:blipFill>
        <p:spPr>
          <a:xfrm>
            <a:off x="11477075" y="5631227"/>
            <a:ext cx="5170439" cy="2376264"/>
          </a:xfrm>
          <a:prstGeom prst="rect">
            <a:avLst/>
          </a:prstGeom>
        </p:spPr>
      </p:pic>
      <p:pic>
        <p:nvPicPr>
          <p:cNvPr id="17" name="Bild 16"/>
          <p:cNvPicPr>
            <a:picLocks noChangeAspect="1"/>
          </p:cNvPicPr>
          <p:nvPr/>
        </p:nvPicPr>
        <p:blipFill>
          <a:blip r:embed="rId7"/>
          <a:stretch>
            <a:fillRect/>
          </a:stretch>
        </p:blipFill>
        <p:spPr>
          <a:xfrm>
            <a:off x="11347449" y="8007491"/>
            <a:ext cx="5314191" cy="1793745"/>
          </a:xfrm>
          <a:prstGeom prst="rect">
            <a:avLst/>
          </a:prstGeom>
        </p:spPr>
      </p:pic>
      <p:sp>
        <p:nvSpPr>
          <p:cNvPr id="6" name="Fußzeilenplatzhalter 5"/>
          <p:cNvSpPr>
            <a:spLocks noGrp="1"/>
          </p:cNvSpPr>
          <p:nvPr>
            <p:ph type="ftr" sz="quarter" idx="11"/>
          </p:nvPr>
        </p:nvSpPr>
        <p:spPr/>
        <p:txBody>
          <a:bodyPr/>
          <a:lstStyle/>
          <a:p>
            <a:r>
              <a:rPr lang="en-US">
                <a:solidFill>
                  <a:prstClr val="black">
                    <a:tint val="75000"/>
                  </a:prstClr>
                </a:solidFill>
              </a:rPr>
              <a:t>© Cerulean Circle GmbH</a:t>
            </a:r>
          </a:p>
        </p:txBody>
      </p:sp>
      <p:sp>
        <p:nvSpPr>
          <p:cNvPr id="7" name="Datumsplatzhalter 6"/>
          <p:cNvSpPr>
            <a:spLocks noGrp="1"/>
          </p:cNvSpPr>
          <p:nvPr>
            <p:ph type="dt" sz="half" idx="10"/>
          </p:nvPr>
        </p:nvSpPr>
        <p:spPr/>
        <p:txBody>
          <a:bodyPr/>
          <a:lstStyle/>
          <a:p>
            <a:fld id="{FE2DDF98-1C24-0547-9BC4-89DD02CB4677}" type="datetime1">
              <a:rPr lang="de-DE" smtClean="0">
                <a:solidFill>
                  <a:prstClr val="black">
                    <a:tint val="75000"/>
                  </a:prstClr>
                </a:solidFill>
              </a:rPr>
              <a:t>07.10.18</a:t>
            </a:fld>
            <a:endParaRPr lang="en-US">
              <a:solidFill>
                <a:prstClr val="black">
                  <a:tint val="75000"/>
                </a:prstClr>
              </a:solidFill>
            </a:endParaRPr>
          </a:p>
        </p:txBody>
      </p:sp>
      <p:sp>
        <p:nvSpPr>
          <p:cNvPr id="8" name="Foliennummernplatzhalter 7"/>
          <p:cNvSpPr>
            <a:spLocks noGrp="1"/>
          </p:cNvSpPr>
          <p:nvPr>
            <p:ph type="sldNum" sz="quarter" idx="12"/>
          </p:nvPr>
        </p:nvSpPr>
        <p:spPr/>
        <p:txBody>
          <a:bodyPr/>
          <a:lstStyle/>
          <a:p>
            <a:fld id="{C4FB3287-924D-476C-A86E-8BB8B69384F9}" type="slidenum">
              <a:rPr lang="en-US" smtClean="0">
                <a:solidFill>
                  <a:prstClr val="black">
                    <a:tint val="75000"/>
                  </a:prstClr>
                </a:solidFill>
              </a:rPr>
              <a:pPr/>
              <a:t>16</a:t>
            </a:fld>
            <a:endParaRPr lang="en-US">
              <a:solidFill>
                <a:prstClr val="black">
                  <a:tint val="75000"/>
                </a:prstClr>
              </a:solidFill>
            </a:endParaRPr>
          </a:p>
        </p:txBody>
      </p:sp>
      <p:sp>
        <p:nvSpPr>
          <p:cNvPr id="12" name="Oval 12">
            <a:hlinkClick r:id="rId8"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95371681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platzhalter 9"/>
          <p:cNvSpPr>
            <a:spLocks noGrp="1"/>
          </p:cNvSpPr>
          <p:nvPr>
            <p:ph type="body" idx="13"/>
          </p:nvPr>
        </p:nvSpPr>
        <p:spPr>
          <a:xfrm>
            <a:off x="10287002" y="2345781"/>
            <a:ext cx="6739949" cy="959643"/>
          </a:xfrm>
        </p:spPr>
        <p:txBody>
          <a:bodyPr>
            <a:normAutofit lnSpcReduction="10000"/>
          </a:bodyPr>
          <a:lstStyle/>
          <a:p>
            <a:r>
              <a:rPr lang="de-DE" sz="2801" cap="small" dirty="0">
                <a:solidFill>
                  <a:schemeClr val="accent3"/>
                </a:solidFill>
              </a:rPr>
              <a:t>Digitale Dienstleistungen: </a:t>
            </a:r>
            <a:br>
              <a:rPr lang="de-DE" sz="2801" cap="small" dirty="0">
                <a:solidFill>
                  <a:schemeClr val="accent3"/>
                </a:solidFill>
              </a:rPr>
            </a:br>
            <a:r>
              <a:rPr lang="de-DE" sz="2801" cap="small" dirty="0">
                <a:solidFill>
                  <a:schemeClr val="accent2"/>
                </a:solidFill>
              </a:rPr>
              <a:t>Digitale (R)</a:t>
            </a:r>
            <a:r>
              <a:rPr lang="de-DE" sz="2801" cap="small" dirty="0" err="1">
                <a:solidFill>
                  <a:schemeClr val="accent2"/>
                </a:solidFill>
              </a:rPr>
              <a:t>evolution</a:t>
            </a:r>
            <a:endParaRPr lang="de-DE" sz="2801" cap="small" dirty="0">
              <a:solidFill>
                <a:schemeClr val="accent2"/>
              </a:solidFill>
            </a:endParaRPr>
          </a:p>
        </p:txBody>
      </p:sp>
      <p:sp>
        <p:nvSpPr>
          <p:cNvPr id="7" name="Titel 6"/>
          <p:cNvSpPr>
            <a:spLocks noGrp="1"/>
          </p:cNvSpPr>
          <p:nvPr>
            <p:ph type="title"/>
          </p:nvPr>
        </p:nvSpPr>
        <p:spPr/>
        <p:txBody>
          <a:bodyPr/>
          <a:lstStyle/>
          <a:p>
            <a:r>
              <a:rPr lang="de-DE" noProof="0" dirty="0"/>
              <a:t>Was ändert sich noch alles?</a:t>
            </a:r>
            <a:br>
              <a:rPr lang="de-DE" noProof="0" dirty="0"/>
            </a:br>
            <a:r>
              <a:rPr lang="de-DE" noProof="0" dirty="0"/>
              <a:t>Das Spannungsfeld der Digitalen Transformation</a:t>
            </a:r>
          </a:p>
        </p:txBody>
      </p:sp>
      <p:sp>
        <p:nvSpPr>
          <p:cNvPr id="4" name="Inhaltsplatzhalter 3"/>
          <p:cNvSpPr>
            <a:spLocks noGrp="1"/>
          </p:cNvSpPr>
          <p:nvPr>
            <p:ph sz="half" idx="2"/>
          </p:nvPr>
        </p:nvSpPr>
        <p:spPr>
          <a:xfrm>
            <a:off x="1737364" y="3415318"/>
            <a:ext cx="6369725" cy="5997290"/>
          </a:xfrm>
        </p:spPr>
        <p:txBody>
          <a:bodyPr vert="horz" lIns="152343" tIns="76173" rIns="152343" bIns="76173" rtlCol="0">
            <a:noAutofit/>
          </a:bodyPr>
          <a:lstStyle/>
          <a:p>
            <a:pPr>
              <a:buClr>
                <a:schemeClr val="accent1"/>
              </a:buClr>
              <a:buFont typeface="Wingdings" panose="05000000000000000000" pitchFamily="2" charset="2"/>
              <a:buChar char="Ø"/>
            </a:pPr>
            <a:r>
              <a:rPr lang="de-DE" sz="3200" dirty="0">
                <a:solidFill>
                  <a:schemeClr val="tx1"/>
                </a:solidFill>
              </a:rPr>
              <a:t>User Experience</a:t>
            </a:r>
          </a:p>
          <a:p>
            <a:pPr lvl="1">
              <a:buClr>
                <a:schemeClr val="accent1"/>
              </a:buClr>
              <a:buFont typeface="Arial"/>
              <a:buChar char="•"/>
            </a:pPr>
            <a:r>
              <a:rPr lang="de-DE" sz="2801" dirty="0">
                <a:solidFill>
                  <a:schemeClr val="tx1"/>
                </a:solidFill>
              </a:rPr>
              <a:t>Desktop, Mouse</a:t>
            </a:r>
          </a:p>
          <a:p>
            <a:pPr>
              <a:buClr>
                <a:schemeClr val="accent1"/>
              </a:buClr>
              <a:buFont typeface="Wingdings" panose="05000000000000000000" pitchFamily="2" charset="2"/>
              <a:buChar char="Ø"/>
            </a:pPr>
            <a:r>
              <a:rPr lang="de-DE" sz="3200" dirty="0" err="1">
                <a:solidFill>
                  <a:schemeClr val="tx1"/>
                </a:solidFill>
              </a:rPr>
              <a:t>Processes</a:t>
            </a:r>
            <a:endParaRPr lang="de-DE" sz="3200" dirty="0">
              <a:solidFill>
                <a:schemeClr val="tx1"/>
              </a:solidFill>
            </a:endParaRPr>
          </a:p>
          <a:p>
            <a:pPr lvl="1">
              <a:buClr>
                <a:schemeClr val="accent1"/>
              </a:buClr>
              <a:buFont typeface="Arial"/>
              <a:buChar char="•"/>
            </a:pPr>
            <a:r>
              <a:rPr lang="de-DE" sz="2801" dirty="0" err="1">
                <a:solidFill>
                  <a:schemeClr val="tx1"/>
                </a:solidFill>
              </a:rPr>
              <a:t>Coded</a:t>
            </a:r>
            <a:r>
              <a:rPr lang="de-DE" sz="2801" dirty="0">
                <a:solidFill>
                  <a:schemeClr val="tx1"/>
                </a:solidFill>
              </a:rPr>
              <a:t>, fix</a:t>
            </a:r>
          </a:p>
          <a:p>
            <a:pPr>
              <a:buClr>
                <a:schemeClr val="accent1"/>
              </a:buClr>
              <a:buFont typeface="Wingdings" panose="05000000000000000000" pitchFamily="2" charset="2"/>
              <a:buChar char="Ø"/>
            </a:pPr>
            <a:r>
              <a:rPr lang="de-DE" sz="3200" dirty="0">
                <a:solidFill>
                  <a:schemeClr val="tx1"/>
                </a:solidFill>
              </a:rPr>
              <a:t>Services</a:t>
            </a:r>
          </a:p>
          <a:p>
            <a:pPr lvl="1">
              <a:buClr>
                <a:schemeClr val="accent1"/>
              </a:buClr>
              <a:buFont typeface="Arial"/>
              <a:buChar char="•"/>
            </a:pPr>
            <a:r>
              <a:rPr lang="de-DE" sz="2801" dirty="0">
                <a:solidFill>
                  <a:schemeClr val="tx1"/>
                </a:solidFill>
              </a:rPr>
              <a:t>Technical API</a:t>
            </a:r>
          </a:p>
          <a:p>
            <a:pPr>
              <a:buClr>
                <a:schemeClr val="accent1"/>
              </a:buClr>
              <a:buFont typeface="Wingdings" panose="05000000000000000000" pitchFamily="2" charset="2"/>
              <a:buChar char="Ø"/>
            </a:pPr>
            <a:r>
              <a:rPr lang="de-DE" sz="3200" dirty="0">
                <a:solidFill>
                  <a:schemeClr val="tx1"/>
                </a:solidFill>
              </a:rPr>
              <a:t>Systems</a:t>
            </a:r>
          </a:p>
          <a:p>
            <a:pPr lvl="1">
              <a:buClr>
                <a:schemeClr val="accent1"/>
              </a:buClr>
              <a:buFont typeface="Arial"/>
              <a:buChar char="•"/>
            </a:pPr>
            <a:r>
              <a:rPr lang="de-DE" sz="2801" dirty="0" err="1">
                <a:solidFill>
                  <a:schemeClr val="tx1"/>
                </a:solidFill>
              </a:rPr>
              <a:t>installed</a:t>
            </a:r>
            <a:r>
              <a:rPr lang="de-DE" sz="2801" dirty="0">
                <a:solidFill>
                  <a:schemeClr val="tx1"/>
                </a:solidFill>
              </a:rPr>
              <a:t>, </a:t>
            </a:r>
            <a:r>
              <a:rPr lang="de-DE" sz="2801" dirty="0" err="1">
                <a:solidFill>
                  <a:schemeClr val="tx1"/>
                </a:solidFill>
              </a:rPr>
              <a:t>complex</a:t>
            </a:r>
            <a:endParaRPr lang="de-DE" sz="2801" dirty="0">
              <a:solidFill>
                <a:schemeClr val="tx1"/>
              </a:solidFill>
            </a:endParaRPr>
          </a:p>
          <a:p>
            <a:pPr>
              <a:buClr>
                <a:schemeClr val="accent1"/>
              </a:buClr>
              <a:buFont typeface="Wingdings" panose="05000000000000000000" pitchFamily="2" charset="2"/>
              <a:buChar char="Ø"/>
            </a:pPr>
            <a:r>
              <a:rPr lang="de-DE" sz="3200" dirty="0">
                <a:solidFill>
                  <a:schemeClr val="tx1"/>
                </a:solidFill>
              </a:rPr>
              <a:t>Infrastructure</a:t>
            </a:r>
          </a:p>
          <a:p>
            <a:pPr lvl="1">
              <a:buClr>
                <a:schemeClr val="accent1"/>
              </a:buClr>
              <a:buFont typeface="Arial"/>
              <a:buChar char="•"/>
            </a:pPr>
            <a:r>
              <a:rPr lang="de-DE" sz="2801" dirty="0" err="1">
                <a:solidFill>
                  <a:schemeClr val="tx1"/>
                </a:solidFill>
              </a:rPr>
              <a:t>physical</a:t>
            </a:r>
            <a:r>
              <a:rPr lang="de-DE" sz="2801" dirty="0">
                <a:solidFill>
                  <a:schemeClr val="tx1"/>
                </a:solidFill>
              </a:rPr>
              <a:t>, </a:t>
            </a:r>
            <a:r>
              <a:rPr lang="de-DE" sz="2801" dirty="0" err="1">
                <a:solidFill>
                  <a:schemeClr val="tx1"/>
                </a:solidFill>
              </a:rPr>
              <a:t>manual</a:t>
            </a:r>
            <a:endParaRPr lang="de-DE" sz="2801" dirty="0">
              <a:solidFill>
                <a:schemeClr val="tx1"/>
              </a:solidFill>
            </a:endParaRPr>
          </a:p>
          <a:p>
            <a:pPr>
              <a:buClr>
                <a:schemeClr val="accent1"/>
              </a:buClr>
              <a:buFont typeface="Wingdings" panose="05000000000000000000" pitchFamily="2" charset="2"/>
              <a:buChar char="Ø"/>
            </a:pPr>
            <a:endParaRPr lang="de-DE" sz="3200" dirty="0">
              <a:solidFill>
                <a:schemeClr val="tx1"/>
              </a:solidFill>
            </a:endParaRPr>
          </a:p>
        </p:txBody>
      </p:sp>
      <p:sp>
        <p:nvSpPr>
          <p:cNvPr id="9" name="Inhaltsplatzhalter 8"/>
          <p:cNvSpPr>
            <a:spLocks noGrp="1"/>
          </p:cNvSpPr>
          <p:nvPr>
            <p:ph sz="quarter" idx="4"/>
          </p:nvPr>
        </p:nvSpPr>
        <p:spPr>
          <a:xfrm>
            <a:off x="10472108" y="3415318"/>
            <a:ext cx="6369732" cy="5997290"/>
          </a:xfrm>
        </p:spPr>
        <p:txBody>
          <a:bodyPr vert="horz" lIns="152343" tIns="76173" rIns="152343" bIns="76173" rtlCol="0">
            <a:noAutofit/>
          </a:bodyPr>
          <a:lstStyle/>
          <a:p>
            <a:pPr>
              <a:buClr>
                <a:schemeClr val="accent1"/>
              </a:buClr>
              <a:buFont typeface="Wingdings" panose="05000000000000000000" pitchFamily="2" charset="2"/>
              <a:buChar char="Ø"/>
            </a:pPr>
            <a:r>
              <a:rPr lang="de-DE" sz="3200" dirty="0">
                <a:solidFill>
                  <a:schemeClr val="tx1"/>
                </a:solidFill>
              </a:rPr>
              <a:t>User Experience</a:t>
            </a:r>
          </a:p>
          <a:p>
            <a:pPr lvl="1">
              <a:buClr>
                <a:schemeClr val="accent1"/>
              </a:buClr>
              <a:buFont typeface="Arial"/>
              <a:buChar char="•"/>
            </a:pPr>
            <a:r>
              <a:rPr lang="de-DE" sz="2801" dirty="0">
                <a:solidFill>
                  <a:schemeClr val="tx1"/>
                </a:solidFill>
              </a:rPr>
              <a:t>mobile, </a:t>
            </a:r>
            <a:r>
              <a:rPr lang="de-DE" sz="2801" dirty="0" err="1">
                <a:solidFill>
                  <a:schemeClr val="tx1"/>
                </a:solidFill>
              </a:rPr>
              <a:t>touch</a:t>
            </a:r>
            <a:r>
              <a:rPr lang="de-DE" sz="2801" dirty="0">
                <a:solidFill>
                  <a:schemeClr val="tx1"/>
                </a:solidFill>
              </a:rPr>
              <a:t>, </a:t>
            </a:r>
            <a:r>
              <a:rPr lang="de-DE" sz="2801" dirty="0" err="1">
                <a:solidFill>
                  <a:schemeClr val="tx1"/>
                </a:solidFill>
              </a:rPr>
              <a:t>responsive</a:t>
            </a:r>
            <a:endParaRPr lang="de-DE" sz="2801" dirty="0">
              <a:solidFill>
                <a:schemeClr val="tx1"/>
              </a:solidFill>
            </a:endParaRPr>
          </a:p>
          <a:p>
            <a:pPr>
              <a:buClr>
                <a:schemeClr val="accent1"/>
              </a:buClr>
              <a:buFont typeface="Wingdings" panose="05000000000000000000" pitchFamily="2" charset="2"/>
              <a:buChar char="Ø"/>
            </a:pPr>
            <a:r>
              <a:rPr lang="de-DE" sz="3200" dirty="0" err="1">
                <a:solidFill>
                  <a:schemeClr val="tx1"/>
                </a:solidFill>
              </a:rPr>
              <a:t>Processes</a:t>
            </a:r>
            <a:endParaRPr lang="de-DE" sz="3200" dirty="0">
              <a:solidFill>
                <a:schemeClr val="tx1"/>
              </a:solidFill>
            </a:endParaRPr>
          </a:p>
          <a:p>
            <a:pPr lvl="1">
              <a:buClr>
                <a:schemeClr val="accent1"/>
              </a:buClr>
              <a:buFont typeface="Arial"/>
              <a:buChar char="•"/>
            </a:pPr>
            <a:r>
              <a:rPr lang="de-DE" sz="2801" dirty="0" err="1">
                <a:solidFill>
                  <a:schemeClr val="tx1"/>
                </a:solidFill>
              </a:rPr>
              <a:t>Modeled</a:t>
            </a:r>
            <a:r>
              <a:rPr lang="de-DE" sz="2801" dirty="0">
                <a:solidFill>
                  <a:schemeClr val="tx1"/>
                </a:solidFill>
              </a:rPr>
              <a:t>, </a:t>
            </a:r>
            <a:r>
              <a:rPr lang="de-DE" sz="2801" dirty="0" err="1">
                <a:solidFill>
                  <a:schemeClr val="tx1"/>
                </a:solidFill>
              </a:rPr>
              <a:t>dynamic</a:t>
            </a:r>
            <a:endParaRPr lang="de-DE" sz="2801" dirty="0">
              <a:solidFill>
                <a:schemeClr val="tx1"/>
              </a:solidFill>
            </a:endParaRPr>
          </a:p>
          <a:p>
            <a:pPr>
              <a:buClr>
                <a:schemeClr val="accent1"/>
              </a:buClr>
              <a:buFont typeface="Wingdings" panose="05000000000000000000" pitchFamily="2" charset="2"/>
              <a:buChar char="Ø"/>
            </a:pPr>
            <a:r>
              <a:rPr lang="de-DE" sz="3200" dirty="0">
                <a:solidFill>
                  <a:schemeClr val="tx1"/>
                </a:solidFill>
              </a:rPr>
              <a:t>Services</a:t>
            </a:r>
          </a:p>
          <a:p>
            <a:pPr lvl="1">
              <a:buClr>
                <a:schemeClr val="accent1"/>
              </a:buClr>
              <a:buFont typeface="Arial"/>
              <a:buChar char="•"/>
            </a:pPr>
            <a:r>
              <a:rPr lang="de-DE" sz="2801" dirty="0">
                <a:solidFill>
                  <a:schemeClr val="tx1"/>
                </a:solidFill>
              </a:rPr>
              <a:t>legal </a:t>
            </a:r>
            <a:r>
              <a:rPr lang="de-DE" sz="2801" dirty="0" err="1">
                <a:solidFill>
                  <a:schemeClr val="tx1"/>
                </a:solidFill>
              </a:rPr>
              <a:t>contracts</a:t>
            </a:r>
            <a:r>
              <a:rPr lang="de-DE" sz="2801" dirty="0">
                <a:solidFill>
                  <a:schemeClr val="tx1"/>
                </a:solidFill>
              </a:rPr>
              <a:t> (</a:t>
            </a:r>
            <a:r>
              <a:rPr lang="de-DE" sz="2801" dirty="0" err="1">
                <a:solidFill>
                  <a:schemeClr val="tx1"/>
                </a:solidFill>
              </a:rPr>
              <a:t>EaaS</a:t>
            </a:r>
            <a:r>
              <a:rPr lang="de-DE" sz="2801" dirty="0">
                <a:solidFill>
                  <a:schemeClr val="tx1"/>
                </a:solidFill>
              </a:rPr>
              <a:t>)</a:t>
            </a:r>
          </a:p>
          <a:p>
            <a:pPr>
              <a:buClr>
                <a:schemeClr val="accent1"/>
              </a:buClr>
              <a:buFont typeface="Wingdings" panose="05000000000000000000" pitchFamily="2" charset="2"/>
              <a:buChar char="Ø"/>
            </a:pPr>
            <a:r>
              <a:rPr lang="de-DE" sz="3200" dirty="0">
                <a:solidFill>
                  <a:schemeClr val="tx1"/>
                </a:solidFill>
              </a:rPr>
              <a:t>Systems</a:t>
            </a:r>
          </a:p>
          <a:p>
            <a:pPr lvl="1">
              <a:buClr>
                <a:schemeClr val="accent1"/>
              </a:buClr>
              <a:buFont typeface="Arial"/>
              <a:buChar char="•"/>
            </a:pPr>
            <a:r>
              <a:rPr lang="de-DE" sz="2801" dirty="0">
                <a:solidFill>
                  <a:schemeClr val="tx1"/>
                </a:solidFill>
              </a:rPr>
              <a:t>Apps &amp; Stores</a:t>
            </a:r>
          </a:p>
          <a:p>
            <a:pPr>
              <a:buClr>
                <a:schemeClr val="accent1"/>
              </a:buClr>
              <a:buFont typeface="Wingdings" panose="05000000000000000000" pitchFamily="2" charset="2"/>
              <a:buChar char="Ø"/>
            </a:pPr>
            <a:r>
              <a:rPr lang="de-DE" sz="3200" dirty="0">
                <a:solidFill>
                  <a:schemeClr val="tx1"/>
                </a:solidFill>
              </a:rPr>
              <a:t>Infrastructure</a:t>
            </a:r>
          </a:p>
          <a:p>
            <a:pPr lvl="1">
              <a:buClr>
                <a:schemeClr val="accent1"/>
              </a:buClr>
              <a:buFont typeface="Arial"/>
              <a:buChar char="•"/>
            </a:pPr>
            <a:r>
              <a:rPr lang="de-DE" sz="2801" dirty="0" err="1">
                <a:solidFill>
                  <a:schemeClr val="tx1"/>
                </a:solidFill>
              </a:rPr>
              <a:t>virtual</a:t>
            </a:r>
            <a:r>
              <a:rPr lang="de-DE" sz="2801" dirty="0">
                <a:solidFill>
                  <a:schemeClr val="tx1"/>
                </a:solidFill>
              </a:rPr>
              <a:t>, </a:t>
            </a:r>
            <a:r>
              <a:rPr lang="de-DE" sz="2801" dirty="0" err="1">
                <a:solidFill>
                  <a:schemeClr val="tx1"/>
                </a:solidFill>
              </a:rPr>
              <a:t>elastic</a:t>
            </a:r>
            <a:r>
              <a:rPr lang="de-DE" sz="2801" dirty="0">
                <a:solidFill>
                  <a:schemeClr val="tx1"/>
                </a:solidFill>
              </a:rPr>
              <a:t>, Cloud</a:t>
            </a:r>
          </a:p>
        </p:txBody>
      </p:sp>
      <p:sp>
        <p:nvSpPr>
          <p:cNvPr id="8" name="Textplatzhalter 7"/>
          <p:cNvSpPr>
            <a:spLocks noGrp="1"/>
          </p:cNvSpPr>
          <p:nvPr>
            <p:ph type="body" idx="1"/>
          </p:nvPr>
        </p:nvSpPr>
        <p:spPr/>
        <p:txBody>
          <a:bodyPr>
            <a:noAutofit/>
          </a:bodyPr>
          <a:lstStyle/>
          <a:p>
            <a:r>
              <a:rPr lang="de-DE" sz="2801" cap="small" dirty="0">
                <a:solidFill>
                  <a:schemeClr val="accent3"/>
                </a:solidFill>
              </a:rPr>
              <a:t>Software Applikationen im </a:t>
            </a:r>
            <a:br>
              <a:rPr lang="de-DE" sz="2801" cap="small" dirty="0">
                <a:solidFill>
                  <a:schemeClr val="accent3"/>
                </a:solidFill>
              </a:rPr>
            </a:br>
            <a:r>
              <a:rPr lang="de-DE" sz="2801" cap="small" dirty="0">
                <a:solidFill>
                  <a:schemeClr val="accent1"/>
                </a:solidFill>
              </a:rPr>
              <a:t>Industrie Zeitalter</a:t>
            </a:r>
          </a:p>
        </p:txBody>
      </p:sp>
      <p:sp>
        <p:nvSpPr>
          <p:cNvPr id="11" name="Titel 1"/>
          <p:cNvSpPr txBox="1">
            <a:spLocks/>
          </p:cNvSpPr>
          <p:nvPr/>
        </p:nvSpPr>
        <p:spPr>
          <a:xfrm>
            <a:off x="0" y="9165644"/>
            <a:ext cx="18288000" cy="1159841"/>
          </a:xfrm>
          <a:prstGeom prst="rect">
            <a:avLst/>
          </a:prstGeom>
        </p:spPr>
        <p:txBody>
          <a:bodyPr vert="horz" lIns="163283" tIns="81642" rIns="163283" bIns="81642" rtlCol="0" anchor="ctr">
            <a:noAutofit/>
          </a:bodyPr>
          <a:lstStyle>
            <a:lvl1pPr algn="l" defTabSz="1632832" rtl="0" eaLnBrk="1" latinLnBrk="0" hangingPunct="1">
              <a:spcBef>
                <a:spcPct val="0"/>
              </a:spcBef>
              <a:buNone/>
              <a:defRPr sz="5700" kern="1200">
                <a:solidFill>
                  <a:schemeClr val="bg1"/>
                </a:solidFill>
                <a:latin typeface="Helvetica" charset="0"/>
                <a:ea typeface="Helvetica" charset="0"/>
                <a:cs typeface="Helvetica" charset="0"/>
              </a:defRPr>
            </a:lvl1pPr>
          </a:lstStyle>
          <a:p>
            <a:pPr algn="ctr"/>
            <a:r>
              <a:rPr lang="de-DE" sz="7200" b="1" dirty="0"/>
              <a:t> </a:t>
            </a:r>
            <a:endParaRPr lang="en-US" sz="7200" b="1" dirty="0"/>
          </a:p>
        </p:txBody>
      </p:sp>
      <p:sp>
        <p:nvSpPr>
          <p:cNvPr id="5" name="Fußzeilenplatzhalter 4"/>
          <p:cNvSpPr>
            <a:spLocks noGrp="1"/>
          </p:cNvSpPr>
          <p:nvPr>
            <p:ph type="ftr" sz="quarter" idx="11"/>
          </p:nvPr>
        </p:nvSpPr>
        <p:spPr/>
        <p:txBody>
          <a:bodyPr/>
          <a:lstStyle/>
          <a:p>
            <a:r>
              <a:rPr lang="de-DE">
                <a:solidFill>
                  <a:prstClr val="black">
                    <a:tint val="75000"/>
                  </a:prstClr>
                </a:solidFill>
              </a:rPr>
              <a:t>© Cerulean Circle GmbH</a:t>
            </a:r>
          </a:p>
        </p:txBody>
      </p:sp>
      <p:sp>
        <p:nvSpPr>
          <p:cNvPr id="6" name="Datumsplatzhalter 5"/>
          <p:cNvSpPr>
            <a:spLocks noGrp="1"/>
          </p:cNvSpPr>
          <p:nvPr>
            <p:ph type="dt" sz="half" idx="10"/>
          </p:nvPr>
        </p:nvSpPr>
        <p:spPr/>
        <p:txBody>
          <a:bodyPr/>
          <a:lstStyle/>
          <a:p>
            <a:fld id="{AA55FECB-9959-0C4B-A6EE-D7B13E5BE329}" type="datetime1">
              <a:rPr lang="de-DE" smtClean="0">
                <a:solidFill>
                  <a:prstClr val="black">
                    <a:tint val="75000"/>
                  </a:prstClr>
                </a:solidFill>
              </a:rPr>
              <a:t>07.10.18</a:t>
            </a:fld>
            <a:endParaRPr lang="de-DE">
              <a:solidFill>
                <a:prstClr val="black">
                  <a:tint val="75000"/>
                </a:prstClr>
              </a:solidFill>
            </a:endParaRPr>
          </a:p>
        </p:txBody>
      </p:sp>
      <p:sp>
        <p:nvSpPr>
          <p:cNvPr id="12" name="Foliennummernplatzhalter 11"/>
          <p:cNvSpPr>
            <a:spLocks noGrp="1"/>
          </p:cNvSpPr>
          <p:nvPr>
            <p:ph type="sldNum" sz="quarter" idx="12"/>
          </p:nvPr>
        </p:nvSpPr>
        <p:spPr/>
        <p:txBody>
          <a:bodyPr/>
          <a:lstStyle/>
          <a:p>
            <a:fld id="{C4FB3287-924D-476C-A86E-8BB8B69384F9}" type="slidenum">
              <a:rPr lang="de-DE" smtClean="0">
                <a:solidFill>
                  <a:prstClr val="black">
                    <a:tint val="75000"/>
                  </a:prstClr>
                </a:solidFill>
              </a:rPr>
              <a:pPr/>
              <a:t>17</a:t>
            </a:fld>
            <a:endParaRPr lang="de-DE">
              <a:solidFill>
                <a:prstClr val="black">
                  <a:tint val="75000"/>
                </a:prstClr>
              </a:solidFill>
            </a:endParaRPr>
          </a:p>
        </p:txBody>
      </p:sp>
      <p:sp>
        <p:nvSpPr>
          <p:cNvPr id="13" name="Oval 12">
            <a:hlinkClick r:id="rId2"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0935806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ichtungspfeil 12"/>
          <p:cNvSpPr/>
          <p:nvPr/>
        </p:nvSpPr>
        <p:spPr>
          <a:xfrm rot="16200000" flipV="1">
            <a:off x="14983961" y="6657213"/>
            <a:ext cx="2638584" cy="2203446"/>
          </a:xfrm>
          <a:prstGeom prst="homePlate">
            <a:avLst>
              <a:gd name="adj" fmla="val 18659"/>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152456" tIns="76229" rIns="152456" bIns="76229" rtlCol="0" anchor="ctr"/>
          <a:lstStyle/>
          <a:p>
            <a:pPr defTabSz="1524795"/>
            <a:endParaRPr lang="de-DE" sz="3089">
              <a:solidFill>
                <a:srgbClr val="1172BC">
                  <a:lumMod val="60000"/>
                  <a:lumOff val="40000"/>
                </a:srgbClr>
              </a:solidFill>
              <a:latin typeface="Calibri"/>
            </a:endParaRPr>
          </a:p>
        </p:txBody>
      </p:sp>
      <p:pic>
        <p:nvPicPr>
          <p:cNvPr id="12" name="Bild 11"/>
          <p:cNvPicPr>
            <a:picLocks noChangeAspect="1"/>
          </p:cNvPicPr>
          <p:nvPr/>
        </p:nvPicPr>
        <p:blipFill>
          <a:blip r:embed="rId2"/>
          <a:stretch>
            <a:fillRect/>
          </a:stretch>
        </p:blipFill>
        <p:spPr>
          <a:xfrm>
            <a:off x="13223948" y="3955368"/>
            <a:ext cx="1847969" cy="5184576"/>
          </a:xfrm>
          <a:prstGeom prst="rect">
            <a:avLst/>
          </a:prstGeom>
        </p:spPr>
      </p:pic>
      <p:sp>
        <p:nvSpPr>
          <p:cNvPr id="10" name="Textplatzhalter 9"/>
          <p:cNvSpPr>
            <a:spLocks noGrp="1"/>
          </p:cNvSpPr>
          <p:nvPr>
            <p:ph type="body" idx="13"/>
          </p:nvPr>
        </p:nvSpPr>
        <p:spPr/>
        <p:txBody>
          <a:bodyPr>
            <a:normAutofit fontScale="77500" lnSpcReduction="20000"/>
          </a:bodyPr>
          <a:lstStyle/>
          <a:p>
            <a:r>
              <a:rPr lang="de-DE" cap="small" noProof="0" dirty="0">
                <a:solidFill>
                  <a:schemeClr val="accent3"/>
                </a:solidFill>
              </a:rPr>
              <a:t>5 Ebenen der EAM:  SOA + MDA = TLA</a:t>
            </a:r>
          </a:p>
          <a:p>
            <a:r>
              <a:rPr lang="de-DE" sz="3600" cap="small" dirty="0">
                <a:solidFill>
                  <a:schemeClr val="accent2"/>
                </a:solidFill>
              </a:rPr>
              <a:t>Digital Revolution</a:t>
            </a:r>
            <a:endParaRPr lang="de-DE" cap="small" noProof="0" dirty="0">
              <a:solidFill>
                <a:schemeClr val="accent2"/>
              </a:solidFill>
            </a:endParaRPr>
          </a:p>
        </p:txBody>
      </p:sp>
      <p:sp>
        <p:nvSpPr>
          <p:cNvPr id="7" name="Titel 6"/>
          <p:cNvSpPr>
            <a:spLocks noGrp="1"/>
          </p:cNvSpPr>
          <p:nvPr>
            <p:ph type="title"/>
          </p:nvPr>
        </p:nvSpPr>
        <p:spPr/>
        <p:txBody>
          <a:bodyPr/>
          <a:lstStyle/>
          <a:p>
            <a:r>
              <a:rPr lang="de-DE" noProof="0" dirty="0"/>
              <a:t>Die Digitale (R)</a:t>
            </a:r>
            <a:r>
              <a:rPr lang="de-DE" noProof="0" dirty="0" err="1"/>
              <a:t>evolution</a:t>
            </a:r>
            <a:r>
              <a:rPr lang="de-DE" noProof="0" dirty="0"/>
              <a:t> ist eine globale Herausforderung und braucht globales Denken und globale Standards.</a:t>
            </a:r>
          </a:p>
        </p:txBody>
      </p:sp>
      <p:sp>
        <p:nvSpPr>
          <p:cNvPr id="9" name="Inhaltsplatzhalter 8"/>
          <p:cNvSpPr>
            <a:spLocks noGrp="1"/>
          </p:cNvSpPr>
          <p:nvPr>
            <p:ph sz="quarter" idx="4"/>
          </p:nvPr>
        </p:nvSpPr>
        <p:spPr/>
        <p:txBody>
          <a:bodyPr vert="horz" lIns="152456" tIns="76229" rIns="152456" bIns="76229" rtlCol="0">
            <a:noAutofit/>
          </a:bodyPr>
          <a:lstStyle/>
          <a:p>
            <a:pPr>
              <a:buClr>
                <a:schemeClr val="accent1"/>
              </a:buClr>
              <a:buFont typeface="Wingdings" panose="05000000000000000000" pitchFamily="2" charset="2"/>
              <a:buChar char="Ø"/>
            </a:pPr>
            <a:r>
              <a:rPr lang="de-DE" sz="3200" dirty="0">
                <a:solidFill>
                  <a:schemeClr val="tx1"/>
                </a:solidFill>
              </a:rPr>
              <a:t>User Experience</a:t>
            </a:r>
          </a:p>
          <a:p>
            <a:pPr marL="612312" lvl="1" indent="0">
              <a:buClr>
                <a:schemeClr val="accent1"/>
              </a:buClr>
              <a:buNone/>
            </a:pPr>
            <a:r>
              <a:rPr lang="de-DE" sz="3200" dirty="0">
                <a:solidFill>
                  <a:schemeClr val="tx1"/>
                </a:solidFill>
              </a:rPr>
              <a:t> </a:t>
            </a:r>
          </a:p>
          <a:p>
            <a:pPr>
              <a:buClr>
                <a:schemeClr val="accent1"/>
              </a:buClr>
              <a:buFont typeface="Wingdings" panose="05000000000000000000" pitchFamily="2" charset="2"/>
              <a:buChar char="Ø"/>
            </a:pPr>
            <a:r>
              <a:rPr lang="de-DE" sz="3200" dirty="0" err="1">
                <a:solidFill>
                  <a:schemeClr val="tx1"/>
                </a:solidFill>
              </a:rPr>
              <a:t>Processes</a:t>
            </a:r>
            <a:endParaRPr lang="de-DE" sz="3200" dirty="0">
              <a:solidFill>
                <a:schemeClr val="tx1"/>
              </a:solidFill>
            </a:endParaRPr>
          </a:p>
          <a:p>
            <a:pPr marL="612312" lvl="1" indent="0">
              <a:buClr>
                <a:schemeClr val="accent1"/>
              </a:buClr>
              <a:buNone/>
            </a:pPr>
            <a:r>
              <a:rPr lang="de-DE" sz="3200" dirty="0">
                <a:solidFill>
                  <a:schemeClr val="tx1"/>
                </a:solidFill>
              </a:rPr>
              <a:t> </a:t>
            </a:r>
          </a:p>
          <a:p>
            <a:pPr>
              <a:buClr>
                <a:schemeClr val="accent1"/>
              </a:buClr>
              <a:buFont typeface="Wingdings" panose="05000000000000000000" pitchFamily="2" charset="2"/>
              <a:buChar char="Ø"/>
            </a:pPr>
            <a:r>
              <a:rPr lang="de-DE" sz="3200" dirty="0">
                <a:solidFill>
                  <a:schemeClr val="tx1"/>
                </a:solidFill>
              </a:rPr>
              <a:t>Services</a:t>
            </a:r>
          </a:p>
          <a:p>
            <a:pPr marL="612312" lvl="1" indent="0">
              <a:buClr>
                <a:schemeClr val="accent1"/>
              </a:buClr>
              <a:buNone/>
            </a:pPr>
            <a:r>
              <a:rPr lang="de-DE" sz="3200" dirty="0">
                <a:solidFill>
                  <a:schemeClr val="tx1"/>
                </a:solidFill>
              </a:rPr>
              <a:t> </a:t>
            </a:r>
          </a:p>
          <a:p>
            <a:pPr>
              <a:buClr>
                <a:schemeClr val="accent1"/>
              </a:buClr>
              <a:buFont typeface="Wingdings" panose="05000000000000000000" pitchFamily="2" charset="2"/>
              <a:buChar char="Ø"/>
            </a:pPr>
            <a:r>
              <a:rPr lang="de-DE" sz="3200" dirty="0">
                <a:solidFill>
                  <a:schemeClr val="tx1"/>
                </a:solidFill>
              </a:rPr>
              <a:t>Systems</a:t>
            </a:r>
          </a:p>
          <a:p>
            <a:pPr marL="612312" lvl="1" indent="0">
              <a:buClr>
                <a:schemeClr val="accent1"/>
              </a:buClr>
              <a:buNone/>
            </a:pPr>
            <a:r>
              <a:rPr lang="de-DE" sz="3200" dirty="0">
                <a:solidFill>
                  <a:schemeClr val="tx1"/>
                </a:solidFill>
              </a:rPr>
              <a:t> </a:t>
            </a:r>
          </a:p>
          <a:p>
            <a:pPr>
              <a:buClr>
                <a:schemeClr val="accent1"/>
              </a:buClr>
              <a:buFont typeface="Wingdings" panose="05000000000000000000" pitchFamily="2" charset="2"/>
              <a:buChar char="Ø"/>
            </a:pPr>
            <a:r>
              <a:rPr lang="de-DE" sz="3200" dirty="0">
                <a:solidFill>
                  <a:schemeClr val="tx1"/>
                </a:solidFill>
              </a:rPr>
              <a:t>Infrastructure</a:t>
            </a:r>
          </a:p>
          <a:p>
            <a:pPr marL="612312" lvl="1" indent="0">
              <a:buClr>
                <a:schemeClr val="accent1"/>
              </a:buClr>
              <a:buNone/>
            </a:pPr>
            <a:r>
              <a:rPr lang="de-DE" sz="3200" dirty="0">
                <a:solidFill>
                  <a:schemeClr val="tx1"/>
                </a:solidFill>
              </a:rPr>
              <a:t> </a:t>
            </a:r>
          </a:p>
        </p:txBody>
      </p:sp>
      <p:sp>
        <p:nvSpPr>
          <p:cNvPr id="8" name="Textplatzhalter 7"/>
          <p:cNvSpPr>
            <a:spLocks noGrp="1"/>
          </p:cNvSpPr>
          <p:nvPr>
            <p:ph type="body" idx="1"/>
          </p:nvPr>
        </p:nvSpPr>
        <p:spPr/>
        <p:txBody>
          <a:bodyPr>
            <a:normAutofit lnSpcReduction="10000"/>
          </a:bodyPr>
          <a:lstStyle/>
          <a:p>
            <a:pPr lvl="0">
              <a:buClr>
                <a:srgbClr val="0B6DBC"/>
              </a:buClr>
            </a:pPr>
            <a:r>
              <a:rPr lang="de-DE" sz="2801" cap="small" dirty="0">
                <a:solidFill>
                  <a:srgbClr val="118886"/>
                </a:solidFill>
              </a:rPr>
              <a:t>Software Applikationen im </a:t>
            </a:r>
            <a:br>
              <a:rPr lang="de-DE" sz="2801" cap="small" dirty="0">
                <a:solidFill>
                  <a:srgbClr val="118886"/>
                </a:solidFill>
              </a:rPr>
            </a:br>
            <a:r>
              <a:rPr lang="de-DE" sz="2801" cap="small" dirty="0">
                <a:solidFill>
                  <a:srgbClr val="0B6DBC"/>
                </a:solidFill>
              </a:rPr>
              <a:t>Industrie Zeitalter</a:t>
            </a:r>
          </a:p>
        </p:txBody>
      </p:sp>
      <p:pic>
        <p:nvPicPr>
          <p:cNvPr id="11" name="Bild 10"/>
          <p:cNvPicPr>
            <a:picLocks noChangeAspect="1"/>
          </p:cNvPicPr>
          <p:nvPr/>
        </p:nvPicPr>
        <p:blipFill>
          <a:blip r:embed="rId3"/>
          <a:stretch>
            <a:fillRect/>
          </a:stretch>
        </p:blipFill>
        <p:spPr>
          <a:xfrm>
            <a:off x="15201533" y="6871692"/>
            <a:ext cx="2203446" cy="985677"/>
          </a:xfrm>
          <a:prstGeom prst="rect">
            <a:avLst/>
          </a:prstGeom>
          <a:ln>
            <a:solidFill>
              <a:schemeClr val="accent3">
                <a:lumMod val="40000"/>
                <a:lumOff val="60000"/>
              </a:schemeClr>
            </a:solidFill>
          </a:ln>
        </p:spPr>
      </p:pic>
      <p:sp>
        <p:nvSpPr>
          <p:cNvPr id="14" name="Richtungspfeil 13"/>
          <p:cNvSpPr/>
          <p:nvPr/>
        </p:nvSpPr>
        <p:spPr>
          <a:xfrm rot="5400000">
            <a:off x="14983961" y="3632877"/>
            <a:ext cx="2638584" cy="2203446"/>
          </a:xfrm>
          <a:prstGeom prst="homePlate">
            <a:avLst>
              <a:gd name="adj" fmla="val 18659"/>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152456" tIns="76229" rIns="152456" bIns="76229" rtlCol="0" anchor="ctr"/>
          <a:lstStyle/>
          <a:p>
            <a:pPr defTabSz="1524795"/>
            <a:endParaRPr lang="de-DE" sz="3089">
              <a:solidFill>
                <a:prstClr val="black"/>
              </a:solidFill>
              <a:latin typeface="Calibri"/>
            </a:endParaRPr>
          </a:p>
        </p:txBody>
      </p:sp>
      <p:sp>
        <p:nvSpPr>
          <p:cNvPr id="15" name="Sechseck 14"/>
          <p:cNvSpPr/>
          <p:nvPr/>
        </p:nvSpPr>
        <p:spPr>
          <a:xfrm>
            <a:off x="16021518" y="6053892"/>
            <a:ext cx="563475" cy="385752"/>
          </a:xfrm>
          <a:prstGeom prst="hexagon">
            <a:avLst/>
          </a:prstGeom>
          <a:solidFill>
            <a:srgbClr val="72B62B"/>
          </a:solidFill>
          <a:ln>
            <a:noFill/>
          </a:ln>
          <a:effectLst/>
        </p:spPr>
        <p:style>
          <a:lnRef idx="1">
            <a:schemeClr val="accent1"/>
          </a:lnRef>
          <a:fillRef idx="3">
            <a:schemeClr val="accent1"/>
          </a:fillRef>
          <a:effectRef idx="2">
            <a:schemeClr val="accent1"/>
          </a:effectRef>
          <a:fontRef idx="minor">
            <a:schemeClr val="lt1"/>
          </a:fontRef>
        </p:style>
        <p:txBody>
          <a:bodyPr lIns="152456" tIns="76229" rIns="152456" bIns="76229" rtlCol="0" anchor="ctr"/>
          <a:lstStyle/>
          <a:p>
            <a:pPr defTabSz="1524795"/>
            <a:endParaRPr lang="de-DE" sz="3089">
              <a:solidFill>
                <a:srgbClr val="1172BC">
                  <a:lumMod val="60000"/>
                  <a:lumOff val="40000"/>
                </a:srgbClr>
              </a:solidFill>
              <a:latin typeface="Calibri"/>
            </a:endParaRPr>
          </a:p>
        </p:txBody>
      </p:sp>
      <p:sp>
        <p:nvSpPr>
          <p:cNvPr id="16" name="Textfeld 15"/>
          <p:cNvSpPr txBox="1"/>
          <p:nvPr/>
        </p:nvSpPr>
        <p:spPr>
          <a:xfrm>
            <a:off x="15380738" y="3955374"/>
            <a:ext cx="1813110" cy="1580106"/>
          </a:xfrm>
          <a:prstGeom prst="rect">
            <a:avLst/>
          </a:prstGeom>
          <a:noFill/>
        </p:spPr>
        <p:txBody>
          <a:bodyPr wrap="none" lIns="152456" tIns="76229" rIns="152456" bIns="76229" rtlCol="0">
            <a:spAutoFit/>
          </a:bodyPr>
          <a:lstStyle/>
          <a:p>
            <a:pPr defTabSz="1524795"/>
            <a:r>
              <a:rPr lang="de-DE" sz="3089" err="1">
                <a:solidFill>
                  <a:prstClr val="black"/>
                </a:solidFill>
                <a:latin typeface="Calibri"/>
              </a:rPr>
              <a:t>Consume</a:t>
            </a:r>
            <a:r>
              <a:rPr lang="de-DE" sz="3089">
                <a:solidFill>
                  <a:prstClr val="black"/>
                </a:solidFill>
                <a:latin typeface="Calibri"/>
              </a:rPr>
              <a:t/>
            </a:r>
            <a:br>
              <a:rPr lang="de-DE" sz="3089">
                <a:solidFill>
                  <a:prstClr val="black"/>
                </a:solidFill>
                <a:latin typeface="Calibri"/>
              </a:rPr>
            </a:br>
            <a:r>
              <a:rPr lang="de-DE" sz="3089">
                <a:solidFill>
                  <a:prstClr val="black"/>
                </a:solidFill>
                <a:latin typeface="Calibri"/>
              </a:rPr>
              <a:t/>
            </a:r>
            <a:br>
              <a:rPr lang="de-DE" sz="3089">
                <a:solidFill>
                  <a:prstClr val="black"/>
                </a:solidFill>
                <a:latin typeface="Calibri"/>
              </a:rPr>
            </a:br>
            <a:r>
              <a:rPr lang="de-DE" sz="3089">
                <a:solidFill>
                  <a:prstClr val="black"/>
                </a:solidFill>
                <a:latin typeface="Calibri"/>
              </a:rPr>
              <a:t>Revenue</a:t>
            </a:r>
          </a:p>
        </p:txBody>
      </p:sp>
      <p:sp>
        <p:nvSpPr>
          <p:cNvPr id="17" name="Textfeld 16"/>
          <p:cNvSpPr txBox="1"/>
          <p:nvPr/>
        </p:nvSpPr>
        <p:spPr>
          <a:xfrm>
            <a:off x="15523989" y="7951814"/>
            <a:ext cx="1527839" cy="1104720"/>
          </a:xfrm>
          <a:prstGeom prst="rect">
            <a:avLst/>
          </a:prstGeom>
          <a:noFill/>
        </p:spPr>
        <p:txBody>
          <a:bodyPr wrap="none" lIns="152456" tIns="76229" rIns="152456" bIns="76229" rtlCol="0">
            <a:spAutoFit/>
          </a:bodyPr>
          <a:lstStyle/>
          <a:p>
            <a:pPr defTabSz="1524795"/>
            <a:r>
              <a:rPr lang="de-DE" sz="3089" err="1">
                <a:solidFill>
                  <a:prstClr val="black"/>
                </a:solidFill>
                <a:latin typeface="Calibri"/>
              </a:rPr>
              <a:t>Provide</a:t>
            </a:r>
            <a:endParaRPr lang="de-DE" sz="3089">
              <a:solidFill>
                <a:prstClr val="black"/>
              </a:solidFill>
              <a:latin typeface="Calibri"/>
            </a:endParaRPr>
          </a:p>
          <a:p>
            <a:pPr defTabSz="1524795"/>
            <a:r>
              <a:rPr lang="de-DE" sz="3089" err="1">
                <a:solidFill>
                  <a:prstClr val="black"/>
                </a:solidFill>
                <a:latin typeface="Calibri"/>
              </a:rPr>
              <a:t>Cost</a:t>
            </a:r>
            <a:endParaRPr lang="de-DE" sz="3089">
              <a:solidFill>
                <a:prstClr val="black"/>
              </a:solidFill>
              <a:latin typeface="Calibri"/>
            </a:endParaRPr>
          </a:p>
        </p:txBody>
      </p:sp>
      <p:sp>
        <p:nvSpPr>
          <p:cNvPr id="2" name="Inhaltsplatzhalter 1"/>
          <p:cNvSpPr>
            <a:spLocks noGrp="1"/>
          </p:cNvSpPr>
          <p:nvPr>
            <p:ph sz="half" idx="2"/>
          </p:nvPr>
        </p:nvSpPr>
        <p:spPr/>
        <p:txBody>
          <a:bodyPr>
            <a:normAutofit/>
          </a:bodyPr>
          <a:lstStyle/>
          <a:p>
            <a:pPr>
              <a:buClr>
                <a:schemeClr val="accent1"/>
              </a:buClr>
              <a:buFont typeface="Wingdings" panose="05000000000000000000" pitchFamily="2" charset="2"/>
              <a:buChar char="Ø"/>
            </a:pPr>
            <a:r>
              <a:rPr lang="de-DE" sz="3200" dirty="0">
                <a:solidFill>
                  <a:schemeClr val="tx1"/>
                </a:solidFill>
              </a:rPr>
              <a:t>User Experience</a:t>
            </a:r>
          </a:p>
          <a:p>
            <a:pPr lvl="1">
              <a:buClr>
                <a:schemeClr val="accent1"/>
              </a:buClr>
              <a:buFont typeface="Arial"/>
              <a:buChar char="•"/>
            </a:pPr>
            <a:r>
              <a:rPr lang="de-DE" sz="2801" dirty="0">
                <a:solidFill>
                  <a:schemeClr val="tx1"/>
                </a:solidFill>
              </a:rPr>
              <a:t>mobile, </a:t>
            </a:r>
            <a:r>
              <a:rPr lang="de-DE" sz="2801" dirty="0" err="1">
                <a:solidFill>
                  <a:schemeClr val="tx1"/>
                </a:solidFill>
              </a:rPr>
              <a:t>touch</a:t>
            </a:r>
            <a:r>
              <a:rPr lang="de-DE" sz="2801" dirty="0">
                <a:solidFill>
                  <a:schemeClr val="tx1"/>
                </a:solidFill>
              </a:rPr>
              <a:t>, </a:t>
            </a:r>
            <a:r>
              <a:rPr lang="de-DE" sz="2801" dirty="0" err="1">
                <a:solidFill>
                  <a:schemeClr val="tx1"/>
                </a:solidFill>
              </a:rPr>
              <a:t>responsive</a:t>
            </a:r>
            <a:endParaRPr lang="de-DE" sz="2801" dirty="0">
              <a:solidFill>
                <a:schemeClr val="tx1"/>
              </a:solidFill>
            </a:endParaRPr>
          </a:p>
          <a:p>
            <a:pPr>
              <a:buClr>
                <a:schemeClr val="accent1"/>
              </a:buClr>
              <a:buFont typeface="Wingdings" panose="05000000000000000000" pitchFamily="2" charset="2"/>
              <a:buChar char="Ø"/>
            </a:pPr>
            <a:r>
              <a:rPr lang="de-DE" sz="3200" dirty="0" err="1">
                <a:solidFill>
                  <a:schemeClr val="tx1"/>
                </a:solidFill>
              </a:rPr>
              <a:t>Processes</a:t>
            </a:r>
            <a:endParaRPr lang="de-DE" sz="3200" dirty="0">
              <a:solidFill>
                <a:schemeClr val="tx1"/>
              </a:solidFill>
            </a:endParaRPr>
          </a:p>
          <a:p>
            <a:pPr lvl="1">
              <a:buClr>
                <a:schemeClr val="accent1"/>
              </a:buClr>
              <a:buFont typeface="Arial"/>
              <a:buChar char="•"/>
            </a:pPr>
            <a:r>
              <a:rPr lang="de-DE" sz="2801" dirty="0" err="1">
                <a:solidFill>
                  <a:schemeClr val="tx1"/>
                </a:solidFill>
              </a:rPr>
              <a:t>Modeled</a:t>
            </a:r>
            <a:r>
              <a:rPr lang="de-DE" sz="2801" dirty="0">
                <a:solidFill>
                  <a:schemeClr val="tx1"/>
                </a:solidFill>
              </a:rPr>
              <a:t>, </a:t>
            </a:r>
            <a:r>
              <a:rPr lang="de-DE" sz="2801" dirty="0" err="1">
                <a:solidFill>
                  <a:schemeClr val="tx1"/>
                </a:solidFill>
              </a:rPr>
              <a:t>dynamic</a:t>
            </a:r>
            <a:endParaRPr lang="de-DE" sz="2801" dirty="0">
              <a:solidFill>
                <a:schemeClr val="tx1"/>
              </a:solidFill>
            </a:endParaRPr>
          </a:p>
          <a:p>
            <a:pPr>
              <a:buClr>
                <a:schemeClr val="accent1"/>
              </a:buClr>
              <a:buFont typeface="Wingdings" panose="05000000000000000000" pitchFamily="2" charset="2"/>
              <a:buChar char="Ø"/>
            </a:pPr>
            <a:r>
              <a:rPr lang="de-DE" sz="3200" dirty="0">
                <a:solidFill>
                  <a:schemeClr val="tx1"/>
                </a:solidFill>
              </a:rPr>
              <a:t>Services</a:t>
            </a:r>
          </a:p>
          <a:p>
            <a:pPr lvl="1">
              <a:buClr>
                <a:schemeClr val="accent1"/>
              </a:buClr>
              <a:buFont typeface="Arial"/>
              <a:buChar char="•"/>
            </a:pPr>
            <a:r>
              <a:rPr lang="de-DE" sz="2801" dirty="0">
                <a:solidFill>
                  <a:schemeClr val="tx1"/>
                </a:solidFill>
              </a:rPr>
              <a:t>legal </a:t>
            </a:r>
            <a:r>
              <a:rPr lang="de-DE" sz="2801" dirty="0" err="1">
                <a:solidFill>
                  <a:schemeClr val="tx1"/>
                </a:solidFill>
              </a:rPr>
              <a:t>contracts</a:t>
            </a:r>
            <a:r>
              <a:rPr lang="de-DE" sz="2801" dirty="0">
                <a:solidFill>
                  <a:schemeClr val="tx1"/>
                </a:solidFill>
              </a:rPr>
              <a:t> (</a:t>
            </a:r>
            <a:r>
              <a:rPr lang="de-DE" sz="2801" dirty="0" err="1">
                <a:solidFill>
                  <a:schemeClr val="tx1"/>
                </a:solidFill>
              </a:rPr>
              <a:t>EaaS</a:t>
            </a:r>
            <a:r>
              <a:rPr lang="de-DE" sz="2801" dirty="0">
                <a:solidFill>
                  <a:schemeClr val="tx1"/>
                </a:solidFill>
              </a:rPr>
              <a:t>)</a:t>
            </a:r>
          </a:p>
          <a:p>
            <a:pPr>
              <a:buClr>
                <a:schemeClr val="accent1"/>
              </a:buClr>
              <a:buFont typeface="Wingdings" panose="05000000000000000000" pitchFamily="2" charset="2"/>
              <a:buChar char="Ø"/>
            </a:pPr>
            <a:r>
              <a:rPr lang="de-DE" sz="3200" dirty="0">
                <a:solidFill>
                  <a:schemeClr val="tx1"/>
                </a:solidFill>
              </a:rPr>
              <a:t>Systems</a:t>
            </a:r>
          </a:p>
          <a:p>
            <a:pPr lvl="1">
              <a:buClr>
                <a:schemeClr val="accent1"/>
              </a:buClr>
              <a:buFont typeface="Arial"/>
              <a:buChar char="•"/>
            </a:pPr>
            <a:r>
              <a:rPr lang="de-DE" sz="2801" dirty="0">
                <a:solidFill>
                  <a:schemeClr val="tx1"/>
                </a:solidFill>
              </a:rPr>
              <a:t>Apps &amp; Stores</a:t>
            </a:r>
          </a:p>
          <a:p>
            <a:pPr>
              <a:buClr>
                <a:schemeClr val="accent1"/>
              </a:buClr>
              <a:buFont typeface="Wingdings" panose="05000000000000000000" pitchFamily="2" charset="2"/>
              <a:buChar char="Ø"/>
            </a:pPr>
            <a:r>
              <a:rPr lang="de-DE" sz="3200" dirty="0">
                <a:solidFill>
                  <a:schemeClr val="tx1"/>
                </a:solidFill>
              </a:rPr>
              <a:t>Infrastructure</a:t>
            </a:r>
          </a:p>
          <a:p>
            <a:pPr lvl="1">
              <a:buClr>
                <a:schemeClr val="accent1"/>
              </a:buClr>
              <a:buFont typeface="Arial"/>
              <a:buChar char="•"/>
            </a:pPr>
            <a:r>
              <a:rPr lang="de-DE" sz="2801" dirty="0" err="1">
                <a:solidFill>
                  <a:schemeClr val="tx1"/>
                </a:solidFill>
              </a:rPr>
              <a:t>virtual</a:t>
            </a:r>
            <a:r>
              <a:rPr lang="de-DE" sz="2801" dirty="0">
                <a:solidFill>
                  <a:schemeClr val="tx1"/>
                </a:solidFill>
              </a:rPr>
              <a:t>, </a:t>
            </a:r>
            <a:r>
              <a:rPr lang="de-DE" sz="2801" dirty="0" err="1">
                <a:solidFill>
                  <a:schemeClr val="tx1"/>
                </a:solidFill>
              </a:rPr>
              <a:t>elastic</a:t>
            </a:r>
            <a:r>
              <a:rPr lang="de-DE" sz="2801" dirty="0">
                <a:solidFill>
                  <a:schemeClr val="tx1"/>
                </a:solidFill>
              </a:rPr>
              <a:t>, Cloud</a:t>
            </a:r>
          </a:p>
          <a:p>
            <a:endParaRPr lang="de-DE" dirty="0"/>
          </a:p>
        </p:txBody>
      </p:sp>
      <p:sp>
        <p:nvSpPr>
          <p:cNvPr id="19" name="Titel 1"/>
          <p:cNvSpPr txBox="1">
            <a:spLocks/>
          </p:cNvSpPr>
          <p:nvPr/>
        </p:nvSpPr>
        <p:spPr>
          <a:xfrm>
            <a:off x="0" y="9165644"/>
            <a:ext cx="18288000" cy="1159841"/>
          </a:xfrm>
          <a:prstGeom prst="rect">
            <a:avLst/>
          </a:prstGeom>
        </p:spPr>
        <p:txBody>
          <a:bodyPr vert="horz" lIns="163283" tIns="81642" rIns="163283" bIns="81642" rtlCol="0" anchor="ctr">
            <a:noAutofit/>
          </a:bodyPr>
          <a:lstStyle>
            <a:lvl1pPr algn="l" defTabSz="1632832" rtl="0" eaLnBrk="1" latinLnBrk="0" hangingPunct="1">
              <a:spcBef>
                <a:spcPct val="0"/>
              </a:spcBef>
              <a:buNone/>
              <a:defRPr sz="5700" kern="1200">
                <a:solidFill>
                  <a:schemeClr val="bg1"/>
                </a:solidFill>
                <a:latin typeface="Helvetica" charset="0"/>
                <a:ea typeface="Helvetica" charset="0"/>
                <a:cs typeface="Helvetica" charset="0"/>
              </a:defRPr>
            </a:lvl1pPr>
          </a:lstStyle>
          <a:p>
            <a:pPr algn="ctr"/>
            <a:r>
              <a:rPr lang="en-US" sz="7200" b="1" dirty="0"/>
              <a:t> </a:t>
            </a:r>
          </a:p>
        </p:txBody>
      </p:sp>
      <p:sp>
        <p:nvSpPr>
          <p:cNvPr id="5" name="Fußzeilenplatzhalter 4"/>
          <p:cNvSpPr>
            <a:spLocks noGrp="1"/>
          </p:cNvSpPr>
          <p:nvPr>
            <p:ph type="ftr" sz="quarter" idx="11"/>
          </p:nvPr>
        </p:nvSpPr>
        <p:spPr/>
        <p:txBody>
          <a:bodyPr/>
          <a:lstStyle/>
          <a:p>
            <a:r>
              <a:rPr lang="de-DE">
                <a:solidFill>
                  <a:prstClr val="black">
                    <a:tint val="75000"/>
                  </a:prstClr>
                </a:solidFill>
              </a:rPr>
              <a:t>© Cerulean Circle GmbH</a:t>
            </a:r>
          </a:p>
        </p:txBody>
      </p:sp>
      <p:sp>
        <p:nvSpPr>
          <p:cNvPr id="6" name="Datumsplatzhalter 5"/>
          <p:cNvSpPr>
            <a:spLocks noGrp="1"/>
          </p:cNvSpPr>
          <p:nvPr>
            <p:ph type="dt" sz="half" idx="10"/>
          </p:nvPr>
        </p:nvSpPr>
        <p:spPr/>
        <p:txBody>
          <a:bodyPr/>
          <a:lstStyle/>
          <a:p>
            <a:fld id="{324703C3-68C2-7B4F-8F1B-FF18F64DBEA1}" type="datetime1">
              <a:rPr lang="de-DE" smtClean="0">
                <a:solidFill>
                  <a:prstClr val="black">
                    <a:tint val="75000"/>
                  </a:prstClr>
                </a:solidFill>
              </a:rPr>
              <a:t>07.10.18</a:t>
            </a:fld>
            <a:endParaRPr lang="de-DE">
              <a:solidFill>
                <a:prstClr val="black">
                  <a:tint val="75000"/>
                </a:prstClr>
              </a:solidFill>
            </a:endParaRPr>
          </a:p>
        </p:txBody>
      </p:sp>
      <p:sp>
        <p:nvSpPr>
          <p:cNvPr id="18" name="Foliennummernplatzhalter 17"/>
          <p:cNvSpPr>
            <a:spLocks noGrp="1"/>
          </p:cNvSpPr>
          <p:nvPr>
            <p:ph type="sldNum" sz="quarter" idx="12"/>
          </p:nvPr>
        </p:nvSpPr>
        <p:spPr/>
        <p:txBody>
          <a:bodyPr/>
          <a:lstStyle/>
          <a:p>
            <a:fld id="{C4FB3287-924D-476C-A86E-8BB8B69384F9}" type="slidenum">
              <a:rPr lang="de-DE" smtClean="0">
                <a:solidFill>
                  <a:prstClr val="black">
                    <a:tint val="75000"/>
                  </a:prstClr>
                </a:solidFill>
              </a:rPr>
              <a:pPr/>
              <a:t>18</a:t>
            </a:fld>
            <a:endParaRPr lang="de-DE">
              <a:solidFill>
                <a:prstClr val="black">
                  <a:tint val="75000"/>
                </a:prstClr>
              </a:solidFill>
            </a:endParaRPr>
          </a:p>
        </p:txBody>
      </p:sp>
      <p:sp>
        <p:nvSpPr>
          <p:cNvPr id="22" name="Oval 21">
            <a:hlinkClick r:id="rId4"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64558899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p:cNvSpPr/>
          <p:nvPr/>
        </p:nvSpPr>
        <p:spPr>
          <a:xfrm>
            <a:off x="4784011" y="3033170"/>
            <a:ext cx="9452882" cy="5748674"/>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19" name="Textfeld 18"/>
          <p:cNvSpPr txBox="1"/>
          <p:nvPr/>
        </p:nvSpPr>
        <p:spPr>
          <a:xfrm>
            <a:off x="7944581" y="2101124"/>
            <a:ext cx="3146156" cy="923330"/>
          </a:xfrm>
          <a:prstGeom prst="rect">
            <a:avLst/>
          </a:prstGeom>
          <a:noFill/>
        </p:spPr>
        <p:txBody>
          <a:bodyPr wrap="square" rtlCol="0">
            <a:spAutoFit/>
          </a:bodyPr>
          <a:lstStyle>
            <a:defPPr>
              <a:defRPr lang="de-DE"/>
            </a:defPPr>
            <a:lvl1pPr>
              <a:defRPr cap="all"/>
            </a:lvl1pPr>
          </a:lstStyle>
          <a:p>
            <a:pPr algn="ctr" defTabSz="685800"/>
            <a:r>
              <a:rPr lang="de-DE" dirty="0">
                <a:solidFill>
                  <a:srgbClr val="000000"/>
                </a:solidFill>
              </a:rPr>
              <a:t>Verbessertem</a:t>
            </a:r>
          </a:p>
          <a:p>
            <a:pPr algn="ctr" defTabSz="685800"/>
            <a:r>
              <a:rPr lang="de-DE" dirty="0">
                <a:solidFill>
                  <a:srgbClr val="000000"/>
                </a:solidFill>
              </a:rPr>
              <a:t>Geschäftsmodell</a:t>
            </a:r>
          </a:p>
        </p:txBody>
      </p:sp>
      <p:sp>
        <p:nvSpPr>
          <p:cNvPr id="21" name="Textfeld 20"/>
          <p:cNvSpPr txBox="1"/>
          <p:nvPr/>
        </p:nvSpPr>
        <p:spPr>
          <a:xfrm>
            <a:off x="11090737" y="2101122"/>
            <a:ext cx="3146156" cy="923330"/>
          </a:xfrm>
          <a:prstGeom prst="rect">
            <a:avLst/>
          </a:prstGeom>
          <a:noFill/>
        </p:spPr>
        <p:txBody>
          <a:bodyPr wrap="square" rtlCol="0">
            <a:spAutoFit/>
          </a:bodyPr>
          <a:lstStyle>
            <a:defPPr>
              <a:defRPr lang="de-DE"/>
            </a:defPPr>
            <a:lvl1pPr>
              <a:defRPr cap="all"/>
            </a:lvl1pPr>
          </a:lstStyle>
          <a:p>
            <a:pPr algn="ctr" defTabSz="685800"/>
            <a:r>
              <a:rPr lang="de-DE" dirty="0">
                <a:solidFill>
                  <a:srgbClr val="000000"/>
                </a:solidFill>
              </a:rPr>
              <a:t>Neuem</a:t>
            </a:r>
          </a:p>
          <a:p>
            <a:pPr algn="ctr" defTabSz="685800"/>
            <a:r>
              <a:rPr lang="de-DE" dirty="0">
                <a:solidFill>
                  <a:srgbClr val="000000"/>
                </a:solidFill>
              </a:rPr>
              <a:t>Geschäftsmodell</a:t>
            </a:r>
          </a:p>
        </p:txBody>
      </p:sp>
      <p:sp>
        <p:nvSpPr>
          <p:cNvPr id="22" name="Textfeld 21"/>
          <p:cNvSpPr txBox="1"/>
          <p:nvPr/>
        </p:nvSpPr>
        <p:spPr>
          <a:xfrm>
            <a:off x="4798426" y="2101124"/>
            <a:ext cx="3146156" cy="923330"/>
          </a:xfrm>
          <a:prstGeom prst="rect">
            <a:avLst/>
          </a:prstGeom>
          <a:noFill/>
        </p:spPr>
        <p:txBody>
          <a:bodyPr wrap="square" rtlCol="0">
            <a:spAutoFit/>
          </a:bodyPr>
          <a:lstStyle>
            <a:defPPr>
              <a:defRPr lang="de-DE"/>
            </a:defPPr>
            <a:lvl1pPr>
              <a:defRPr cap="all"/>
            </a:lvl1pPr>
          </a:lstStyle>
          <a:p>
            <a:pPr algn="ctr" defTabSz="685800"/>
            <a:r>
              <a:rPr lang="de-DE" dirty="0">
                <a:solidFill>
                  <a:srgbClr val="000000"/>
                </a:solidFill>
              </a:rPr>
              <a:t>Veraltetem</a:t>
            </a:r>
          </a:p>
          <a:p>
            <a:pPr algn="ctr" defTabSz="685800"/>
            <a:r>
              <a:rPr lang="de-DE" dirty="0">
                <a:solidFill>
                  <a:srgbClr val="000000"/>
                </a:solidFill>
              </a:rPr>
              <a:t>Geschäftsmodell</a:t>
            </a:r>
          </a:p>
        </p:txBody>
      </p:sp>
      <p:sp>
        <p:nvSpPr>
          <p:cNvPr id="23" name="Textfeld 22"/>
          <p:cNvSpPr txBox="1"/>
          <p:nvPr/>
        </p:nvSpPr>
        <p:spPr>
          <a:xfrm>
            <a:off x="1635149" y="3033170"/>
            <a:ext cx="3146156" cy="507831"/>
          </a:xfrm>
          <a:prstGeom prst="rect">
            <a:avLst/>
          </a:prstGeom>
          <a:noFill/>
        </p:spPr>
        <p:txBody>
          <a:bodyPr wrap="square" rtlCol="0">
            <a:spAutoFit/>
          </a:bodyPr>
          <a:lstStyle>
            <a:defPPr>
              <a:defRPr lang="de-DE"/>
            </a:defPPr>
            <a:lvl1pPr>
              <a:defRPr cap="small"/>
            </a:lvl1pPr>
          </a:lstStyle>
          <a:p>
            <a:pPr defTabSz="685800"/>
            <a:r>
              <a:rPr lang="de-DE" dirty="0">
                <a:solidFill>
                  <a:srgbClr val="0B6DBC"/>
                </a:solidFill>
              </a:rPr>
              <a:t>Plan</a:t>
            </a:r>
          </a:p>
        </p:txBody>
      </p:sp>
      <p:sp>
        <p:nvSpPr>
          <p:cNvPr id="24" name="Textfeld 23"/>
          <p:cNvSpPr txBox="1"/>
          <p:nvPr/>
        </p:nvSpPr>
        <p:spPr>
          <a:xfrm>
            <a:off x="1635149" y="3984623"/>
            <a:ext cx="3146156" cy="507831"/>
          </a:xfrm>
          <a:prstGeom prst="rect">
            <a:avLst/>
          </a:prstGeom>
          <a:noFill/>
        </p:spPr>
        <p:txBody>
          <a:bodyPr wrap="square" rtlCol="0">
            <a:spAutoFit/>
          </a:bodyPr>
          <a:lstStyle>
            <a:defPPr>
              <a:defRPr lang="de-DE"/>
            </a:defPPr>
            <a:lvl1pPr>
              <a:defRPr cap="small"/>
            </a:lvl1pPr>
          </a:lstStyle>
          <a:p>
            <a:pPr defTabSz="685800"/>
            <a:r>
              <a:rPr lang="de-DE" dirty="0" err="1">
                <a:solidFill>
                  <a:srgbClr val="0B6DBC"/>
                </a:solidFill>
              </a:rPr>
              <a:t>Build</a:t>
            </a:r>
            <a:endParaRPr lang="de-DE" dirty="0">
              <a:solidFill>
                <a:srgbClr val="0B6DBC"/>
              </a:solidFill>
            </a:endParaRPr>
          </a:p>
        </p:txBody>
      </p:sp>
      <p:sp>
        <p:nvSpPr>
          <p:cNvPr id="25" name="Textfeld 24"/>
          <p:cNvSpPr txBox="1"/>
          <p:nvPr/>
        </p:nvSpPr>
        <p:spPr>
          <a:xfrm>
            <a:off x="1635149" y="4947032"/>
            <a:ext cx="3146156" cy="507831"/>
          </a:xfrm>
          <a:prstGeom prst="rect">
            <a:avLst/>
          </a:prstGeom>
          <a:noFill/>
        </p:spPr>
        <p:txBody>
          <a:bodyPr wrap="square" rtlCol="0">
            <a:spAutoFit/>
          </a:bodyPr>
          <a:lstStyle>
            <a:defPPr>
              <a:defRPr lang="de-DE"/>
            </a:defPPr>
            <a:lvl1pPr>
              <a:defRPr cap="small"/>
            </a:lvl1pPr>
          </a:lstStyle>
          <a:p>
            <a:pPr defTabSz="685800"/>
            <a:r>
              <a:rPr lang="de-DE" dirty="0" err="1">
                <a:solidFill>
                  <a:srgbClr val="0B6DBC"/>
                </a:solidFill>
              </a:rPr>
              <a:t>Integrate</a:t>
            </a:r>
            <a:endParaRPr lang="de-DE" dirty="0">
              <a:solidFill>
                <a:srgbClr val="0B6DBC"/>
              </a:solidFill>
            </a:endParaRPr>
          </a:p>
        </p:txBody>
      </p:sp>
      <p:sp>
        <p:nvSpPr>
          <p:cNvPr id="26" name="Textfeld 25"/>
          <p:cNvSpPr txBox="1"/>
          <p:nvPr/>
        </p:nvSpPr>
        <p:spPr>
          <a:xfrm>
            <a:off x="1635149" y="5898485"/>
            <a:ext cx="3146156" cy="507831"/>
          </a:xfrm>
          <a:prstGeom prst="rect">
            <a:avLst/>
          </a:prstGeom>
          <a:noFill/>
        </p:spPr>
        <p:txBody>
          <a:bodyPr wrap="square" rtlCol="0">
            <a:spAutoFit/>
          </a:bodyPr>
          <a:lstStyle>
            <a:defPPr>
              <a:defRPr lang="de-DE"/>
            </a:defPPr>
            <a:lvl1pPr>
              <a:defRPr cap="small"/>
            </a:lvl1pPr>
          </a:lstStyle>
          <a:p>
            <a:pPr defTabSz="685800"/>
            <a:r>
              <a:rPr lang="de-DE" dirty="0">
                <a:solidFill>
                  <a:srgbClr val="0B6DBC"/>
                </a:solidFill>
              </a:rPr>
              <a:t>Run</a:t>
            </a:r>
          </a:p>
        </p:txBody>
      </p:sp>
      <p:sp>
        <p:nvSpPr>
          <p:cNvPr id="27" name="Textfeld 26"/>
          <p:cNvSpPr txBox="1"/>
          <p:nvPr/>
        </p:nvSpPr>
        <p:spPr>
          <a:xfrm>
            <a:off x="1635149" y="6860894"/>
            <a:ext cx="3146156" cy="507831"/>
          </a:xfrm>
          <a:prstGeom prst="rect">
            <a:avLst/>
          </a:prstGeom>
          <a:noFill/>
        </p:spPr>
        <p:txBody>
          <a:bodyPr wrap="square" rtlCol="0">
            <a:spAutoFit/>
          </a:bodyPr>
          <a:lstStyle>
            <a:defPPr>
              <a:defRPr lang="de-DE"/>
            </a:defPPr>
            <a:lvl1pPr>
              <a:defRPr cap="small"/>
            </a:lvl1pPr>
          </a:lstStyle>
          <a:p>
            <a:pPr defTabSz="685800"/>
            <a:r>
              <a:rPr lang="de-DE" dirty="0" err="1">
                <a:solidFill>
                  <a:srgbClr val="0B6DBC"/>
                </a:solidFill>
              </a:rPr>
              <a:t>Maintain</a:t>
            </a:r>
            <a:endParaRPr lang="de-DE" dirty="0">
              <a:solidFill>
                <a:srgbClr val="0B6DBC"/>
              </a:solidFill>
            </a:endParaRPr>
          </a:p>
        </p:txBody>
      </p:sp>
      <p:sp>
        <p:nvSpPr>
          <p:cNvPr id="28" name="Textfeld 27"/>
          <p:cNvSpPr txBox="1"/>
          <p:nvPr/>
        </p:nvSpPr>
        <p:spPr>
          <a:xfrm>
            <a:off x="1635149" y="7812347"/>
            <a:ext cx="3146156" cy="507831"/>
          </a:xfrm>
          <a:prstGeom prst="rect">
            <a:avLst/>
          </a:prstGeom>
          <a:noFill/>
        </p:spPr>
        <p:txBody>
          <a:bodyPr wrap="square" rtlCol="0">
            <a:spAutoFit/>
          </a:bodyPr>
          <a:lstStyle>
            <a:defPPr>
              <a:defRPr lang="de-DE"/>
            </a:defPPr>
            <a:lvl1pPr>
              <a:defRPr cap="small"/>
            </a:lvl1pPr>
          </a:lstStyle>
          <a:p>
            <a:pPr defTabSz="685800"/>
            <a:r>
              <a:rPr lang="de-DE" dirty="0">
                <a:solidFill>
                  <a:srgbClr val="0B6DBC"/>
                </a:solidFill>
              </a:rPr>
              <a:t>Recycle</a:t>
            </a:r>
          </a:p>
        </p:txBody>
      </p:sp>
      <p:sp>
        <p:nvSpPr>
          <p:cNvPr id="29" name="Textfeld 28"/>
          <p:cNvSpPr txBox="1"/>
          <p:nvPr/>
        </p:nvSpPr>
        <p:spPr>
          <a:xfrm>
            <a:off x="2379673" y="3404627"/>
            <a:ext cx="2413349" cy="507831"/>
          </a:xfrm>
          <a:prstGeom prst="rect">
            <a:avLst/>
          </a:prstGeom>
          <a:noFill/>
        </p:spPr>
        <p:txBody>
          <a:bodyPr wrap="square" rtlCol="0">
            <a:spAutoFit/>
          </a:bodyPr>
          <a:lstStyle>
            <a:defPPr>
              <a:defRPr lang="de-DE"/>
            </a:defPPr>
            <a:lvl1pPr>
              <a:defRPr cap="all"/>
            </a:lvl1pPr>
          </a:lstStyle>
          <a:p>
            <a:pPr defTabSz="685800"/>
            <a:r>
              <a:rPr lang="de-DE" dirty="0">
                <a:solidFill>
                  <a:srgbClr val="000000"/>
                </a:solidFill>
              </a:rPr>
              <a:t>Consulting</a:t>
            </a:r>
          </a:p>
        </p:txBody>
      </p:sp>
      <p:sp>
        <p:nvSpPr>
          <p:cNvPr id="30" name="Textfeld 29"/>
          <p:cNvSpPr txBox="1"/>
          <p:nvPr/>
        </p:nvSpPr>
        <p:spPr>
          <a:xfrm>
            <a:off x="2379673" y="4356080"/>
            <a:ext cx="2413349" cy="507831"/>
          </a:xfrm>
          <a:prstGeom prst="rect">
            <a:avLst/>
          </a:prstGeom>
          <a:noFill/>
        </p:spPr>
        <p:txBody>
          <a:bodyPr wrap="square" rtlCol="0">
            <a:spAutoFit/>
          </a:bodyPr>
          <a:lstStyle>
            <a:defPPr>
              <a:defRPr lang="de-DE"/>
            </a:defPPr>
            <a:lvl1pPr>
              <a:defRPr cap="all"/>
            </a:lvl1pPr>
          </a:lstStyle>
          <a:p>
            <a:pPr defTabSz="685800"/>
            <a:r>
              <a:rPr lang="de-DE" dirty="0" err="1">
                <a:solidFill>
                  <a:srgbClr val="000000"/>
                </a:solidFill>
              </a:rPr>
              <a:t>Architecture</a:t>
            </a:r>
            <a:endParaRPr lang="de-DE" dirty="0">
              <a:solidFill>
                <a:srgbClr val="000000"/>
              </a:solidFill>
            </a:endParaRPr>
          </a:p>
        </p:txBody>
      </p:sp>
      <p:sp>
        <p:nvSpPr>
          <p:cNvPr id="31" name="Textfeld 30"/>
          <p:cNvSpPr txBox="1"/>
          <p:nvPr/>
        </p:nvSpPr>
        <p:spPr>
          <a:xfrm>
            <a:off x="2379673" y="5292983"/>
            <a:ext cx="2413349" cy="507831"/>
          </a:xfrm>
          <a:prstGeom prst="rect">
            <a:avLst/>
          </a:prstGeom>
          <a:noFill/>
        </p:spPr>
        <p:txBody>
          <a:bodyPr wrap="square" rtlCol="0">
            <a:spAutoFit/>
          </a:bodyPr>
          <a:lstStyle>
            <a:defPPr>
              <a:defRPr lang="de-DE"/>
            </a:defPPr>
            <a:lvl1pPr>
              <a:defRPr cap="all"/>
            </a:lvl1pPr>
          </a:lstStyle>
          <a:p>
            <a:pPr defTabSz="685800"/>
            <a:r>
              <a:rPr lang="de-DE" dirty="0">
                <a:solidFill>
                  <a:srgbClr val="000000"/>
                </a:solidFill>
              </a:rPr>
              <a:t>Rollout</a:t>
            </a:r>
          </a:p>
        </p:txBody>
      </p:sp>
      <p:sp>
        <p:nvSpPr>
          <p:cNvPr id="32" name="Textfeld 31"/>
          <p:cNvSpPr txBox="1"/>
          <p:nvPr/>
        </p:nvSpPr>
        <p:spPr>
          <a:xfrm>
            <a:off x="2379673" y="6244436"/>
            <a:ext cx="2413349" cy="507831"/>
          </a:xfrm>
          <a:prstGeom prst="rect">
            <a:avLst/>
          </a:prstGeom>
          <a:noFill/>
        </p:spPr>
        <p:txBody>
          <a:bodyPr wrap="square" rtlCol="0">
            <a:spAutoFit/>
          </a:bodyPr>
          <a:lstStyle>
            <a:defPPr>
              <a:defRPr lang="de-DE"/>
            </a:defPPr>
            <a:lvl1pPr>
              <a:defRPr cap="all"/>
            </a:lvl1pPr>
          </a:lstStyle>
          <a:p>
            <a:pPr defTabSz="685800"/>
            <a:r>
              <a:rPr lang="de-DE" dirty="0" err="1">
                <a:solidFill>
                  <a:srgbClr val="000000"/>
                </a:solidFill>
              </a:rPr>
              <a:t>Operate</a:t>
            </a:r>
            <a:endParaRPr lang="de-DE" dirty="0">
              <a:solidFill>
                <a:srgbClr val="000000"/>
              </a:solidFill>
            </a:endParaRPr>
          </a:p>
        </p:txBody>
      </p:sp>
      <p:sp>
        <p:nvSpPr>
          <p:cNvPr id="33" name="Textfeld 32"/>
          <p:cNvSpPr txBox="1"/>
          <p:nvPr/>
        </p:nvSpPr>
        <p:spPr>
          <a:xfrm>
            <a:off x="2379673" y="7206845"/>
            <a:ext cx="2413349" cy="507831"/>
          </a:xfrm>
          <a:prstGeom prst="rect">
            <a:avLst/>
          </a:prstGeom>
          <a:noFill/>
        </p:spPr>
        <p:txBody>
          <a:bodyPr wrap="square" rtlCol="0">
            <a:spAutoFit/>
          </a:bodyPr>
          <a:lstStyle>
            <a:defPPr>
              <a:defRPr lang="de-DE"/>
            </a:defPPr>
            <a:lvl1pPr>
              <a:defRPr cap="all"/>
            </a:lvl1pPr>
          </a:lstStyle>
          <a:p>
            <a:pPr defTabSz="685800"/>
            <a:r>
              <a:rPr lang="de-DE" dirty="0">
                <a:solidFill>
                  <a:srgbClr val="000000"/>
                </a:solidFill>
              </a:rPr>
              <a:t>Service</a:t>
            </a:r>
          </a:p>
        </p:txBody>
      </p:sp>
      <p:sp>
        <p:nvSpPr>
          <p:cNvPr id="34" name="Textfeld 33"/>
          <p:cNvSpPr txBox="1"/>
          <p:nvPr/>
        </p:nvSpPr>
        <p:spPr>
          <a:xfrm>
            <a:off x="2379673" y="8158298"/>
            <a:ext cx="2413349" cy="507831"/>
          </a:xfrm>
          <a:prstGeom prst="rect">
            <a:avLst/>
          </a:prstGeom>
          <a:noFill/>
        </p:spPr>
        <p:txBody>
          <a:bodyPr wrap="square" rtlCol="0">
            <a:spAutoFit/>
          </a:bodyPr>
          <a:lstStyle>
            <a:defPPr>
              <a:defRPr lang="de-DE"/>
            </a:defPPr>
            <a:lvl1pPr>
              <a:defRPr cap="all"/>
            </a:lvl1pPr>
          </a:lstStyle>
          <a:p>
            <a:pPr defTabSz="685800"/>
            <a:r>
              <a:rPr lang="de-DE" dirty="0">
                <a:solidFill>
                  <a:srgbClr val="000000"/>
                </a:solidFill>
              </a:rPr>
              <a:t>Re-</a:t>
            </a:r>
            <a:r>
              <a:rPr lang="de-DE" dirty="0" err="1">
                <a:solidFill>
                  <a:srgbClr val="000000"/>
                </a:solidFill>
              </a:rPr>
              <a:t>Invent</a:t>
            </a:r>
            <a:endParaRPr lang="de-DE" dirty="0">
              <a:solidFill>
                <a:srgbClr val="000000"/>
              </a:solidFill>
            </a:endParaRPr>
          </a:p>
        </p:txBody>
      </p:sp>
      <p:sp>
        <p:nvSpPr>
          <p:cNvPr id="48" name="Rechteck 47"/>
          <p:cNvSpPr/>
          <p:nvPr/>
        </p:nvSpPr>
        <p:spPr>
          <a:xfrm>
            <a:off x="4784008" y="7812347"/>
            <a:ext cx="3160571" cy="969497"/>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69" name="Rechteck 68"/>
          <p:cNvSpPr/>
          <p:nvPr/>
        </p:nvSpPr>
        <p:spPr>
          <a:xfrm>
            <a:off x="4784008" y="6856513"/>
            <a:ext cx="3160571" cy="969497"/>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70" name="Rechteck 69"/>
          <p:cNvSpPr/>
          <p:nvPr/>
        </p:nvSpPr>
        <p:spPr>
          <a:xfrm>
            <a:off x="4784008" y="5900677"/>
            <a:ext cx="3160571" cy="96949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71" name="Rechteck 70"/>
          <p:cNvSpPr/>
          <p:nvPr/>
        </p:nvSpPr>
        <p:spPr>
          <a:xfrm>
            <a:off x="4784008" y="4944841"/>
            <a:ext cx="3160571" cy="96949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72" name="Rechteck 71"/>
          <p:cNvSpPr/>
          <p:nvPr/>
        </p:nvSpPr>
        <p:spPr>
          <a:xfrm>
            <a:off x="4784008" y="3989005"/>
            <a:ext cx="3160571" cy="96949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73" name="Rechteck 72"/>
          <p:cNvSpPr/>
          <p:nvPr/>
        </p:nvSpPr>
        <p:spPr>
          <a:xfrm>
            <a:off x="4784008" y="3033169"/>
            <a:ext cx="3160571" cy="969497"/>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74" name="Rechteck 73"/>
          <p:cNvSpPr/>
          <p:nvPr/>
        </p:nvSpPr>
        <p:spPr>
          <a:xfrm>
            <a:off x="11076322" y="7812347"/>
            <a:ext cx="3160571" cy="96949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75" name="Rechteck 74"/>
          <p:cNvSpPr/>
          <p:nvPr/>
        </p:nvSpPr>
        <p:spPr>
          <a:xfrm>
            <a:off x="11076322" y="6856513"/>
            <a:ext cx="3160571" cy="96949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76" name="Rechteck 75"/>
          <p:cNvSpPr/>
          <p:nvPr/>
        </p:nvSpPr>
        <p:spPr>
          <a:xfrm>
            <a:off x="11090735" y="5900677"/>
            <a:ext cx="3160571" cy="96949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77" name="Rechteck 76"/>
          <p:cNvSpPr/>
          <p:nvPr/>
        </p:nvSpPr>
        <p:spPr>
          <a:xfrm>
            <a:off x="11090735" y="4944841"/>
            <a:ext cx="3160571" cy="96949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78" name="Rechteck 77"/>
          <p:cNvSpPr/>
          <p:nvPr/>
        </p:nvSpPr>
        <p:spPr>
          <a:xfrm>
            <a:off x="11090735" y="3989005"/>
            <a:ext cx="3160571" cy="96949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79" name="Rechteck 78"/>
          <p:cNvSpPr/>
          <p:nvPr/>
        </p:nvSpPr>
        <p:spPr>
          <a:xfrm>
            <a:off x="11090735" y="3033169"/>
            <a:ext cx="3160571" cy="96949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80" name="Rechteck 79"/>
          <p:cNvSpPr/>
          <p:nvPr/>
        </p:nvSpPr>
        <p:spPr>
          <a:xfrm>
            <a:off x="7930165" y="7812347"/>
            <a:ext cx="3160571" cy="969497"/>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81" name="Rechteck 80"/>
          <p:cNvSpPr/>
          <p:nvPr/>
        </p:nvSpPr>
        <p:spPr>
          <a:xfrm>
            <a:off x="7930165" y="6856513"/>
            <a:ext cx="3160571" cy="96949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82" name="Rechteck 81"/>
          <p:cNvSpPr/>
          <p:nvPr/>
        </p:nvSpPr>
        <p:spPr>
          <a:xfrm>
            <a:off x="7930165" y="5900677"/>
            <a:ext cx="3160571" cy="96949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83" name="Rechteck 82"/>
          <p:cNvSpPr/>
          <p:nvPr/>
        </p:nvSpPr>
        <p:spPr>
          <a:xfrm>
            <a:off x="7930165" y="4944841"/>
            <a:ext cx="3160571" cy="96949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84" name="Rechteck 83"/>
          <p:cNvSpPr/>
          <p:nvPr/>
        </p:nvSpPr>
        <p:spPr>
          <a:xfrm>
            <a:off x="7930165" y="3989005"/>
            <a:ext cx="3160571" cy="96949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85" name="Rechteck 84"/>
          <p:cNvSpPr/>
          <p:nvPr/>
        </p:nvSpPr>
        <p:spPr>
          <a:xfrm>
            <a:off x="7930165" y="3033169"/>
            <a:ext cx="3160571" cy="96949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88" name="Freihandform 87"/>
          <p:cNvSpPr/>
          <p:nvPr/>
        </p:nvSpPr>
        <p:spPr>
          <a:xfrm rot="16200000" flipV="1">
            <a:off x="8090055" y="2611573"/>
            <a:ext cx="5748675" cy="6573824"/>
          </a:xfrm>
          <a:custGeom>
            <a:avLst/>
            <a:gdLst>
              <a:gd name="connsiteX0" fmla="*/ 3832450 w 3832450"/>
              <a:gd name="connsiteY0" fmla="*/ 4382549 h 4382549"/>
              <a:gd name="connsiteX1" fmla="*/ 3832450 w 3832450"/>
              <a:gd name="connsiteY1" fmla="*/ 0 h 4382549"/>
              <a:gd name="connsiteX2" fmla="*/ 0 w 3832450"/>
              <a:gd name="connsiteY2" fmla="*/ 0 h 4382549"/>
              <a:gd name="connsiteX3" fmla="*/ 0 w 3832450"/>
              <a:gd name="connsiteY3" fmla="*/ 2098108 h 4382549"/>
              <a:gd name="connsiteX4" fmla="*/ 145244 w 3832450"/>
              <a:gd name="connsiteY4" fmla="*/ 2109365 h 4382549"/>
              <a:gd name="connsiteX5" fmla="*/ 1488887 w 3832450"/>
              <a:gd name="connsiteY5" fmla="*/ 4171616 h 4382549"/>
              <a:gd name="connsiteX6" fmla="*/ 1495826 w 3832450"/>
              <a:gd name="connsiteY6" fmla="*/ 4382549 h 4382549"/>
              <a:gd name="connsiteX7" fmla="*/ 2316937 w 3832450"/>
              <a:gd name="connsiteY7" fmla="*/ 4382549 h 4382549"/>
              <a:gd name="connsiteX8" fmla="*/ 2323877 w 3832450"/>
              <a:gd name="connsiteY8" fmla="*/ 4171616 h 4382549"/>
              <a:gd name="connsiteX9" fmla="*/ 3821431 w 3832450"/>
              <a:gd name="connsiteY9" fmla="*/ 2097436 h 4382549"/>
              <a:gd name="connsiteX10" fmla="*/ 3821430 w 3832450"/>
              <a:gd name="connsiteY10" fmla="*/ 4382549 h 4382549"/>
              <a:gd name="connsiteX11" fmla="*/ 3832450 w 3832450"/>
              <a:gd name="connsiteY11" fmla="*/ 4382549 h 4382549"/>
              <a:gd name="connsiteX0" fmla="*/ 3821430 w 3832450"/>
              <a:gd name="connsiteY0" fmla="*/ 4382549 h 4382549"/>
              <a:gd name="connsiteX1" fmla="*/ 3832450 w 3832450"/>
              <a:gd name="connsiteY1" fmla="*/ 0 h 4382549"/>
              <a:gd name="connsiteX2" fmla="*/ 0 w 3832450"/>
              <a:gd name="connsiteY2" fmla="*/ 0 h 4382549"/>
              <a:gd name="connsiteX3" fmla="*/ 0 w 3832450"/>
              <a:gd name="connsiteY3" fmla="*/ 2098108 h 4382549"/>
              <a:gd name="connsiteX4" fmla="*/ 145244 w 3832450"/>
              <a:gd name="connsiteY4" fmla="*/ 2109365 h 4382549"/>
              <a:gd name="connsiteX5" fmla="*/ 1488887 w 3832450"/>
              <a:gd name="connsiteY5" fmla="*/ 4171616 h 4382549"/>
              <a:gd name="connsiteX6" fmla="*/ 1495826 w 3832450"/>
              <a:gd name="connsiteY6" fmla="*/ 4382549 h 4382549"/>
              <a:gd name="connsiteX7" fmla="*/ 2316937 w 3832450"/>
              <a:gd name="connsiteY7" fmla="*/ 4382549 h 4382549"/>
              <a:gd name="connsiteX8" fmla="*/ 2323877 w 3832450"/>
              <a:gd name="connsiteY8" fmla="*/ 4171616 h 4382549"/>
              <a:gd name="connsiteX9" fmla="*/ 3821431 w 3832450"/>
              <a:gd name="connsiteY9" fmla="*/ 2097436 h 4382549"/>
              <a:gd name="connsiteX10" fmla="*/ 3821430 w 3832450"/>
              <a:gd name="connsiteY10" fmla="*/ 4382549 h 4382549"/>
              <a:gd name="connsiteX0" fmla="*/ 3821431 w 4176127"/>
              <a:gd name="connsiteY0" fmla="*/ 2097436 h 4382549"/>
              <a:gd name="connsiteX1" fmla="*/ 3832450 w 4176127"/>
              <a:gd name="connsiteY1" fmla="*/ 0 h 4382549"/>
              <a:gd name="connsiteX2" fmla="*/ 0 w 4176127"/>
              <a:gd name="connsiteY2" fmla="*/ 0 h 4382549"/>
              <a:gd name="connsiteX3" fmla="*/ 0 w 4176127"/>
              <a:gd name="connsiteY3" fmla="*/ 2098108 h 4382549"/>
              <a:gd name="connsiteX4" fmla="*/ 145244 w 4176127"/>
              <a:gd name="connsiteY4" fmla="*/ 2109365 h 4382549"/>
              <a:gd name="connsiteX5" fmla="*/ 1488887 w 4176127"/>
              <a:gd name="connsiteY5" fmla="*/ 4171616 h 4382549"/>
              <a:gd name="connsiteX6" fmla="*/ 1495826 w 4176127"/>
              <a:gd name="connsiteY6" fmla="*/ 4382549 h 4382549"/>
              <a:gd name="connsiteX7" fmla="*/ 2316937 w 4176127"/>
              <a:gd name="connsiteY7" fmla="*/ 4382549 h 4382549"/>
              <a:gd name="connsiteX8" fmla="*/ 2323877 w 4176127"/>
              <a:gd name="connsiteY8" fmla="*/ 4171616 h 4382549"/>
              <a:gd name="connsiteX9" fmla="*/ 3821431 w 4176127"/>
              <a:gd name="connsiteY9" fmla="*/ 2097436 h 4382549"/>
              <a:gd name="connsiteX0" fmla="*/ 3821431 w 3934013"/>
              <a:gd name="connsiteY0" fmla="*/ 2097436 h 4382549"/>
              <a:gd name="connsiteX1" fmla="*/ 3832450 w 3934013"/>
              <a:gd name="connsiteY1" fmla="*/ 0 h 4382549"/>
              <a:gd name="connsiteX2" fmla="*/ 0 w 3934013"/>
              <a:gd name="connsiteY2" fmla="*/ 0 h 4382549"/>
              <a:gd name="connsiteX3" fmla="*/ 0 w 3934013"/>
              <a:gd name="connsiteY3" fmla="*/ 2098108 h 4382549"/>
              <a:gd name="connsiteX4" fmla="*/ 145244 w 3934013"/>
              <a:gd name="connsiteY4" fmla="*/ 2109365 h 4382549"/>
              <a:gd name="connsiteX5" fmla="*/ 1488887 w 3934013"/>
              <a:gd name="connsiteY5" fmla="*/ 4171616 h 4382549"/>
              <a:gd name="connsiteX6" fmla="*/ 1495826 w 3934013"/>
              <a:gd name="connsiteY6" fmla="*/ 4382549 h 4382549"/>
              <a:gd name="connsiteX7" fmla="*/ 2316937 w 3934013"/>
              <a:gd name="connsiteY7" fmla="*/ 4382549 h 4382549"/>
              <a:gd name="connsiteX8" fmla="*/ 2323877 w 3934013"/>
              <a:gd name="connsiteY8" fmla="*/ 4171616 h 4382549"/>
              <a:gd name="connsiteX9" fmla="*/ 3821431 w 3934013"/>
              <a:gd name="connsiteY9" fmla="*/ 2097436 h 4382549"/>
              <a:gd name="connsiteX0" fmla="*/ 3821431 w 3832450"/>
              <a:gd name="connsiteY0" fmla="*/ 2097436 h 4382549"/>
              <a:gd name="connsiteX1" fmla="*/ 3832450 w 3832450"/>
              <a:gd name="connsiteY1" fmla="*/ 0 h 4382549"/>
              <a:gd name="connsiteX2" fmla="*/ 0 w 3832450"/>
              <a:gd name="connsiteY2" fmla="*/ 0 h 4382549"/>
              <a:gd name="connsiteX3" fmla="*/ 0 w 3832450"/>
              <a:gd name="connsiteY3" fmla="*/ 2098108 h 4382549"/>
              <a:gd name="connsiteX4" fmla="*/ 145244 w 3832450"/>
              <a:gd name="connsiteY4" fmla="*/ 2109365 h 4382549"/>
              <a:gd name="connsiteX5" fmla="*/ 1488887 w 3832450"/>
              <a:gd name="connsiteY5" fmla="*/ 4171616 h 4382549"/>
              <a:gd name="connsiteX6" fmla="*/ 1495826 w 3832450"/>
              <a:gd name="connsiteY6" fmla="*/ 4382549 h 4382549"/>
              <a:gd name="connsiteX7" fmla="*/ 2316937 w 3832450"/>
              <a:gd name="connsiteY7" fmla="*/ 4382549 h 4382549"/>
              <a:gd name="connsiteX8" fmla="*/ 2323877 w 3832450"/>
              <a:gd name="connsiteY8" fmla="*/ 4171616 h 4382549"/>
              <a:gd name="connsiteX9" fmla="*/ 3821431 w 3832450"/>
              <a:gd name="connsiteY9" fmla="*/ 2097436 h 438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32450" h="4382549">
                <a:moveTo>
                  <a:pt x="3821431" y="2097436"/>
                </a:moveTo>
                <a:cubicBezTo>
                  <a:pt x="3804503" y="1412106"/>
                  <a:pt x="3823311" y="657686"/>
                  <a:pt x="3832450" y="0"/>
                </a:cubicBezTo>
                <a:lnTo>
                  <a:pt x="0" y="0"/>
                </a:lnTo>
                <a:lnTo>
                  <a:pt x="0" y="2098108"/>
                </a:lnTo>
                <a:lnTo>
                  <a:pt x="145244" y="2109365"/>
                </a:lnTo>
                <a:cubicBezTo>
                  <a:pt x="853709" y="2219793"/>
                  <a:pt x="1416938" y="3084249"/>
                  <a:pt x="1488887" y="4171616"/>
                </a:cubicBezTo>
                <a:lnTo>
                  <a:pt x="1495826" y="4382549"/>
                </a:lnTo>
                <a:lnTo>
                  <a:pt x="2316937" y="4382549"/>
                </a:lnTo>
                <a:lnTo>
                  <a:pt x="2323877" y="4171616"/>
                </a:lnTo>
                <a:cubicBezTo>
                  <a:pt x="2400964" y="3006580"/>
                  <a:pt x="3042022" y="2097436"/>
                  <a:pt x="3821431" y="2097436"/>
                </a:cubicBezTo>
                <a:close/>
              </a:path>
            </a:pathLst>
          </a:custGeom>
          <a:gradFill flip="none" rotWithShape="1">
            <a:gsLst>
              <a:gs pos="0">
                <a:schemeClr val="accent1">
                  <a:lumMod val="5000"/>
                  <a:lumOff val="95000"/>
                  <a:alpha val="50000"/>
                </a:schemeClr>
              </a:gs>
              <a:gs pos="100000">
                <a:schemeClr val="accent1">
                  <a:lumMod val="60000"/>
                  <a:lumOff val="40000"/>
                </a:schemeClr>
              </a:gs>
            </a:gsLst>
            <a:lin ang="16200000" scaled="0"/>
            <a:tileRect/>
          </a:gradFill>
          <a:ln w="76200">
            <a:noFill/>
          </a:ln>
        </p:spPr>
        <p:style>
          <a:lnRef idx="1">
            <a:schemeClr val="accent1"/>
          </a:lnRef>
          <a:fillRef idx="0">
            <a:schemeClr val="accent1"/>
          </a:fillRef>
          <a:effectRef idx="0">
            <a:schemeClr val="accent1"/>
          </a:effectRef>
          <a:fontRef idx="minor">
            <a:schemeClr val="tx1"/>
          </a:fontRef>
        </p:style>
        <p:txBody>
          <a:bodyPr rtlCol="0" anchor="ctr"/>
          <a:lstStyle/>
          <a:p>
            <a:pPr algn="ctr" defTabSz="685800"/>
            <a:endParaRPr lang="en-US">
              <a:solidFill>
                <a:srgbClr val="000000"/>
              </a:solidFill>
            </a:endParaRPr>
          </a:p>
        </p:txBody>
      </p:sp>
      <p:sp>
        <p:nvSpPr>
          <p:cNvPr id="90" name="Rechteck 89"/>
          <p:cNvSpPr/>
          <p:nvPr/>
        </p:nvSpPr>
        <p:spPr>
          <a:xfrm>
            <a:off x="1339247" y="3024146"/>
            <a:ext cx="126626" cy="5767101"/>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91" name="Textfeld 90"/>
          <p:cNvSpPr txBox="1"/>
          <p:nvPr/>
        </p:nvSpPr>
        <p:spPr>
          <a:xfrm>
            <a:off x="1190816" y="2587835"/>
            <a:ext cx="1430972" cy="507831"/>
          </a:xfrm>
          <a:prstGeom prst="rect">
            <a:avLst/>
          </a:prstGeom>
          <a:noFill/>
        </p:spPr>
        <p:txBody>
          <a:bodyPr wrap="square" rtlCol="0">
            <a:spAutoFit/>
          </a:bodyPr>
          <a:lstStyle>
            <a:defPPr>
              <a:defRPr lang="de-DE"/>
            </a:defPPr>
            <a:lvl1pPr>
              <a:defRPr cap="small"/>
            </a:lvl1pPr>
          </a:lstStyle>
          <a:p>
            <a:pPr defTabSz="685800"/>
            <a:r>
              <a:rPr lang="de-DE">
                <a:solidFill>
                  <a:srgbClr val="0B6DBC"/>
                </a:solidFill>
              </a:rPr>
              <a:t>Lifecycle</a:t>
            </a:r>
            <a:endParaRPr lang="de-DE" dirty="0">
              <a:solidFill>
                <a:srgbClr val="0B6DBC"/>
              </a:solidFill>
            </a:endParaRPr>
          </a:p>
        </p:txBody>
      </p:sp>
      <p:sp>
        <p:nvSpPr>
          <p:cNvPr id="92" name="Dreieck 91"/>
          <p:cNvSpPr/>
          <p:nvPr/>
        </p:nvSpPr>
        <p:spPr>
          <a:xfrm flipV="1">
            <a:off x="1176675" y="8519001"/>
            <a:ext cx="407859" cy="351603"/>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86" name="Bogen 85"/>
          <p:cNvSpPr/>
          <p:nvPr/>
        </p:nvSpPr>
        <p:spPr>
          <a:xfrm rot="5400000">
            <a:off x="5367143" y="-415908"/>
            <a:ext cx="4515977" cy="6931212"/>
          </a:xfrm>
          <a:prstGeom prst="arc">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85800"/>
            <a:endParaRPr lang="en-US">
              <a:solidFill>
                <a:srgbClr val="000000"/>
              </a:solidFill>
            </a:endParaRPr>
          </a:p>
        </p:txBody>
      </p:sp>
      <p:sp>
        <p:nvSpPr>
          <p:cNvPr id="87" name="Bogen 86"/>
          <p:cNvSpPr/>
          <p:nvPr/>
        </p:nvSpPr>
        <p:spPr>
          <a:xfrm rot="16200000" flipV="1">
            <a:off x="5367143" y="5329238"/>
            <a:ext cx="4515977" cy="6931212"/>
          </a:xfrm>
          <a:prstGeom prst="arc">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85800"/>
            <a:endParaRPr lang="en-US">
              <a:solidFill>
                <a:srgbClr val="000000"/>
              </a:solidFill>
            </a:endParaRPr>
          </a:p>
        </p:txBody>
      </p:sp>
      <p:sp>
        <p:nvSpPr>
          <p:cNvPr id="7" name="Titel 6"/>
          <p:cNvSpPr>
            <a:spLocks noGrp="1"/>
          </p:cNvSpPr>
          <p:nvPr>
            <p:ph type="title"/>
          </p:nvPr>
        </p:nvSpPr>
        <p:spPr/>
        <p:txBody>
          <a:bodyPr/>
          <a:lstStyle/>
          <a:p>
            <a:r>
              <a:rPr lang="de-DE" dirty="0"/>
              <a:t>Die Positionierung der </a:t>
            </a:r>
            <a:r>
              <a:rPr lang="de-DE" dirty="0" err="1"/>
              <a:t>Cerulean</a:t>
            </a:r>
            <a:r>
              <a:rPr lang="de-DE" dirty="0"/>
              <a:t> Circle GmbH</a:t>
            </a:r>
          </a:p>
        </p:txBody>
      </p:sp>
      <p:sp>
        <p:nvSpPr>
          <p:cNvPr id="4" name="Datumsplatzhalter 3"/>
          <p:cNvSpPr>
            <a:spLocks noGrp="1"/>
          </p:cNvSpPr>
          <p:nvPr>
            <p:ph type="dt" sz="half" idx="10"/>
          </p:nvPr>
        </p:nvSpPr>
        <p:spPr/>
        <p:txBody>
          <a:bodyPr/>
          <a:lstStyle/>
          <a:p>
            <a:fld id="{0B935C5A-4B3A-427B-9869-DC69DA87330E}" type="datetime1">
              <a:rPr lang="de-DE" smtClean="0">
                <a:solidFill>
                  <a:srgbClr val="FFFFFF"/>
                </a:solidFill>
              </a:rPr>
              <a:pPr/>
              <a:t>07.10.18</a:t>
            </a:fld>
            <a:endParaRPr lang="de-DE" dirty="0">
              <a:solidFill>
                <a:srgbClr val="FFFFFF"/>
              </a:solidFill>
            </a:endParaRPr>
          </a:p>
        </p:txBody>
      </p:sp>
      <p:sp>
        <p:nvSpPr>
          <p:cNvPr id="5" name="Fußzeilenplatzhalter 4"/>
          <p:cNvSpPr>
            <a:spLocks noGrp="1"/>
          </p:cNvSpPr>
          <p:nvPr>
            <p:ph type="ftr" sz="quarter" idx="11"/>
          </p:nvPr>
        </p:nvSpPr>
        <p:spPr/>
        <p:txBody>
          <a:bodyPr/>
          <a:lstStyle/>
          <a:p>
            <a:r>
              <a:rPr lang="de-DE">
                <a:solidFill>
                  <a:srgbClr val="FFFFFF"/>
                </a:solidFill>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srgbClr val="FFFFFF"/>
                </a:solidFill>
              </a:rPr>
              <a:pPr/>
              <a:t>19</a:t>
            </a:fld>
            <a:endParaRPr lang="de-DE">
              <a:solidFill>
                <a:srgbClr val="FFFFFF"/>
              </a:solidFill>
            </a:endParaRPr>
          </a:p>
        </p:txBody>
      </p:sp>
      <p:sp>
        <p:nvSpPr>
          <p:cNvPr id="9" name="Dreieck 8"/>
          <p:cNvSpPr/>
          <p:nvPr/>
        </p:nvSpPr>
        <p:spPr>
          <a:xfrm rot="5400000">
            <a:off x="12261032" y="5644664"/>
            <a:ext cx="5758077" cy="535089"/>
          </a:xfrm>
          <a:prstGeom prst="triangle">
            <a:avLst>
              <a:gd name="adj" fmla="val 502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110" name="Abgerundetes Rechteck 109"/>
          <p:cNvSpPr/>
          <p:nvPr/>
        </p:nvSpPr>
        <p:spPr>
          <a:xfrm>
            <a:off x="15690950" y="4376080"/>
            <a:ext cx="2342144" cy="304481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de-DE">
              <a:solidFill>
                <a:srgbClr val="000000"/>
              </a:solidFill>
            </a:endParaRPr>
          </a:p>
        </p:txBody>
      </p:sp>
      <p:sp>
        <p:nvSpPr>
          <p:cNvPr id="111" name="Textfeld 110"/>
          <p:cNvSpPr txBox="1"/>
          <p:nvPr/>
        </p:nvSpPr>
        <p:spPr>
          <a:xfrm>
            <a:off x="15621344" y="5620395"/>
            <a:ext cx="2461197" cy="1338828"/>
          </a:xfrm>
          <a:prstGeom prst="rect">
            <a:avLst/>
          </a:prstGeom>
          <a:noFill/>
        </p:spPr>
        <p:txBody>
          <a:bodyPr wrap="square" rtlCol="0">
            <a:spAutoFit/>
          </a:bodyPr>
          <a:lstStyle/>
          <a:p>
            <a:pPr algn="ctr" defTabSz="685800"/>
            <a:r>
              <a:rPr lang="de-DE" dirty="0">
                <a:solidFill>
                  <a:srgbClr val="009999"/>
                </a:solidFill>
              </a:rPr>
              <a:t/>
            </a:r>
            <a:br>
              <a:rPr lang="de-DE" dirty="0">
                <a:solidFill>
                  <a:srgbClr val="009999"/>
                </a:solidFill>
              </a:rPr>
            </a:br>
            <a:endParaRPr lang="de-DE" dirty="0">
              <a:solidFill>
                <a:srgbClr val="009999"/>
              </a:solidFill>
            </a:endParaRPr>
          </a:p>
          <a:p>
            <a:pPr algn="ctr" defTabSz="685800"/>
            <a:r>
              <a:rPr lang="de-DE" dirty="0">
                <a:solidFill>
                  <a:srgbClr val="0B6DBC"/>
                </a:solidFill>
              </a:rPr>
              <a:t>Der </a:t>
            </a:r>
            <a:r>
              <a:rPr lang="de-DE" dirty="0" err="1">
                <a:solidFill>
                  <a:srgbClr val="0B6DBC"/>
                </a:solidFill>
              </a:rPr>
              <a:t>Lifecycle</a:t>
            </a:r>
            <a:endParaRPr lang="de-DE" dirty="0">
              <a:solidFill>
                <a:srgbClr val="0B6DBC"/>
              </a:solidFill>
            </a:endParaRPr>
          </a:p>
        </p:txBody>
      </p:sp>
      <p:grpSp>
        <p:nvGrpSpPr>
          <p:cNvPr id="10" name="Gruppierung 9"/>
          <p:cNvGrpSpPr/>
          <p:nvPr/>
        </p:nvGrpSpPr>
        <p:grpSpPr>
          <a:xfrm>
            <a:off x="16116582" y="4667565"/>
            <a:ext cx="1545393" cy="1558776"/>
            <a:chOff x="10439400" y="3062460"/>
            <a:chExt cx="5065992" cy="5021078"/>
          </a:xfrm>
        </p:grpSpPr>
        <p:grpSp>
          <p:nvGrpSpPr>
            <p:cNvPr id="11" name="Gruppierung 10"/>
            <p:cNvGrpSpPr/>
            <p:nvPr/>
          </p:nvGrpSpPr>
          <p:grpSpPr>
            <a:xfrm>
              <a:off x="11549216" y="4554698"/>
              <a:ext cx="2509684" cy="2036602"/>
              <a:chOff x="3352800" y="4818990"/>
              <a:chExt cx="1858316" cy="1508018"/>
            </a:xfrm>
          </p:grpSpPr>
          <p:sp>
            <p:nvSpPr>
              <p:cNvPr id="13" name="Rechteck 12"/>
              <p:cNvSpPr/>
              <p:nvPr userDrawn="1"/>
            </p:nvSpPr>
            <p:spPr>
              <a:xfrm>
                <a:off x="3352800" y="6009531"/>
                <a:ext cx="307360" cy="317477"/>
              </a:xfrm>
              <a:prstGeom prst="rect">
                <a:avLst/>
              </a:prstGeom>
              <a:solidFill>
                <a:schemeClr val="accent1">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14" name="Rechteck 13"/>
              <p:cNvSpPr/>
              <p:nvPr userDrawn="1"/>
            </p:nvSpPr>
            <p:spPr>
              <a:xfrm>
                <a:off x="3740539" y="5771422"/>
                <a:ext cx="307360" cy="555586"/>
              </a:xfrm>
              <a:prstGeom prst="rect">
                <a:avLst/>
              </a:prstGeom>
              <a:solidFill>
                <a:schemeClr val="accent1">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15" name="Rechteck 14"/>
              <p:cNvSpPr/>
              <p:nvPr userDrawn="1"/>
            </p:nvSpPr>
            <p:spPr>
              <a:xfrm>
                <a:off x="4128278" y="5453945"/>
                <a:ext cx="307360" cy="873063"/>
              </a:xfrm>
              <a:prstGeom prst="rect">
                <a:avLst/>
              </a:prstGeom>
              <a:solidFill>
                <a:schemeClr val="accent1">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16" name="Rechteck 15"/>
              <p:cNvSpPr/>
              <p:nvPr userDrawn="1"/>
            </p:nvSpPr>
            <p:spPr>
              <a:xfrm>
                <a:off x="4516017" y="5136467"/>
                <a:ext cx="307360" cy="1190541"/>
              </a:xfrm>
              <a:prstGeom prst="rect">
                <a:avLst/>
              </a:prstGeom>
              <a:solidFill>
                <a:schemeClr val="accent1">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17" name="Rechteck 16"/>
              <p:cNvSpPr/>
              <p:nvPr userDrawn="1"/>
            </p:nvSpPr>
            <p:spPr>
              <a:xfrm>
                <a:off x="4903756" y="4818990"/>
                <a:ext cx="307360" cy="1508018"/>
              </a:xfrm>
              <a:prstGeom prst="rect">
                <a:avLst/>
              </a:prstGeom>
              <a:solidFill>
                <a:schemeClr val="accent1">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grpSp>
        <p:sp>
          <p:nvSpPr>
            <p:cNvPr id="12" name="Rad 14"/>
            <p:cNvSpPr/>
            <p:nvPr/>
          </p:nvSpPr>
          <p:spPr>
            <a:xfrm>
              <a:off x="10439400" y="3062460"/>
              <a:ext cx="5065992" cy="5021078"/>
            </a:xfrm>
            <a:prstGeom prst="donut">
              <a:avLst>
                <a:gd name="adj" fmla="val 5862"/>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grpSp>
      <p:grpSp>
        <p:nvGrpSpPr>
          <p:cNvPr id="114" name="Gruppierung 113"/>
          <p:cNvGrpSpPr/>
          <p:nvPr/>
        </p:nvGrpSpPr>
        <p:grpSpPr>
          <a:xfrm>
            <a:off x="4798425" y="3076283"/>
            <a:ext cx="9460086" cy="5682987"/>
            <a:chOff x="3198950" y="2050855"/>
            <a:chExt cx="6306724" cy="3788658"/>
          </a:xfrm>
        </p:grpSpPr>
        <p:sp>
          <p:nvSpPr>
            <p:cNvPr id="89" name="Textfeld 88"/>
            <p:cNvSpPr txBox="1"/>
            <p:nvPr/>
          </p:nvSpPr>
          <p:spPr>
            <a:xfrm>
              <a:off x="3198950" y="2050855"/>
              <a:ext cx="2097437" cy="599373"/>
            </a:xfrm>
            <a:prstGeom prst="rect">
              <a:avLst/>
            </a:prstGeom>
            <a:noFill/>
          </p:spPr>
          <p:txBody>
            <a:bodyPr wrap="square" rtlCol="0">
              <a:noAutofit/>
            </a:bodyPr>
            <a:lstStyle>
              <a:defPPr>
                <a:defRPr lang="de-DE"/>
              </a:defPPr>
              <a:lvl1pPr>
                <a:defRPr cap="all"/>
              </a:lvl1pPr>
            </a:lstStyle>
            <a:p>
              <a:pPr algn="ctr" defTabSz="685800"/>
              <a:r>
                <a:rPr lang="de-DE" cap="small" dirty="0">
                  <a:solidFill>
                    <a:srgbClr val="000000"/>
                  </a:solidFill>
                </a:rPr>
                <a:t>Legacy</a:t>
              </a:r>
            </a:p>
            <a:p>
              <a:pPr algn="ctr" defTabSz="685800"/>
              <a:r>
                <a:rPr lang="de-DE" cap="small" dirty="0">
                  <a:solidFill>
                    <a:srgbClr val="000000"/>
                  </a:solidFill>
                </a:rPr>
                <a:t>Consulting</a:t>
              </a:r>
            </a:p>
          </p:txBody>
        </p:sp>
        <p:sp>
          <p:nvSpPr>
            <p:cNvPr id="94" name="Textfeld 93"/>
            <p:cNvSpPr txBox="1"/>
            <p:nvPr/>
          </p:nvSpPr>
          <p:spPr>
            <a:xfrm>
              <a:off x="7408237" y="2050855"/>
              <a:ext cx="2097437" cy="599373"/>
            </a:xfrm>
            <a:prstGeom prst="rect">
              <a:avLst/>
            </a:prstGeom>
            <a:noFill/>
          </p:spPr>
          <p:txBody>
            <a:bodyPr wrap="square" rtlCol="0">
              <a:noAutofit/>
            </a:bodyPr>
            <a:lstStyle>
              <a:defPPr>
                <a:defRPr lang="de-DE"/>
              </a:defPPr>
              <a:lvl1pPr>
                <a:defRPr cap="all"/>
              </a:lvl1pPr>
            </a:lstStyle>
            <a:p>
              <a:pPr algn="ctr" defTabSz="685800"/>
              <a:r>
                <a:rPr lang="de-DE" cap="small" dirty="0">
                  <a:solidFill>
                    <a:srgbClr val="000000"/>
                  </a:solidFill>
                </a:rPr>
                <a:t>Transformation</a:t>
              </a:r>
            </a:p>
            <a:p>
              <a:pPr algn="ctr" defTabSz="685800"/>
              <a:r>
                <a:rPr lang="de-DE" cap="small" dirty="0">
                  <a:solidFill>
                    <a:srgbClr val="000000"/>
                  </a:solidFill>
                </a:rPr>
                <a:t>Consulting</a:t>
              </a:r>
            </a:p>
          </p:txBody>
        </p:sp>
        <p:sp>
          <p:nvSpPr>
            <p:cNvPr id="95" name="Textfeld 94"/>
            <p:cNvSpPr txBox="1"/>
            <p:nvPr/>
          </p:nvSpPr>
          <p:spPr>
            <a:xfrm>
              <a:off x="3198950" y="2687368"/>
              <a:ext cx="2097437" cy="599373"/>
            </a:xfrm>
            <a:prstGeom prst="rect">
              <a:avLst/>
            </a:prstGeom>
            <a:noFill/>
          </p:spPr>
          <p:txBody>
            <a:bodyPr wrap="square" rtlCol="0">
              <a:noAutofit/>
            </a:bodyPr>
            <a:lstStyle>
              <a:defPPr>
                <a:defRPr lang="de-DE"/>
              </a:defPPr>
              <a:lvl1pPr>
                <a:defRPr cap="all"/>
              </a:lvl1pPr>
            </a:lstStyle>
            <a:p>
              <a:pPr algn="ctr" defTabSz="685800"/>
              <a:r>
                <a:rPr lang="de-DE" cap="small" dirty="0">
                  <a:solidFill>
                    <a:srgbClr val="000000"/>
                  </a:solidFill>
                </a:rPr>
                <a:t>V-Model</a:t>
              </a:r>
            </a:p>
            <a:p>
              <a:pPr algn="ctr" defTabSz="685800"/>
              <a:r>
                <a:rPr lang="de-DE" cap="small" dirty="0">
                  <a:solidFill>
                    <a:srgbClr val="000000"/>
                  </a:solidFill>
                </a:rPr>
                <a:t>Project</a:t>
              </a:r>
            </a:p>
          </p:txBody>
        </p:sp>
        <p:sp>
          <p:nvSpPr>
            <p:cNvPr id="97" name="Textfeld 96"/>
            <p:cNvSpPr txBox="1"/>
            <p:nvPr/>
          </p:nvSpPr>
          <p:spPr>
            <a:xfrm>
              <a:off x="7408237" y="2687368"/>
              <a:ext cx="2097437" cy="599373"/>
            </a:xfrm>
            <a:prstGeom prst="rect">
              <a:avLst/>
            </a:prstGeom>
            <a:noFill/>
          </p:spPr>
          <p:txBody>
            <a:bodyPr wrap="square" rtlCol="0">
              <a:noAutofit/>
            </a:bodyPr>
            <a:lstStyle>
              <a:defPPr>
                <a:defRPr lang="de-DE"/>
              </a:defPPr>
              <a:lvl1pPr>
                <a:defRPr cap="all"/>
              </a:lvl1pPr>
            </a:lstStyle>
            <a:p>
              <a:pPr algn="ctr" defTabSz="685800"/>
              <a:r>
                <a:rPr lang="de-DE" cap="small" dirty="0" err="1">
                  <a:solidFill>
                    <a:srgbClr val="000000"/>
                  </a:solidFill>
                </a:rPr>
                <a:t>RapidSOA</a:t>
              </a:r>
              <a:endParaRPr lang="de-DE" cap="small" dirty="0">
                <a:solidFill>
                  <a:srgbClr val="000000"/>
                </a:solidFill>
              </a:endParaRPr>
            </a:p>
            <a:p>
              <a:pPr algn="ctr" defTabSz="685800"/>
              <a:r>
                <a:rPr lang="de-DE" cap="small" dirty="0">
                  <a:solidFill>
                    <a:srgbClr val="000000"/>
                  </a:solidFill>
                </a:rPr>
                <a:t>Project</a:t>
              </a:r>
            </a:p>
          </p:txBody>
        </p:sp>
        <p:sp>
          <p:nvSpPr>
            <p:cNvPr id="98" name="Textfeld 97"/>
            <p:cNvSpPr txBox="1"/>
            <p:nvPr/>
          </p:nvSpPr>
          <p:spPr>
            <a:xfrm>
              <a:off x="3198950" y="3323544"/>
              <a:ext cx="2097437" cy="599373"/>
            </a:xfrm>
            <a:prstGeom prst="rect">
              <a:avLst/>
            </a:prstGeom>
            <a:noFill/>
          </p:spPr>
          <p:txBody>
            <a:bodyPr wrap="square" rtlCol="0">
              <a:noAutofit/>
            </a:bodyPr>
            <a:lstStyle>
              <a:defPPr>
                <a:defRPr lang="de-DE"/>
              </a:defPPr>
              <a:lvl1pPr>
                <a:defRPr cap="all"/>
              </a:lvl1pPr>
            </a:lstStyle>
            <a:p>
              <a:pPr algn="ctr" defTabSz="685800"/>
              <a:r>
                <a:rPr lang="de-DE" dirty="0">
                  <a:solidFill>
                    <a:srgbClr val="000000"/>
                  </a:solidFill>
                </a:rPr>
                <a:t> </a:t>
              </a:r>
              <a:r>
                <a:rPr lang="de-DE" cap="small" dirty="0">
                  <a:solidFill>
                    <a:srgbClr val="000000"/>
                  </a:solidFill>
                </a:rPr>
                <a:t>Individuell</a:t>
              </a:r>
              <a:br>
                <a:rPr lang="de-DE" cap="small" dirty="0">
                  <a:solidFill>
                    <a:srgbClr val="000000"/>
                  </a:solidFill>
                </a:rPr>
              </a:br>
              <a:r>
                <a:rPr lang="de-DE" cap="small" dirty="0">
                  <a:solidFill>
                    <a:srgbClr val="000000"/>
                  </a:solidFill>
                </a:rPr>
                <a:t>CMM 1</a:t>
              </a:r>
            </a:p>
          </p:txBody>
        </p:sp>
        <p:sp>
          <p:nvSpPr>
            <p:cNvPr id="99" name="Textfeld 98"/>
            <p:cNvSpPr txBox="1"/>
            <p:nvPr/>
          </p:nvSpPr>
          <p:spPr>
            <a:xfrm>
              <a:off x="5263482" y="3323544"/>
              <a:ext cx="2097437" cy="599373"/>
            </a:xfrm>
            <a:prstGeom prst="rect">
              <a:avLst/>
            </a:prstGeom>
            <a:noFill/>
          </p:spPr>
          <p:txBody>
            <a:bodyPr wrap="square" rtlCol="0">
              <a:noAutofit/>
            </a:bodyPr>
            <a:lstStyle>
              <a:defPPr>
                <a:defRPr lang="de-DE"/>
              </a:defPPr>
              <a:lvl1pPr>
                <a:defRPr cap="all"/>
              </a:lvl1pPr>
            </a:lstStyle>
            <a:p>
              <a:pPr algn="ctr" defTabSz="685800"/>
              <a:r>
                <a:rPr lang="de-DE" dirty="0">
                  <a:solidFill>
                    <a:srgbClr val="000000"/>
                  </a:solidFill>
                </a:rPr>
                <a:t> </a:t>
              </a:r>
              <a:r>
                <a:rPr lang="de-DE" cap="small" dirty="0">
                  <a:solidFill>
                    <a:srgbClr val="000000"/>
                  </a:solidFill>
                </a:rPr>
                <a:t>Wiederholbar</a:t>
              </a:r>
              <a:br>
                <a:rPr lang="de-DE" cap="small" dirty="0">
                  <a:solidFill>
                    <a:srgbClr val="000000"/>
                  </a:solidFill>
                </a:rPr>
              </a:br>
              <a:r>
                <a:rPr lang="de-DE" cap="small" dirty="0">
                  <a:solidFill>
                    <a:srgbClr val="000000"/>
                  </a:solidFill>
                </a:rPr>
                <a:t>CMM 2</a:t>
              </a:r>
            </a:p>
          </p:txBody>
        </p:sp>
        <p:sp>
          <p:nvSpPr>
            <p:cNvPr id="100" name="Textfeld 99"/>
            <p:cNvSpPr txBox="1"/>
            <p:nvPr/>
          </p:nvSpPr>
          <p:spPr>
            <a:xfrm>
              <a:off x="7408237" y="3323544"/>
              <a:ext cx="2097437" cy="599373"/>
            </a:xfrm>
            <a:prstGeom prst="rect">
              <a:avLst/>
            </a:prstGeom>
            <a:noFill/>
          </p:spPr>
          <p:txBody>
            <a:bodyPr wrap="square" rtlCol="0">
              <a:noAutofit/>
            </a:bodyPr>
            <a:lstStyle>
              <a:defPPr>
                <a:defRPr lang="de-DE"/>
              </a:defPPr>
              <a:lvl1pPr>
                <a:defRPr cap="all"/>
              </a:lvl1pPr>
            </a:lstStyle>
            <a:p>
              <a:pPr algn="ctr" defTabSz="685800"/>
              <a:r>
                <a:rPr lang="de-DE" cap="small" dirty="0" err="1">
                  <a:solidFill>
                    <a:srgbClr val="000000"/>
                  </a:solidFill>
                </a:rPr>
                <a:t>DevOps</a:t>
              </a:r>
              <a:endParaRPr lang="de-DE" cap="small" dirty="0">
                <a:solidFill>
                  <a:srgbClr val="000000"/>
                </a:solidFill>
              </a:endParaRPr>
            </a:p>
            <a:p>
              <a:pPr algn="ctr" defTabSz="685800"/>
              <a:r>
                <a:rPr lang="de-DE" cap="small" dirty="0">
                  <a:solidFill>
                    <a:srgbClr val="000000"/>
                  </a:solidFill>
                </a:rPr>
                <a:t>CICD = CMM 4</a:t>
              </a:r>
            </a:p>
          </p:txBody>
        </p:sp>
        <p:sp>
          <p:nvSpPr>
            <p:cNvPr id="101" name="Textfeld 100"/>
            <p:cNvSpPr txBox="1"/>
            <p:nvPr/>
          </p:nvSpPr>
          <p:spPr>
            <a:xfrm>
              <a:off x="3198950" y="3948834"/>
              <a:ext cx="2097437" cy="599373"/>
            </a:xfrm>
            <a:prstGeom prst="rect">
              <a:avLst/>
            </a:prstGeom>
            <a:noFill/>
          </p:spPr>
          <p:txBody>
            <a:bodyPr wrap="square" rtlCol="0">
              <a:noAutofit/>
            </a:bodyPr>
            <a:lstStyle>
              <a:defPPr>
                <a:defRPr lang="de-DE"/>
              </a:defPPr>
              <a:lvl1pPr>
                <a:defRPr cap="all"/>
              </a:lvl1pPr>
            </a:lstStyle>
            <a:p>
              <a:pPr algn="ctr" defTabSz="685800"/>
              <a:r>
                <a:rPr lang="de-DE" dirty="0">
                  <a:solidFill>
                    <a:srgbClr val="000000"/>
                  </a:solidFill>
                </a:rPr>
                <a:t> </a:t>
              </a:r>
              <a:r>
                <a:rPr lang="de-DE" cap="small" dirty="0">
                  <a:solidFill>
                    <a:srgbClr val="000000"/>
                  </a:solidFill>
                </a:rPr>
                <a:t>ITIL v1</a:t>
              </a:r>
            </a:p>
          </p:txBody>
        </p:sp>
        <p:sp>
          <p:nvSpPr>
            <p:cNvPr id="102" name="Textfeld 101"/>
            <p:cNvSpPr txBox="1"/>
            <p:nvPr/>
          </p:nvSpPr>
          <p:spPr>
            <a:xfrm>
              <a:off x="5263482" y="3948834"/>
              <a:ext cx="2097437" cy="599373"/>
            </a:xfrm>
            <a:prstGeom prst="rect">
              <a:avLst/>
            </a:prstGeom>
            <a:noFill/>
          </p:spPr>
          <p:txBody>
            <a:bodyPr wrap="square" rtlCol="0">
              <a:noAutofit/>
            </a:bodyPr>
            <a:lstStyle>
              <a:defPPr>
                <a:defRPr lang="de-DE"/>
              </a:defPPr>
              <a:lvl1pPr>
                <a:defRPr cap="all"/>
              </a:lvl1pPr>
            </a:lstStyle>
            <a:p>
              <a:pPr algn="ctr" defTabSz="685800"/>
              <a:r>
                <a:rPr lang="de-DE" dirty="0">
                  <a:solidFill>
                    <a:srgbClr val="000000"/>
                  </a:solidFill>
                </a:rPr>
                <a:t> </a:t>
              </a:r>
              <a:r>
                <a:rPr lang="de-DE" cap="small" dirty="0">
                  <a:solidFill>
                    <a:srgbClr val="000000"/>
                  </a:solidFill>
                </a:rPr>
                <a:t>ITIL v3</a:t>
              </a:r>
            </a:p>
          </p:txBody>
        </p:sp>
        <p:sp>
          <p:nvSpPr>
            <p:cNvPr id="103" name="Textfeld 102"/>
            <p:cNvSpPr txBox="1"/>
            <p:nvPr/>
          </p:nvSpPr>
          <p:spPr>
            <a:xfrm>
              <a:off x="7408237" y="3948834"/>
              <a:ext cx="2097437" cy="599373"/>
            </a:xfrm>
            <a:prstGeom prst="rect">
              <a:avLst/>
            </a:prstGeom>
            <a:noFill/>
          </p:spPr>
          <p:txBody>
            <a:bodyPr wrap="square" rtlCol="0">
              <a:noAutofit/>
            </a:bodyPr>
            <a:lstStyle>
              <a:defPPr>
                <a:defRPr lang="de-DE"/>
              </a:defPPr>
              <a:lvl1pPr>
                <a:defRPr cap="all"/>
              </a:lvl1pPr>
            </a:lstStyle>
            <a:p>
              <a:pPr algn="ctr" defTabSz="685800"/>
              <a:r>
                <a:rPr lang="de-DE" cap="small" dirty="0">
                  <a:solidFill>
                    <a:srgbClr val="000000"/>
                  </a:solidFill>
                </a:rPr>
                <a:t>EAM</a:t>
              </a:r>
              <a:br>
                <a:rPr lang="de-DE" cap="small" dirty="0">
                  <a:solidFill>
                    <a:srgbClr val="000000"/>
                  </a:solidFill>
                </a:rPr>
              </a:br>
              <a:r>
                <a:rPr lang="de-DE" cap="small" dirty="0" err="1">
                  <a:solidFill>
                    <a:srgbClr val="000000"/>
                  </a:solidFill>
                </a:rPr>
                <a:t>Descriptors</a:t>
              </a:r>
              <a:endParaRPr lang="de-DE" cap="small" dirty="0">
                <a:solidFill>
                  <a:srgbClr val="000000"/>
                </a:solidFill>
              </a:endParaRPr>
            </a:p>
            <a:p>
              <a:pPr algn="ctr" defTabSz="685800"/>
              <a:endParaRPr lang="de-DE" cap="small" dirty="0">
                <a:solidFill>
                  <a:srgbClr val="000000"/>
                </a:solidFill>
              </a:endParaRPr>
            </a:p>
          </p:txBody>
        </p:sp>
        <p:sp>
          <p:nvSpPr>
            <p:cNvPr id="104" name="Textfeld 103"/>
            <p:cNvSpPr txBox="1"/>
            <p:nvPr/>
          </p:nvSpPr>
          <p:spPr>
            <a:xfrm>
              <a:off x="3198950" y="4585675"/>
              <a:ext cx="2097437" cy="599373"/>
            </a:xfrm>
            <a:prstGeom prst="rect">
              <a:avLst/>
            </a:prstGeom>
            <a:noFill/>
          </p:spPr>
          <p:txBody>
            <a:bodyPr wrap="square" rtlCol="0">
              <a:noAutofit/>
            </a:bodyPr>
            <a:lstStyle>
              <a:defPPr>
                <a:defRPr lang="de-DE"/>
              </a:defPPr>
              <a:lvl1pPr>
                <a:defRPr cap="all"/>
              </a:lvl1pPr>
            </a:lstStyle>
            <a:p>
              <a:pPr algn="ctr" defTabSz="685800"/>
              <a:r>
                <a:rPr lang="de-DE" dirty="0">
                  <a:solidFill>
                    <a:srgbClr val="000000"/>
                  </a:solidFill>
                </a:rPr>
                <a:t> </a:t>
              </a:r>
              <a:r>
                <a:rPr lang="de-DE" cap="small" dirty="0">
                  <a:solidFill>
                    <a:srgbClr val="000000"/>
                  </a:solidFill>
                </a:rPr>
                <a:t>Customer</a:t>
              </a:r>
              <a:br>
                <a:rPr lang="de-DE" cap="small" dirty="0">
                  <a:solidFill>
                    <a:srgbClr val="000000"/>
                  </a:solidFill>
                </a:rPr>
              </a:br>
              <a:r>
                <a:rPr lang="de-DE" cap="small" dirty="0">
                  <a:solidFill>
                    <a:srgbClr val="000000"/>
                  </a:solidFill>
                </a:rPr>
                <a:t>Problem</a:t>
              </a:r>
            </a:p>
          </p:txBody>
        </p:sp>
        <p:sp>
          <p:nvSpPr>
            <p:cNvPr id="105" name="Textfeld 104"/>
            <p:cNvSpPr txBox="1"/>
            <p:nvPr/>
          </p:nvSpPr>
          <p:spPr>
            <a:xfrm>
              <a:off x="5263482" y="4585675"/>
              <a:ext cx="2097437" cy="599373"/>
            </a:xfrm>
            <a:prstGeom prst="rect">
              <a:avLst/>
            </a:prstGeom>
            <a:noFill/>
          </p:spPr>
          <p:txBody>
            <a:bodyPr wrap="square" rtlCol="0">
              <a:noAutofit/>
            </a:bodyPr>
            <a:lstStyle>
              <a:defPPr>
                <a:defRPr lang="de-DE"/>
              </a:defPPr>
              <a:lvl1pPr>
                <a:defRPr cap="all"/>
              </a:lvl1pPr>
            </a:lstStyle>
            <a:p>
              <a:pPr algn="ctr" defTabSz="685800"/>
              <a:r>
                <a:rPr lang="de-DE" dirty="0">
                  <a:solidFill>
                    <a:srgbClr val="000000"/>
                  </a:solidFill>
                </a:rPr>
                <a:t> </a:t>
              </a:r>
              <a:r>
                <a:rPr lang="de-DE" cap="small" dirty="0">
                  <a:solidFill>
                    <a:srgbClr val="000000"/>
                  </a:solidFill>
                </a:rPr>
                <a:t>ITSM</a:t>
              </a:r>
            </a:p>
          </p:txBody>
        </p:sp>
        <p:sp>
          <p:nvSpPr>
            <p:cNvPr id="106" name="Textfeld 105"/>
            <p:cNvSpPr txBox="1"/>
            <p:nvPr/>
          </p:nvSpPr>
          <p:spPr>
            <a:xfrm>
              <a:off x="7408237" y="4585675"/>
              <a:ext cx="2097437" cy="599373"/>
            </a:xfrm>
            <a:prstGeom prst="rect">
              <a:avLst/>
            </a:prstGeom>
            <a:noFill/>
          </p:spPr>
          <p:txBody>
            <a:bodyPr wrap="square" rtlCol="0">
              <a:noAutofit/>
            </a:bodyPr>
            <a:lstStyle>
              <a:defPPr>
                <a:defRPr lang="de-DE"/>
              </a:defPPr>
              <a:lvl1pPr>
                <a:defRPr cap="all"/>
              </a:lvl1pPr>
            </a:lstStyle>
            <a:p>
              <a:pPr algn="ctr" defTabSz="685800"/>
              <a:r>
                <a:rPr lang="de-DE" cap="small" dirty="0">
                  <a:solidFill>
                    <a:srgbClr val="000000"/>
                  </a:solidFill>
                </a:rPr>
                <a:t>Service</a:t>
              </a:r>
              <a:br>
                <a:rPr lang="de-DE" cap="small" dirty="0">
                  <a:solidFill>
                    <a:srgbClr val="000000"/>
                  </a:solidFill>
                </a:rPr>
              </a:br>
              <a:r>
                <a:rPr lang="de-DE" cap="small" dirty="0">
                  <a:solidFill>
                    <a:srgbClr val="000000"/>
                  </a:solidFill>
                </a:rPr>
                <a:t>Supply Chain</a:t>
              </a:r>
            </a:p>
          </p:txBody>
        </p:sp>
        <p:sp>
          <p:nvSpPr>
            <p:cNvPr id="107" name="Textfeld 106"/>
            <p:cNvSpPr txBox="1"/>
            <p:nvPr/>
          </p:nvSpPr>
          <p:spPr>
            <a:xfrm>
              <a:off x="3198950" y="5240140"/>
              <a:ext cx="2097437" cy="599373"/>
            </a:xfrm>
            <a:prstGeom prst="rect">
              <a:avLst/>
            </a:prstGeom>
            <a:noFill/>
          </p:spPr>
          <p:txBody>
            <a:bodyPr wrap="square" rtlCol="0">
              <a:noAutofit/>
            </a:bodyPr>
            <a:lstStyle>
              <a:defPPr>
                <a:defRPr lang="de-DE"/>
              </a:defPPr>
              <a:lvl1pPr>
                <a:defRPr cap="all"/>
              </a:lvl1pPr>
            </a:lstStyle>
            <a:p>
              <a:pPr algn="ctr" defTabSz="685800"/>
              <a:r>
                <a:rPr lang="de-DE" dirty="0">
                  <a:solidFill>
                    <a:srgbClr val="000000"/>
                  </a:solidFill>
                </a:rPr>
                <a:t> -</a:t>
              </a:r>
            </a:p>
          </p:txBody>
        </p:sp>
        <p:sp>
          <p:nvSpPr>
            <p:cNvPr id="108" name="Textfeld 107"/>
            <p:cNvSpPr txBox="1"/>
            <p:nvPr/>
          </p:nvSpPr>
          <p:spPr>
            <a:xfrm>
              <a:off x="5263482" y="5240140"/>
              <a:ext cx="2097437" cy="599373"/>
            </a:xfrm>
            <a:prstGeom prst="rect">
              <a:avLst/>
            </a:prstGeom>
            <a:noFill/>
          </p:spPr>
          <p:txBody>
            <a:bodyPr wrap="square" rtlCol="0">
              <a:noAutofit/>
            </a:bodyPr>
            <a:lstStyle>
              <a:defPPr>
                <a:defRPr lang="de-DE"/>
              </a:defPPr>
              <a:lvl1pPr>
                <a:defRPr cap="all"/>
              </a:lvl1pPr>
            </a:lstStyle>
            <a:p>
              <a:pPr algn="ctr" defTabSz="685800"/>
              <a:r>
                <a:rPr lang="de-DE" dirty="0">
                  <a:solidFill>
                    <a:srgbClr val="000000"/>
                  </a:solidFill>
                </a:rPr>
                <a:t> </a:t>
              </a:r>
            </a:p>
            <a:p>
              <a:pPr algn="ctr" defTabSz="685800"/>
              <a:r>
                <a:rPr lang="de-DE" dirty="0">
                  <a:solidFill>
                    <a:srgbClr val="000000"/>
                  </a:solidFill>
                </a:rPr>
                <a:t>-</a:t>
              </a:r>
            </a:p>
          </p:txBody>
        </p:sp>
        <p:sp>
          <p:nvSpPr>
            <p:cNvPr id="109" name="Textfeld 108"/>
            <p:cNvSpPr txBox="1"/>
            <p:nvPr/>
          </p:nvSpPr>
          <p:spPr>
            <a:xfrm>
              <a:off x="7408237" y="5240140"/>
              <a:ext cx="2097437" cy="599373"/>
            </a:xfrm>
            <a:prstGeom prst="rect">
              <a:avLst/>
            </a:prstGeom>
            <a:noFill/>
          </p:spPr>
          <p:txBody>
            <a:bodyPr wrap="square" rtlCol="0">
              <a:noAutofit/>
            </a:bodyPr>
            <a:lstStyle>
              <a:defPPr>
                <a:defRPr lang="de-DE"/>
              </a:defPPr>
              <a:lvl1pPr>
                <a:defRPr cap="all"/>
              </a:lvl1pPr>
            </a:lstStyle>
            <a:p>
              <a:pPr algn="ctr" defTabSz="685800"/>
              <a:r>
                <a:rPr lang="de-DE" cap="small" dirty="0" err="1">
                  <a:solidFill>
                    <a:srgbClr val="000000"/>
                  </a:solidFill>
                </a:rPr>
                <a:t>Systemic</a:t>
              </a:r>
              <a:endParaRPr lang="de-DE" cap="small" dirty="0">
                <a:solidFill>
                  <a:srgbClr val="000000"/>
                </a:solidFill>
              </a:endParaRPr>
            </a:p>
            <a:p>
              <a:pPr algn="ctr" defTabSz="685800"/>
              <a:r>
                <a:rPr lang="de-DE" cap="small" dirty="0">
                  <a:solidFill>
                    <a:srgbClr val="000000"/>
                  </a:solidFill>
                </a:rPr>
                <a:t>Business Design</a:t>
              </a:r>
            </a:p>
          </p:txBody>
        </p:sp>
        <p:sp>
          <p:nvSpPr>
            <p:cNvPr id="93" name="Textfeld 92"/>
            <p:cNvSpPr txBox="1"/>
            <p:nvPr/>
          </p:nvSpPr>
          <p:spPr>
            <a:xfrm>
              <a:off x="5263482" y="2050855"/>
              <a:ext cx="2097437" cy="599373"/>
            </a:xfrm>
            <a:prstGeom prst="rect">
              <a:avLst/>
            </a:prstGeom>
            <a:noFill/>
          </p:spPr>
          <p:txBody>
            <a:bodyPr wrap="square" rtlCol="0">
              <a:noAutofit/>
            </a:bodyPr>
            <a:lstStyle>
              <a:defPPr>
                <a:defRPr lang="de-DE"/>
              </a:defPPr>
              <a:lvl1pPr>
                <a:defRPr cap="all"/>
              </a:lvl1pPr>
            </a:lstStyle>
            <a:p>
              <a:pPr algn="ctr" defTabSz="685800"/>
              <a:r>
                <a:rPr lang="de-DE" cap="small" dirty="0">
                  <a:solidFill>
                    <a:srgbClr val="000000"/>
                  </a:solidFill>
                </a:rPr>
                <a:t>Change</a:t>
              </a:r>
            </a:p>
            <a:p>
              <a:pPr algn="ctr" defTabSz="685800"/>
              <a:r>
                <a:rPr lang="de-DE" cap="small" dirty="0">
                  <a:solidFill>
                    <a:srgbClr val="000000"/>
                  </a:solidFill>
                </a:rPr>
                <a:t>Consulting</a:t>
              </a:r>
            </a:p>
          </p:txBody>
        </p:sp>
        <p:sp>
          <p:nvSpPr>
            <p:cNvPr id="96" name="Textfeld 95"/>
            <p:cNvSpPr txBox="1"/>
            <p:nvPr/>
          </p:nvSpPr>
          <p:spPr>
            <a:xfrm>
              <a:off x="5263482" y="2687368"/>
              <a:ext cx="2097437" cy="599373"/>
            </a:xfrm>
            <a:prstGeom prst="rect">
              <a:avLst/>
            </a:prstGeom>
            <a:noFill/>
          </p:spPr>
          <p:txBody>
            <a:bodyPr wrap="square" rtlCol="0">
              <a:noAutofit/>
            </a:bodyPr>
            <a:lstStyle>
              <a:defPPr>
                <a:defRPr lang="de-DE"/>
              </a:defPPr>
              <a:lvl1pPr>
                <a:defRPr cap="all"/>
              </a:lvl1pPr>
            </a:lstStyle>
            <a:p>
              <a:pPr algn="ctr" defTabSz="685800"/>
              <a:r>
                <a:rPr lang="de-DE" cap="small" dirty="0" err="1">
                  <a:solidFill>
                    <a:srgbClr val="000000"/>
                  </a:solidFill>
                </a:rPr>
                <a:t>Scrum</a:t>
              </a:r>
              <a:endParaRPr lang="de-DE" cap="small" dirty="0">
                <a:solidFill>
                  <a:srgbClr val="000000"/>
                </a:solidFill>
              </a:endParaRPr>
            </a:p>
            <a:p>
              <a:pPr algn="ctr" defTabSz="685800"/>
              <a:r>
                <a:rPr lang="de-DE" cap="small" dirty="0">
                  <a:solidFill>
                    <a:srgbClr val="000000"/>
                  </a:solidFill>
                </a:rPr>
                <a:t>Project</a:t>
              </a:r>
            </a:p>
          </p:txBody>
        </p:sp>
      </p:grpSp>
      <p:sp>
        <p:nvSpPr>
          <p:cNvPr id="113" name="Textfeld 112"/>
          <p:cNvSpPr txBox="1"/>
          <p:nvPr/>
        </p:nvSpPr>
        <p:spPr>
          <a:xfrm>
            <a:off x="1637783" y="2101124"/>
            <a:ext cx="3146156" cy="507831"/>
          </a:xfrm>
          <a:prstGeom prst="rect">
            <a:avLst/>
          </a:prstGeom>
          <a:noFill/>
        </p:spPr>
        <p:txBody>
          <a:bodyPr wrap="square" rtlCol="0">
            <a:spAutoFit/>
          </a:bodyPr>
          <a:lstStyle>
            <a:defPPr>
              <a:defRPr lang="de-DE"/>
            </a:defPPr>
            <a:lvl1pPr>
              <a:defRPr cap="all"/>
            </a:lvl1pPr>
          </a:lstStyle>
          <a:p>
            <a:pPr algn="ctr" defTabSz="685800"/>
            <a:r>
              <a:rPr lang="de-DE" dirty="0">
                <a:solidFill>
                  <a:srgbClr val="000000"/>
                </a:solidFill>
              </a:rPr>
              <a:t>Unternehmen Mit</a:t>
            </a:r>
          </a:p>
        </p:txBody>
      </p:sp>
      <p:sp>
        <p:nvSpPr>
          <p:cNvPr id="112" name="Oval 12">
            <a:hlinkClick r:id="rId2"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151033598"/>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3000" fill="hold"/>
                                        <p:tgtEl>
                                          <p:spTgt spid="10"/>
                                        </p:tgtEl>
                                        <p:attrNameLst>
                                          <p:attrName>ppt_w</p:attrName>
                                        </p:attrNameLst>
                                      </p:cBhvr>
                                      <p:tavLst>
                                        <p:tav tm="0">
                                          <p:val>
                                            <p:fltVal val="0"/>
                                          </p:val>
                                        </p:tav>
                                        <p:tav tm="100000">
                                          <p:val>
                                            <p:strVal val="#ppt_w"/>
                                          </p:val>
                                        </p:tav>
                                      </p:tavLst>
                                    </p:anim>
                                    <p:anim calcmode="lin" valueType="num">
                                      <p:cBhvr>
                                        <p:cTn id="8" dur="3000" fill="hold"/>
                                        <p:tgtEl>
                                          <p:spTgt spid="10"/>
                                        </p:tgtEl>
                                        <p:attrNameLst>
                                          <p:attrName>ppt_h</p:attrName>
                                        </p:attrNameLst>
                                      </p:cBhvr>
                                      <p:tavLst>
                                        <p:tav tm="0">
                                          <p:val>
                                            <p:fltVal val="0"/>
                                          </p:val>
                                        </p:tav>
                                        <p:tav tm="100000">
                                          <p:val>
                                            <p:strVal val="#ppt_h"/>
                                          </p:val>
                                        </p:tav>
                                      </p:tavLst>
                                    </p:anim>
                                    <p:animEffect transition="in" filter="fade">
                                      <p:cBhvr>
                                        <p:cTn id="9" dur="3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en-US" noProof="0" dirty="0"/>
              <a:t>Who am I</a:t>
            </a:r>
          </a:p>
        </p:txBody>
      </p:sp>
      <p:sp>
        <p:nvSpPr>
          <p:cNvPr id="24" name="Datumsplatzhalter 23"/>
          <p:cNvSpPr>
            <a:spLocks noGrp="1"/>
          </p:cNvSpPr>
          <p:nvPr>
            <p:ph type="dt" sz="half" idx="10"/>
          </p:nvPr>
        </p:nvSpPr>
        <p:spPr/>
        <p:txBody>
          <a:bodyPr/>
          <a:lstStyle/>
          <a:p>
            <a:fld id="{24148BB5-0F36-2A4B-BAB9-FBA1877D6285}" type="datetime1">
              <a:rPr lang="de-DE" smtClean="0">
                <a:latin typeface="Calibri"/>
              </a:rPr>
              <a:t>07.10.18</a:t>
            </a:fld>
            <a:endParaRPr lang="de-DE" dirty="0">
              <a:latin typeface="Calibri"/>
            </a:endParaRPr>
          </a:p>
        </p:txBody>
      </p:sp>
      <p:sp>
        <p:nvSpPr>
          <p:cNvPr id="22" name="Fußzeilenplatzhalter 21"/>
          <p:cNvSpPr>
            <a:spLocks noGrp="1"/>
          </p:cNvSpPr>
          <p:nvPr>
            <p:ph type="ftr" sz="quarter" idx="11"/>
          </p:nvPr>
        </p:nvSpPr>
        <p:spPr/>
        <p:txBody>
          <a:bodyPr/>
          <a:lstStyle/>
          <a:p>
            <a:r>
              <a:rPr lang="de-DE">
                <a:latin typeface="Calibri"/>
              </a:rPr>
              <a:t>© Cerulean Circle GmbH</a:t>
            </a:r>
            <a:endParaRPr lang="de-DE" dirty="0">
              <a:latin typeface="Calibri"/>
            </a:endParaRPr>
          </a:p>
        </p:txBody>
      </p:sp>
      <p:sp>
        <p:nvSpPr>
          <p:cNvPr id="25" name="Foliennummernplatzhalter 24"/>
          <p:cNvSpPr>
            <a:spLocks noGrp="1"/>
          </p:cNvSpPr>
          <p:nvPr>
            <p:ph type="sldNum" sz="quarter" idx="12"/>
          </p:nvPr>
        </p:nvSpPr>
        <p:spPr/>
        <p:txBody>
          <a:bodyPr/>
          <a:lstStyle/>
          <a:p>
            <a:fld id="{C4FB3287-924D-476C-A86E-8BB8B69384F9}" type="slidenum">
              <a:rPr lang="de-DE" smtClean="0">
                <a:latin typeface="Calibri"/>
              </a:rPr>
              <a:pPr/>
              <a:t>2</a:t>
            </a:fld>
            <a:endParaRPr lang="de-DE">
              <a:latin typeface="Calibri"/>
            </a:endParaRPr>
          </a:p>
        </p:txBody>
      </p:sp>
      <p:grpSp>
        <p:nvGrpSpPr>
          <p:cNvPr id="33" name="Gruppierung 32"/>
          <p:cNvGrpSpPr/>
          <p:nvPr/>
        </p:nvGrpSpPr>
        <p:grpSpPr>
          <a:xfrm>
            <a:off x="6766133" y="2106805"/>
            <a:ext cx="11521866" cy="7034385"/>
            <a:chOff x="8651342" y="2106806"/>
            <a:chExt cx="9636657" cy="5883418"/>
          </a:xfrm>
        </p:grpSpPr>
        <p:grpSp>
          <p:nvGrpSpPr>
            <p:cNvPr id="5" name="Group 619"/>
            <p:cNvGrpSpPr/>
            <p:nvPr/>
          </p:nvGrpSpPr>
          <p:grpSpPr>
            <a:xfrm>
              <a:off x="14158986" y="7133006"/>
              <a:ext cx="3464671" cy="857218"/>
              <a:chOff x="-6635897" y="0"/>
              <a:chExt cx="11136416" cy="2479803"/>
            </a:xfrm>
          </p:grpSpPr>
          <p:pic>
            <p:nvPicPr>
              <p:cNvPr id="6" name="logo huawei.png"/>
              <p:cNvPicPr>
                <a:picLocks noChangeAspect="1"/>
              </p:cNvPicPr>
              <p:nvPr/>
            </p:nvPicPr>
            <p:blipFill>
              <a:blip r:embed="rId3">
                <a:extLst/>
              </a:blip>
              <a:stretch>
                <a:fillRect/>
              </a:stretch>
            </p:blipFill>
            <p:spPr>
              <a:xfrm>
                <a:off x="-6635897" y="0"/>
                <a:ext cx="6635900" cy="2479803"/>
              </a:xfrm>
              <a:prstGeom prst="rect">
                <a:avLst/>
              </a:prstGeom>
              <a:ln w="12700" cap="flat">
                <a:noFill/>
                <a:miter lim="400000"/>
              </a:ln>
              <a:effectLst/>
            </p:spPr>
          </p:pic>
          <p:sp>
            <p:nvSpPr>
              <p:cNvPr id="7" name="Shape 618"/>
              <p:cNvSpPr/>
              <p:nvPr/>
            </p:nvSpPr>
            <p:spPr>
              <a:xfrm>
                <a:off x="4246613" y="871285"/>
                <a:ext cx="253906" cy="25390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FFFFF">
                  <a:alpha val="40223"/>
                </a:srgbClr>
              </a:solidFill>
              <a:ln w="12700" cap="flat">
                <a:solidFill>
                  <a:schemeClr val="accent2">
                    <a:satOff val="-5186"/>
                    <a:lumOff val="-28409"/>
                    <a:alpha val="40223"/>
                  </a:schemeClr>
                </a:solidFill>
                <a:prstDash val="solid"/>
                <a:miter lim="400000"/>
              </a:ln>
              <a:effectLst/>
            </p:spPr>
            <p:txBody>
              <a:bodyPr wrap="square" lIns="25718" tIns="25718" rIns="25718" bIns="25718" numCol="1" anchor="ctr">
                <a:noAutofit/>
              </a:bodyPr>
              <a:lstStyle/>
              <a:p>
                <a:pPr defTabSz="579104">
                  <a:defRPr sz="3200" cap="all" spc="512">
                    <a:solidFill>
                      <a:schemeClr val="accent2">
                        <a:satOff val="44164"/>
                        <a:lumOff val="14231"/>
                      </a:schemeClr>
                    </a:solidFill>
                    <a:latin typeface="Avenir Medium"/>
                    <a:ea typeface="Avenir Medium"/>
                    <a:cs typeface="Avenir Medium"/>
                    <a:sym typeface="Avenir Medium"/>
                  </a:defRPr>
                </a:pPr>
                <a:endParaRPr sz="1620" dirty="0"/>
              </a:p>
            </p:txBody>
          </p:sp>
        </p:grpSp>
        <p:pic>
          <p:nvPicPr>
            <p:cNvPr id="8" name="ow2_logo_medium_transp.png"/>
            <p:cNvPicPr>
              <a:picLocks noChangeAspect="1"/>
            </p:cNvPicPr>
            <p:nvPr/>
          </p:nvPicPr>
          <p:blipFill>
            <a:blip r:embed="rId4">
              <a:extLst/>
            </a:blip>
            <a:stretch>
              <a:fillRect/>
            </a:stretch>
          </p:blipFill>
          <p:spPr>
            <a:xfrm>
              <a:off x="10044783" y="7133006"/>
              <a:ext cx="1652132" cy="677556"/>
            </a:xfrm>
            <a:prstGeom prst="rect">
              <a:avLst/>
            </a:prstGeom>
            <a:ln w="12700" cap="flat">
              <a:noFill/>
              <a:miter lim="400000"/>
            </a:ln>
            <a:effectLst/>
          </p:spPr>
        </p:pic>
        <p:pic>
          <p:nvPicPr>
            <p:cNvPr id="9" name="osba_logo_200.png"/>
            <p:cNvPicPr>
              <a:picLocks noChangeAspect="1"/>
            </p:cNvPicPr>
            <p:nvPr/>
          </p:nvPicPr>
          <p:blipFill>
            <a:blip r:embed="rId5">
              <a:extLst/>
            </a:blip>
            <a:stretch>
              <a:fillRect/>
            </a:stretch>
          </p:blipFill>
          <p:spPr>
            <a:xfrm>
              <a:off x="11778389" y="4111105"/>
              <a:ext cx="1083365" cy="487514"/>
            </a:xfrm>
            <a:prstGeom prst="rect">
              <a:avLst/>
            </a:prstGeom>
            <a:ln w="12700" cap="flat">
              <a:noFill/>
              <a:miter lim="400000"/>
            </a:ln>
            <a:effectLst/>
          </p:spPr>
        </p:pic>
        <p:pic>
          <p:nvPicPr>
            <p:cNvPr id="10" name="osii-logo.png"/>
            <p:cNvPicPr>
              <a:picLocks noChangeAspect="1"/>
            </p:cNvPicPr>
            <p:nvPr/>
          </p:nvPicPr>
          <p:blipFill>
            <a:blip r:embed="rId6">
              <a:extLst/>
            </a:blip>
            <a:stretch>
              <a:fillRect/>
            </a:stretch>
          </p:blipFill>
          <p:spPr>
            <a:xfrm>
              <a:off x="13965266" y="4026843"/>
              <a:ext cx="1159201" cy="571776"/>
            </a:xfrm>
            <a:prstGeom prst="rect">
              <a:avLst/>
            </a:prstGeom>
            <a:ln w="12700" cap="flat">
              <a:noFill/>
              <a:miter lim="400000"/>
            </a:ln>
            <a:effectLst/>
          </p:spPr>
        </p:pic>
        <p:pic>
          <p:nvPicPr>
            <p:cNvPr id="11" name="Logo_Fraunhofer.png"/>
            <p:cNvPicPr>
              <a:picLocks noChangeAspect="1"/>
            </p:cNvPicPr>
            <p:nvPr/>
          </p:nvPicPr>
          <p:blipFill>
            <a:blip r:embed="rId7">
              <a:extLst/>
            </a:blip>
            <a:stretch>
              <a:fillRect/>
            </a:stretch>
          </p:blipFill>
          <p:spPr>
            <a:xfrm>
              <a:off x="9235057" y="4854914"/>
              <a:ext cx="2851991" cy="521896"/>
            </a:xfrm>
            <a:prstGeom prst="rect">
              <a:avLst/>
            </a:prstGeom>
            <a:ln w="12700" cap="flat">
              <a:noFill/>
              <a:miter lim="400000"/>
            </a:ln>
            <a:effectLst/>
          </p:spPr>
        </p:pic>
        <p:pic>
          <p:nvPicPr>
            <p:cNvPr id="12" name="2000px-Deutsche_Post.png"/>
            <p:cNvPicPr>
              <a:picLocks noChangeAspect="1"/>
            </p:cNvPicPr>
            <p:nvPr/>
          </p:nvPicPr>
          <p:blipFill>
            <a:blip r:embed="rId8">
              <a:extLst/>
            </a:blip>
            <a:stretch>
              <a:fillRect/>
            </a:stretch>
          </p:blipFill>
          <p:spPr>
            <a:xfrm>
              <a:off x="12530093" y="2106806"/>
              <a:ext cx="2014774" cy="495858"/>
            </a:xfrm>
            <a:prstGeom prst="rect">
              <a:avLst/>
            </a:prstGeom>
            <a:ln w="12700" cap="flat">
              <a:noFill/>
              <a:miter lim="400000"/>
            </a:ln>
            <a:effectLst/>
          </p:spPr>
        </p:pic>
        <p:pic>
          <p:nvPicPr>
            <p:cNvPr id="13" name="adiwa_logo1.png"/>
            <p:cNvPicPr>
              <a:picLocks noChangeAspect="1"/>
            </p:cNvPicPr>
            <p:nvPr/>
          </p:nvPicPr>
          <p:blipFill>
            <a:blip r:embed="rId9">
              <a:extLst/>
            </a:blip>
            <a:stretch>
              <a:fillRect/>
            </a:stretch>
          </p:blipFill>
          <p:spPr>
            <a:xfrm>
              <a:off x="14775080" y="4968694"/>
              <a:ext cx="1652131" cy="434621"/>
            </a:xfrm>
            <a:prstGeom prst="rect">
              <a:avLst/>
            </a:prstGeom>
            <a:ln w="12700" cap="flat">
              <a:noFill/>
              <a:miter lim="400000"/>
            </a:ln>
            <a:effectLst/>
          </p:spPr>
        </p:pic>
        <p:pic>
          <p:nvPicPr>
            <p:cNvPr id="14" name="logistics_mall_logo_cube.png"/>
            <p:cNvPicPr>
              <a:picLocks noChangeAspect="1"/>
            </p:cNvPicPr>
            <p:nvPr/>
          </p:nvPicPr>
          <p:blipFill>
            <a:blip r:embed="rId10">
              <a:extLst/>
            </a:blip>
            <a:stretch>
              <a:fillRect/>
            </a:stretch>
          </p:blipFill>
          <p:spPr>
            <a:xfrm>
              <a:off x="17236174" y="4477311"/>
              <a:ext cx="616980" cy="737468"/>
            </a:xfrm>
            <a:prstGeom prst="rect">
              <a:avLst/>
            </a:prstGeom>
            <a:ln w="12700" cap="flat">
              <a:noFill/>
              <a:miter lim="400000"/>
            </a:ln>
            <a:effectLst/>
          </p:spPr>
        </p:pic>
        <p:pic>
          <p:nvPicPr>
            <p:cNvPr id="15" name="220px-THESEUS_Logo.png"/>
            <p:cNvPicPr>
              <a:picLocks noChangeAspect="1"/>
            </p:cNvPicPr>
            <p:nvPr/>
          </p:nvPicPr>
          <p:blipFill>
            <a:blip r:embed="rId11">
              <a:extLst/>
            </a:blip>
            <a:srcRect/>
            <a:stretch>
              <a:fillRect/>
            </a:stretch>
          </p:blipFill>
          <p:spPr>
            <a:xfrm>
              <a:off x="9549070" y="3276942"/>
              <a:ext cx="1977233" cy="808868"/>
            </a:xfrm>
            <a:prstGeom prst="rect">
              <a:avLst/>
            </a:prstGeom>
            <a:ln w="12700" cap="flat">
              <a:noFill/>
              <a:miter lim="400000"/>
            </a:ln>
            <a:effectLst/>
          </p:spPr>
        </p:pic>
        <p:pic>
          <p:nvPicPr>
            <p:cNvPr id="16" name="Picture 7" descr="swordfish"/>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3041457" y="3676484"/>
              <a:ext cx="805922" cy="580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1040" descr="SOPERA_Logo_25mm300dpi"/>
            <p:cNvPicPr>
              <a:picLocks noChangeAspect="1" noChangeArrowheads="1"/>
            </p:cNvPicPr>
            <p:nvPr>
              <p:custDataLst>
                <p:tags r:id="rId1"/>
              </p:custDataLst>
            </p:nvPr>
          </p:nvPicPr>
          <p:blipFill>
            <a:blip r:embed="rId13" cstate="print">
              <a:extLst>
                <a:ext uri="{28A0092B-C50C-407E-A947-70E740481C1C}">
                  <a14:useLocalDpi xmlns:a14="http://schemas.microsoft.com/office/drawing/2010/main" val="0"/>
                </a:ext>
              </a:extLst>
            </a:blip>
            <a:srcRect/>
            <a:stretch>
              <a:fillRect/>
            </a:stretch>
          </p:blipFill>
          <p:spPr bwMode="auto">
            <a:xfrm>
              <a:off x="13232298" y="2877046"/>
              <a:ext cx="706348"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 descr="logo copy">
              <a:hlinkClick r:id="rId14" action="ppaction://hlinksldjump"/>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796197" y="2119691"/>
              <a:ext cx="958631" cy="38967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5444486" y="3467100"/>
              <a:ext cx="1558014" cy="1552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0" name="Bild 19"/>
            <p:cNvPicPr>
              <a:picLocks noChangeAspect="1"/>
            </p:cNvPicPr>
            <p:nvPr/>
          </p:nvPicPr>
          <p:blipFill>
            <a:blip r:embed="rId17"/>
            <a:stretch>
              <a:fillRect/>
            </a:stretch>
          </p:blipFill>
          <p:spPr>
            <a:xfrm>
              <a:off x="15025823" y="2212992"/>
              <a:ext cx="1699843" cy="1008241"/>
            </a:xfrm>
            <a:prstGeom prst="rect">
              <a:avLst/>
            </a:prstGeom>
          </p:spPr>
        </p:pic>
        <p:pic>
          <p:nvPicPr>
            <p:cNvPr id="21" name="Bild 20"/>
            <p:cNvPicPr>
              <a:picLocks noChangeAspect="1"/>
            </p:cNvPicPr>
            <p:nvPr/>
          </p:nvPicPr>
          <p:blipFill rotWithShape="1">
            <a:blip r:embed="rId18"/>
            <a:srcRect b="40583"/>
            <a:stretch/>
          </p:blipFill>
          <p:spPr>
            <a:xfrm>
              <a:off x="16959826" y="3062694"/>
              <a:ext cx="1244999" cy="1123176"/>
            </a:xfrm>
            <a:prstGeom prst="rect">
              <a:avLst/>
            </a:prstGeom>
          </p:spPr>
        </p:pic>
        <p:pic>
          <p:nvPicPr>
            <p:cNvPr id="23" name="Picture 3" descr="C:\Users\m00258787\Desktop\新建文件夹\新建文件夹\图形1.TIF"/>
            <p:cNvPicPr>
              <a:picLocks noChangeAspect="1" noChangeArrowheads="1"/>
            </p:cNvPicPr>
            <p:nvPr/>
          </p:nvPicPr>
          <p:blipFill>
            <a:blip r:embed="rId19" cstate="print"/>
            <a:srcRect/>
            <a:stretch>
              <a:fillRect/>
            </a:stretch>
          </p:blipFill>
          <p:spPr bwMode="auto">
            <a:xfrm>
              <a:off x="12621866" y="4704562"/>
              <a:ext cx="1564131" cy="878397"/>
            </a:xfrm>
            <a:prstGeom prst="rect">
              <a:avLst/>
            </a:prstGeom>
            <a:noFill/>
            <a:effectLst>
              <a:outerShdw blurRad="50800" dist="38100" dir="2700000" algn="tl" rotWithShape="0">
                <a:prstClr val="black">
                  <a:alpha val="40000"/>
                </a:prstClr>
              </a:outerShdw>
            </a:effectLst>
          </p:spPr>
        </p:pic>
        <p:sp>
          <p:nvSpPr>
            <p:cNvPr id="26" name="Shape 12"/>
            <p:cNvSpPr/>
            <p:nvPr/>
          </p:nvSpPr>
          <p:spPr>
            <a:xfrm>
              <a:off x="8651342" y="5700128"/>
              <a:ext cx="9636657" cy="1288050"/>
            </a:xfrm>
            <a:prstGeom prst="rect">
              <a:avLst/>
            </a:prstGeom>
            <a:solidFill>
              <a:srgbClr val="1E4E5C"/>
            </a:solidFill>
            <a:ln w="12700">
              <a:miter lim="400000"/>
            </a:ln>
          </p:spPr>
          <p:txBody>
            <a:bodyPr lIns="36060" tIns="36060" rIns="36060" bIns="36060" anchor="ctr"/>
            <a:lstStyle/>
            <a:p>
              <a:pPr lvl="0" algn="r" defTabSz="315024">
                <a:defRPr sz="3500" spc="349">
                  <a:solidFill>
                    <a:srgbClr val="FFFFFF"/>
                  </a:solidFill>
                  <a:latin typeface="Arial"/>
                  <a:ea typeface="Arial"/>
                  <a:cs typeface="Arial"/>
                  <a:sym typeface="Arial"/>
                </a:defRPr>
              </a:pPr>
              <a:endParaRPr sz="1893" dirty="0"/>
            </a:p>
          </p:txBody>
        </p:sp>
        <p:grpSp>
          <p:nvGrpSpPr>
            <p:cNvPr id="27" name="Gruppierung 26"/>
            <p:cNvGrpSpPr/>
            <p:nvPr/>
          </p:nvGrpSpPr>
          <p:grpSpPr>
            <a:xfrm>
              <a:off x="8879942" y="5839625"/>
              <a:ext cx="7556266" cy="1009059"/>
              <a:chOff x="5638800" y="121381"/>
              <a:chExt cx="7556266" cy="1009059"/>
            </a:xfrm>
          </p:grpSpPr>
          <p:grpSp>
            <p:nvGrpSpPr>
              <p:cNvPr id="28" name="Gruppierung 27"/>
              <p:cNvGrpSpPr/>
              <p:nvPr userDrawn="1"/>
            </p:nvGrpSpPr>
            <p:grpSpPr>
              <a:xfrm>
                <a:off x="5638800" y="121381"/>
                <a:ext cx="7556266" cy="1009059"/>
                <a:chOff x="5638800" y="121381"/>
                <a:chExt cx="7556266" cy="1009059"/>
              </a:xfrm>
            </p:grpSpPr>
            <p:sp>
              <p:nvSpPr>
                <p:cNvPr id="30" name="Shape 15"/>
                <p:cNvSpPr/>
                <p:nvPr/>
              </p:nvSpPr>
              <p:spPr>
                <a:xfrm>
                  <a:off x="6897958" y="121381"/>
                  <a:ext cx="6297108" cy="100905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lvl="0">
                    <a:lnSpc>
                      <a:spcPct val="110000"/>
                    </a:lnSpc>
                    <a:defRPr sz="1800"/>
                  </a:pPr>
                  <a:r>
                    <a:rPr sz="3732" b="1" cap="small" spc="75" dirty="0">
                      <a:solidFill>
                        <a:srgbClr val="FFFFFF"/>
                      </a:solidFill>
                      <a:latin typeface="Lato"/>
                      <a:ea typeface="Lato"/>
                      <a:cs typeface="Lato"/>
                      <a:sym typeface="Lato"/>
                    </a:rPr>
                    <a:t>Digital Leaders Initiative</a:t>
                  </a:r>
                </a:p>
                <a:p>
                  <a:pPr lvl="0">
                    <a:defRPr sz="1800"/>
                  </a:pPr>
                  <a:r>
                    <a:rPr lang="de-DE" sz="1785" spc="295" dirty="0">
                      <a:solidFill>
                        <a:srgbClr val="FFFFFF"/>
                      </a:solidFill>
                      <a:latin typeface="Helvetica"/>
                      <a:ea typeface="Helvetica"/>
                      <a:cs typeface="Helvetica"/>
                      <a:sym typeface="Helvetica"/>
                    </a:rPr>
                    <a:t>ENABLING ECONOMIC VITALITY</a:t>
                  </a:r>
                </a:p>
              </p:txBody>
            </p:sp>
            <p:pic>
              <p:nvPicPr>
                <p:cNvPr id="31" name="DLI Logo transparent white 1200x.png"/>
                <p:cNvPicPr/>
                <p:nvPr/>
              </p:nvPicPr>
              <p:blipFill>
                <a:blip r:embed="rId20">
                  <a:extLst/>
                </a:blip>
                <a:srcRect/>
                <a:stretch>
                  <a:fillRect/>
                </a:stretch>
              </p:blipFill>
              <p:spPr>
                <a:xfrm>
                  <a:off x="5638800" y="193855"/>
                  <a:ext cx="957262" cy="861539"/>
                </a:xfrm>
                <a:prstGeom prst="rect">
                  <a:avLst/>
                </a:prstGeom>
                <a:ln w="12700" cap="flat">
                  <a:noFill/>
                  <a:miter lim="400000"/>
                </a:ln>
                <a:effectLst/>
              </p:spPr>
            </p:pic>
          </p:grpSp>
          <p:pic>
            <p:nvPicPr>
              <p:cNvPr id="29" name="Bild 28"/>
              <p:cNvPicPr>
                <a:picLocks noChangeAspect="1"/>
              </p:cNvPicPr>
              <p:nvPr/>
            </p:nvPicPr>
            <p:blipFill>
              <a:blip r:embed="rId21"/>
              <a:stretch>
                <a:fillRect/>
              </a:stretch>
            </p:blipFill>
            <p:spPr>
              <a:xfrm>
                <a:off x="6019200" y="522000"/>
                <a:ext cx="215900" cy="241300"/>
              </a:xfrm>
              <a:prstGeom prst="rect">
                <a:avLst/>
              </a:prstGeom>
            </p:spPr>
          </p:pic>
        </p:grpSp>
      </p:grpSp>
      <p:pic>
        <p:nvPicPr>
          <p:cNvPr id="32" name="Bild 31"/>
          <p:cNvPicPr>
            <a:picLocks noChangeAspect="1"/>
          </p:cNvPicPr>
          <p:nvPr/>
        </p:nvPicPr>
        <p:blipFill rotWithShape="1">
          <a:blip r:embed="rId22">
            <a:extLst>
              <a:ext uri="{28A0092B-C50C-407E-A947-70E740481C1C}">
                <a14:useLocalDpi xmlns:a14="http://schemas.microsoft.com/office/drawing/2010/main" val="0"/>
              </a:ext>
            </a:extLst>
          </a:blip>
          <a:srcRect l="18656" t="-270" r="11672" b="6470"/>
          <a:stretch/>
        </p:blipFill>
        <p:spPr>
          <a:xfrm>
            <a:off x="0" y="1943101"/>
            <a:ext cx="6824597" cy="7198090"/>
          </a:xfrm>
          <a:prstGeom prst="rect">
            <a:avLst/>
          </a:prstGeom>
        </p:spPr>
      </p:pic>
      <p:sp>
        <p:nvSpPr>
          <p:cNvPr id="42" name="Rechteck 41"/>
          <p:cNvSpPr/>
          <p:nvPr/>
        </p:nvSpPr>
        <p:spPr>
          <a:xfrm>
            <a:off x="751267" y="8965431"/>
            <a:ext cx="17536733" cy="1107996"/>
          </a:xfrm>
          <a:prstGeom prst="rect">
            <a:avLst/>
          </a:prstGeom>
        </p:spPr>
        <p:txBody>
          <a:bodyPr wrap="square">
            <a:spAutoFit/>
          </a:bodyPr>
          <a:lstStyle/>
          <a:p>
            <a:r>
              <a:rPr lang="en-US" sz="6600" dirty="0">
                <a:solidFill>
                  <a:schemeClr val="bg1"/>
                </a:solidFill>
              </a:rPr>
              <a:t>Marcel Donges – Founder</a:t>
            </a:r>
          </a:p>
        </p:txBody>
      </p:sp>
      <p:grpSp>
        <p:nvGrpSpPr>
          <p:cNvPr id="43" name="Gruppierung 42"/>
          <p:cNvGrpSpPr/>
          <p:nvPr/>
        </p:nvGrpSpPr>
        <p:grpSpPr>
          <a:xfrm>
            <a:off x="7288800" y="12836"/>
            <a:ext cx="10421430" cy="10329032"/>
            <a:chOff x="10439400" y="3062460"/>
            <a:chExt cx="5065992" cy="5021078"/>
          </a:xfrm>
        </p:grpSpPr>
        <p:grpSp>
          <p:nvGrpSpPr>
            <p:cNvPr id="44" name="Gruppierung 43"/>
            <p:cNvGrpSpPr/>
            <p:nvPr/>
          </p:nvGrpSpPr>
          <p:grpSpPr>
            <a:xfrm>
              <a:off x="11549216" y="4554698"/>
              <a:ext cx="2509684" cy="2036602"/>
              <a:chOff x="3352800" y="4818990"/>
              <a:chExt cx="1858316" cy="1508018"/>
            </a:xfrm>
          </p:grpSpPr>
          <p:sp>
            <p:nvSpPr>
              <p:cNvPr id="46" name="Rechteck 45"/>
              <p:cNvSpPr/>
              <p:nvPr userDrawn="1"/>
            </p:nvSpPr>
            <p:spPr>
              <a:xfrm>
                <a:off x="3352800" y="6009531"/>
                <a:ext cx="307360" cy="317477"/>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47" name="Rechteck 46"/>
              <p:cNvSpPr/>
              <p:nvPr userDrawn="1"/>
            </p:nvSpPr>
            <p:spPr>
              <a:xfrm>
                <a:off x="3740539" y="5771422"/>
                <a:ext cx="307360" cy="555586"/>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48" name="Rechteck 47"/>
              <p:cNvSpPr/>
              <p:nvPr userDrawn="1"/>
            </p:nvSpPr>
            <p:spPr>
              <a:xfrm>
                <a:off x="4128278" y="5453945"/>
                <a:ext cx="307360" cy="873063"/>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49" name="Rechteck 48"/>
              <p:cNvSpPr/>
              <p:nvPr userDrawn="1"/>
            </p:nvSpPr>
            <p:spPr>
              <a:xfrm>
                <a:off x="4516017" y="5136467"/>
                <a:ext cx="307360" cy="1190541"/>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50" name="Rechteck 49"/>
              <p:cNvSpPr/>
              <p:nvPr userDrawn="1"/>
            </p:nvSpPr>
            <p:spPr>
              <a:xfrm>
                <a:off x="4903756" y="4818990"/>
                <a:ext cx="307360" cy="1508018"/>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sp>
          <p:nvSpPr>
            <p:cNvPr id="45" name="Rad 14"/>
            <p:cNvSpPr/>
            <p:nvPr/>
          </p:nvSpPr>
          <p:spPr>
            <a:xfrm>
              <a:off x="10439400" y="3062460"/>
              <a:ext cx="5065992" cy="5021078"/>
            </a:xfrm>
            <a:prstGeom prst="donut">
              <a:avLst>
                <a:gd name="adj" fmla="val 5862"/>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sp>
        <p:nvSpPr>
          <p:cNvPr id="41" name="Oval 40">
            <a:hlinkClick r:id="rId23"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86988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3000" fill="hold"/>
                                        <p:tgtEl>
                                          <p:spTgt spid="43"/>
                                        </p:tgtEl>
                                        <p:attrNameLst>
                                          <p:attrName>ppt_w</p:attrName>
                                        </p:attrNameLst>
                                      </p:cBhvr>
                                      <p:tavLst>
                                        <p:tav tm="0">
                                          <p:val>
                                            <p:fltVal val="0"/>
                                          </p:val>
                                        </p:tav>
                                        <p:tav tm="100000">
                                          <p:val>
                                            <p:strVal val="#ppt_w"/>
                                          </p:val>
                                        </p:tav>
                                      </p:tavLst>
                                    </p:anim>
                                    <p:anim calcmode="lin" valueType="num">
                                      <p:cBhvr>
                                        <p:cTn id="8" dur="3000" fill="hold"/>
                                        <p:tgtEl>
                                          <p:spTgt spid="43"/>
                                        </p:tgtEl>
                                        <p:attrNameLst>
                                          <p:attrName>ppt_h</p:attrName>
                                        </p:attrNameLst>
                                      </p:cBhvr>
                                      <p:tavLst>
                                        <p:tav tm="0">
                                          <p:val>
                                            <p:fltVal val="0"/>
                                          </p:val>
                                        </p:tav>
                                        <p:tav tm="100000">
                                          <p:val>
                                            <p:strVal val="#ppt_h"/>
                                          </p:val>
                                        </p:tav>
                                      </p:tavLst>
                                    </p:anim>
                                    <p:animEffect transition="in" filter="fade">
                                      <p:cBhvr>
                                        <p:cTn id="9" dur="3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ichtungspfeil 8"/>
          <p:cNvSpPr/>
          <p:nvPr/>
        </p:nvSpPr>
        <p:spPr>
          <a:xfrm flipH="1">
            <a:off x="4732632" y="2237027"/>
            <a:ext cx="1893861" cy="6877065"/>
          </a:xfrm>
          <a:prstGeom prst="homePlat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a:solidFill>
                <a:srgbClr val="FFFFFF"/>
              </a:solidFill>
            </a:endParaRPr>
          </a:p>
        </p:txBody>
      </p:sp>
      <p:sp>
        <p:nvSpPr>
          <p:cNvPr id="76" name="Rechteck 75"/>
          <p:cNvSpPr/>
          <p:nvPr/>
        </p:nvSpPr>
        <p:spPr>
          <a:xfrm>
            <a:off x="5930943" y="7480562"/>
            <a:ext cx="9300738" cy="1515413"/>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a:solidFill>
                <a:srgbClr val="000000"/>
              </a:solidFill>
            </a:endParaRPr>
          </a:p>
        </p:txBody>
      </p:sp>
      <p:sp>
        <p:nvSpPr>
          <p:cNvPr id="72" name="Rechteck 71"/>
          <p:cNvSpPr/>
          <p:nvPr/>
        </p:nvSpPr>
        <p:spPr>
          <a:xfrm>
            <a:off x="5930943" y="2394516"/>
            <a:ext cx="9300738" cy="497950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dirty="0">
              <a:solidFill>
                <a:srgbClr val="000000"/>
              </a:solidFill>
            </a:endParaRPr>
          </a:p>
        </p:txBody>
      </p:sp>
      <p:sp>
        <p:nvSpPr>
          <p:cNvPr id="2" name="Titel 1"/>
          <p:cNvSpPr>
            <a:spLocks noGrp="1"/>
          </p:cNvSpPr>
          <p:nvPr>
            <p:ph type="title"/>
          </p:nvPr>
        </p:nvSpPr>
        <p:spPr/>
        <p:txBody>
          <a:bodyPr/>
          <a:lstStyle/>
          <a:p>
            <a:r>
              <a:rPr lang="de-DE" dirty="0"/>
              <a:t>Die Prozessschritte können unabhängig voneinander beauftragt werden, bauen aber aufeinander auf.</a:t>
            </a:r>
          </a:p>
        </p:txBody>
      </p:sp>
      <p:sp>
        <p:nvSpPr>
          <p:cNvPr id="4" name="Textfeld 3"/>
          <p:cNvSpPr txBox="1"/>
          <p:nvPr/>
        </p:nvSpPr>
        <p:spPr>
          <a:xfrm>
            <a:off x="6626495" y="1930949"/>
            <a:ext cx="8605187" cy="507831"/>
          </a:xfrm>
          <a:prstGeom prst="rect">
            <a:avLst/>
          </a:prstGeom>
          <a:noFill/>
        </p:spPr>
        <p:txBody>
          <a:bodyPr wrap="square" rtlCol="0">
            <a:spAutoFit/>
          </a:bodyPr>
          <a:lstStyle>
            <a:defPPr>
              <a:defRPr lang="de-DE"/>
            </a:defPPr>
            <a:lvl1pPr>
              <a:defRPr cap="all"/>
            </a:lvl1pPr>
          </a:lstStyle>
          <a:p>
            <a:pPr defTabSz="685800"/>
            <a:r>
              <a:rPr lang="de-DE" dirty="0">
                <a:solidFill>
                  <a:srgbClr val="000000"/>
                </a:solidFill>
              </a:rPr>
              <a:t>Phasen, Tätigkeiten &amp; Ergebnisse</a:t>
            </a:r>
          </a:p>
        </p:txBody>
      </p:sp>
      <p:sp>
        <p:nvSpPr>
          <p:cNvPr id="10" name="Abgerundetes Rechteck 9"/>
          <p:cNvSpPr/>
          <p:nvPr/>
        </p:nvSpPr>
        <p:spPr>
          <a:xfrm>
            <a:off x="2971991" y="4153157"/>
            <a:ext cx="2342144" cy="304481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de-DE">
              <a:solidFill>
                <a:srgbClr val="000000"/>
              </a:solidFill>
            </a:endParaRPr>
          </a:p>
        </p:txBody>
      </p:sp>
      <p:sp>
        <p:nvSpPr>
          <p:cNvPr id="43" name="Textfeld 42"/>
          <p:cNvSpPr txBox="1"/>
          <p:nvPr/>
        </p:nvSpPr>
        <p:spPr>
          <a:xfrm>
            <a:off x="2902385" y="5397473"/>
            <a:ext cx="2461197" cy="1754326"/>
          </a:xfrm>
          <a:prstGeom prst="rect">
            <a:avLst/>
          </a:prstGeom>
          <a:noFill/>
        </p:spPr>
        <p:txBody>
          <a:bodyPr wrap="square" rtlCol="0">
            <a:spAutoFit/>
          </a:bodyPr>
          <a:lstStyle/>
          <a:p>
            <a:pPr algn="ctr" defTabSz="685800"/>
            <a:r>
              <a:rPr lang="de-DE" dirty="0">
                <a:solidFill>
                  <a:srgbClr val="009999"/>
                </a:solidFill>
              </a:rPr>
              <a:t/>
            </a:r>
            <a:br>
              <a:rPr lang="de-DE" dirty="0">
                <a:solidFill>
                  <a:srgbClr val="009999"/>
                </a:solidFill>
              </a:rPr>
            </a:br>
            <a:endParaRPr lang="de-DE" dirty="0">
              <a:solidFill>
                <a:srgbClr val="009999"/>
              </a:solidFill>
            </a:endParaRPr>
          </a:p>
          <a:p>
            <a:pPr algn="ctr" defTabSz="685800"/>
            <a:r>
              <a:rPr lang="de-DE" dirty="0">
                <a:solidFill>
                  <a:srgbClr val="0B6DBC"/>
                </a:solidFill>
              </a:rPr>
              <a:t>Unser</a:t>
            </a:r>
          </a:p>
          <a:p>
            <a:pPr algn="ctr" defTabSz="685800"/>
            <a:r>
              <a:rPr lang="de-DE" dirty="0">
                <a:solidFill>
                  <a:srgbClr val="0B6DBC"/>
                </a:solidFill>
              </a:rPr>
              <a:t>Prozess</a:t>
            </a:r>
          </a:p>
        </p:txBody>
      </p:sp>
      <p:sp>
        <p:nvSpPr>
          <p:cNvPr id="3" name="Abgerundetes Rechteck 2"/>
          <p:cNvSpPr/>
          <p:nvPr/>
        </p:nvSpPr>
        <p:spPr>
          <a:xfrm>
            <a:off x="6023942" y="5379599"/>
            <a:ext cx="1717362" cy="638250"/>
          </a:xfrm>
          <a:prstGeom prst="roundRect">
            <a:avLst/>
          </a:prstGeom>
          <a:solidFill>
            <a:schemeClr val="accent6"/>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000000"/>
                </a:solidFill>
              </a:rPr>
              <a:t>Kennen lernen</a:t>
            </a:r>
          </a:p>
        </p:txBody>
      </p:sp>
      <p:sp>
        <p:nvSpPr>
          <p:cNvPr id="34" name="Abgerundetes Rechteck 33"/>
          <p:cNvSpPr/>
          <p:nvPr/>
        </p:nvSpPr>
        <p:spPr>
          <a:xfrm>
            <a:off x="6023942" y="6144303"/>
            <a:ext cx="1717362" cy="1038906"/>
          </a:xfrm>
          <a:prstGeom prst="roundRect">
            <a:avLst/>
          </a:prstGeom>
          <a:solidFill>
            <a:schemeClr val="accent6">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IST-Analyse</a:t>
            </a:r>
            <a:br>
              <a:rPr lang="de-DE" sz="1650" dirty="0">
                <a:solidFill>
                  <a:srgbClr val="FFFFFF"/>
                </a:solidFill>
              </a:rPr>
            </a:br>
            <a:r>
              <a:rPr lang="de-DE" sz="1650" dirty="0">
                <a:solidFill>
                  <a:srgbClr val="FFFFFF"/>
                </a:solidFill>
              </a:rPr>
              <a:t>Business Model</a:t>
            </a:r>
            <a:br>
              <a:rPr lang="de-DE" sz="1650" dirty="0">
                <a:solidFill>
                  <a:srgbClr val="FFFFFF"/>
                </a:solidFill>
              </a:rPr>
            </a:br>
            <a:r>
              <a:rPr lang="de-DE" sz="1650" dirty="0">
                <a:solidFill>
                  <a:srgbClr val="FFFFFF"/>
                </a:solidFill>
              </a:rPr>
              <a:t>Review</a:t>
            </a:r>
          </a:p>
        </p:txBody>
      </p:sp>
      <p:sp>
        <p:nvSpPr>
          <p:cNvPr id="40" name="Abgerundetes Rechteck 39"/>
          <p:cNvSpPr/>
          <p:nvPr/>
        </p:nvSpPr>
        <p:spPr>
          <a:xfrm>
            <a:off x="7866036" y="4669253"/>
            <a:ext cx="1717362" cy="638250"/>
          </a:xfrm>
          <a:prstGeom prst="roundRect">
            <a:avLst/>
          </a:prstGeom>
          <a:solidFill>
            <a:schemeClr val="accent5"/>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000000"/>
                </a:solidFill>
              </a:rPr>
              <a:t>Business Model</a:t>
            </a:r>
          </a:p>
          <a:p>
            <a:pPr algn="ctr" defTabSz="685800"/>
            <a:r>
              <a:rPr lang="de-DE" sz="1650" dirty="0">
                <a:solidFill>
                  <a:srgbClr val="000000"/>
                </a:solidFill>
              </a:rPr>
              <a:t>Hypothese</a:t>
            </a:r>
          </a:p>
        </p:txBody>
      </p:sp>
      <p:sp>
        <p:nvSpPr>
          <p:cNvPr id="41" name="Abgerundetes Rechteck 40"/>
          <p:cNvSpPr/>
          <p:nvPr/>
        </p:nvSpPr>
        <p:spPr>
          <a:xfrm>
            <a:off x="9708131" y="3958907"/>
            <a:ext cx="1717362" cy="638250"/>
          </a:xfrm>
          <a:prstGeom prst="roundRect">
            <a:avLst/>
          </a:prstGeom>
          <a:solidFill>
            <a:schemeClr val="accent4"/>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000000"/>
                </a:solidFill>
              </a:rPr>
              <a:t>Business Model</a:t>
            </a:r>
          </a:p>
          <a:p>
            <a:pPr algn="ctr" defTabSz="685800"/>
            <a:r>
              <a:rPr lang="de-DE" sz="1650" dirty="0">
                <a:solidFill>
                  <a:srgbClr val="000000"/>
                </a:solidFill>
              </a:rPr>
              <a:t>Implementation</a:t>
            </a:r>
          </a:p>
        </p:txBody>
      </p:sp>
      <p:sp>
        <p:nvSpPr>
          <p:cNvPr id="42" name="Abgerundetes Rechteck 41">
            <a:hlinkClick r:id="rId2" action="ppaction://hlinksldjump"/>
          </p:cNvPr>
          <p:cNvSpPr/>
          <p:nvPr/>
        </p:nvSpPr>
        <p:spPr>
          <a:xfrm>
            <a:off x="6023942" y="7950642"/>
            <a:ext cx="1717362" cy="860850"/>
          </a:xfrm>
          <a:prstGeom prst="roundRect">
            <a:avLst/>
          </a:prstGeom>
          <a:solidFill>
            <a:schemeClr val="accent6">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Vorbereitung</a:t>
            </a:r>
            <a:br>
              <a:rPr lang="de-DE" sz="1650" dirty="0">
                <a:solidFill>
                  <a:srgbClr val="FFFFFF"/>
                </a:solidFill>
              </a:rPr>
            </a:br>
            <a:endParaRPr lang="de-DE" sz="1650" dirty="0">
              <a:solidFill>
                <a:srgbClr val="FFFFFF"/>
              </a:solidFill>
            </a:endParaRPr>
          </a:p>
          <a:p>
            <a:pPr algn="ctr" defTabSz="685800"/>
            <a:r>
              <a:rPr lang="de-DE" sz="1650" dirty="0">
                <a:solidFill>
                  <a:srgbClr val="FFFFFF"/>
                </a:solidFill>
              </a:rPr>
              <a:t>1 Tage</a:t>
            </a:r>
          </a:p>
        </p:txBody>
      </p:sp>
      <p:sp>
        <p:nvSpPr>
          <p:cNvPr id="44" name="Abgerundetes Rechteck 43"/>
          <p:cNvSpPr/>
          <p:nvPr/>
        </p:nvSpPr>
        <p:spPr>
          <a:xfrm>
            <a:off x="11550225" y="3248561"/>
            <a:ext cx="1717362" cy="638250"/>
          </a:xfrm>
          <a:prstGeom prst="round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000000"/>
                </a:solidFill>
              </a:rPr>
              <a:t>Business Model</a:t>
            </a:r>
          </a:p>
          <a:p>
            <a:pPr algn="ctr" defTabSz="685800"/>
            <a:r>
              <a:rPr lang="de-DE" sz="1650" dirty="0">
                <a:solidFill>
                  <a:srgbClr val="000000"/>
                </a:solidFill>
              </a:rPr>
              <a:t>Optimierung</a:t>
            </a:r>
          </a:p>
        </p:txBody>
      </p:sp>
      <p:sp>
        <p:nvSpPr>
          <p:cNvPr id="45" name="Abgerundetes Rechteck 44"/>
          <p:cNvSpPr/>
          <p:nvPr/>
        </p:nvSpPr>
        <p:spPr>
          <a:xfrm>
            <a:off x="13392323" y="2538215"/>
            <a:ext cx="1717362" cy="638250"/>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000000"/>
                </a:solidFill>
              </a:rPr>
              <a:t>Business</a:t>
            </a:r>
          </a:p>
          <a:p>
            <a:pPr algn="ctr" defTabSz="685800"/>
            <a:r>
              <a:rPr lang="de-DE" sz="1650" dirty="0">
                <a:solidFill>
                  <a:srgbClr val="000000"/>
                </a:solidFill>
              </a:rPr>
              <a:t>Transformation</a:t>
            </a:r>
          </a:p>
        </p:txBody>
      </p:sp>
      <p:sp>
        <p:nvSpPr>
          <p:cNvPr id="46" name="Abgerundetes Rechteck 45">
            <a:hlinkClick r:id="rId3" action="ppaction://hlinksldjump"/>
          </p:cNvPr>
          <p:cNvSpPr/>
          <p:nvPr/>
        </p:nvSpPr>
        <p:spPr>
          <a:xfrm>
            <a:off x="7866036" y="7950642"/>
            <a:ext cx="1717362" cy="860850"/>
          </a:xfrm>
          <a:prstGeom prst="roundRect">
            <a:avLst/>
          </a:prstGeom>
          <a:solidFill>
            <a:schemeClr val="accent5">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SBD Workshop</a:t>
            </a:r>
            <a:br>
              <a:rPr lang="de-DE" sz="1650" dirty="0">
                <a:solidFill>
                  <a:srgbClr val="FFFFFF"/>
                </a:solidFill>
              </a:rPr>
            </a:br>
            <a:endParaRPr lang="de-DE" sz="1650" dirty="0">
              <a:solidFill>
                <a:srgbClr val="FFFFFF"/>
              </a:solidFill>
            </a:endParaRPr>
          </a:p>
          <a:p>
            <a:pPr algn="ctr" defTabSz="685800"/>
            <a:r>
              <a:rPr lang="de-DE" sz="1650" dirty="0">
                <a:solidFill>
                  <a:srgbClr val="FFFFFF"/>
                </a:solidFill>
              </a:rPr>
              <a:t>4 Tage</a:t>
            </a:r>
          </a:p>
        </p:txBody>
      </p:sp>
      <p:sp>
        <p:nvSpPr>
          <p:cNvPr id="47" name="Abgerundetes Rechteck 46">
            <a:hlinkClick r:id="rId4" action="ppaction://hlinksldjump"/>
          </p:cNvPr>
          <p:cNvSpPr/>
          <p:nvPr/>
        </p:nvSpPr>
        <p:spPr>
          <a:xfrm>
            <a:off x="9708131" y="7950642"/>
            <a:ext cx="1717362" cy="860850"/>
          </a:xfrm>
          <a:prstGeom prst="roundRect">
            <a:avLst/>
          </a:prstGeom>
          <a:solidFill>
            <a:schemeClr val="accent4">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RapidSOA</a:t>
            </a:r>
            <a:r>
              <a:rPr lang="de-DE" sz="1650" dirty="0">
                <a:solidFill>
                  <a:srgbClr val="FFFFFF"/>
                </a:solidFill>
              </a:rPr>
              <a:t>™ Projekt</a:t>
            </a:r>
            <a:br>
              <a:rPr lang="de-DE" sz="1650" dirty="0">
                <a:solidFill>
                  <a:srgbClr val="FFFFFF"/>
                </a:solidFill>
              </a:rPr>
            </a:br>
            <a:r>
              <a:rPr lang="de-DE" sz="1650" dirty="0">
                <a:solidFill>
                  <a:srgbClr val="FFFFFF"/>
                </a:solidFill>
              </a:rPr>
              <a:t>1 Quartal</a:t>
            </a:r>
          </a:p>
        </p:txBody>
      </p:sp>
      <p:sp>
        <p:nvSpPr>
          <p:cNvPr id="48" name="Abgerundetes Rechteck 47">
            <a:hlinkClick r:id="rId5" action="ppaction://hlinksldjump"/>
          </p:cNvPr>
          <p:cNvSpPr/>
          <p:nvPr/>
        </p:nvSpPr>
        <p:spPr>
          <a:xfrm>
            <a:off x="11550225" y="7950642"/>
            <a:ext cx="1717362" cy="860850"/>
          </a:xfrm>
          <a:prstGeom prst="roundRect">
            <a:avLst/>
          </a:prstGeom>
          <a:solidFill>
            <a:schemeClr val="accent2">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EAM Projekt</a:t>
            </a:r>
          </a:p>
          <a:p>
            <a:pPr algn="ctr" defTabSz="685800"/>
            <a:r>
              <a:rPr lang="de-DE" sz="1650" dirty="0">
                <a:solidFill>
                  <a:srgbClr val="FFFFFF"/>
                </a:solidFill>
              </a:rPr>
              <a:t>und Rollout</a:t>
            </a:r>
            <a:br>
              <a:rPr lang="de-DE" sz="1650" dirty="0">
                <a:solidFill>
                  <a:srgbClr val="FFFFFF"/>
                </a:solidFill>
              </a:rPr>
            </a:br>
            <a:r>
              <a:rPr lang="de-DE" sz="1650" dirty="0">
                <a:solidFill>
                  <a:srgbClr val="FFFFFF"/>
                </a:solidFill>
              </a:rPr>
              <a:t>1 Jahr</a:t>
            </a:r>
          </a:p>
        </p:txBody>
      </p:sp>
      <p:sp>
        <p:nvSpPr>
          <p:cNvPr id="49" name="Abgerundetes Rechteck 48">
            <a:hlinkClick r:id="rId6" action="ppaction://hlinksldjump"/>
          </p:cNvPr>
          <p:cNvSpPr/>
          <p:nvPr/>
        </p:nvSpPr>
        <p:spPr>
          <a:xfrm>
            <a:off x="13392323" y="7950642"/>
            <a:ext cx="1717362" cy="860850"/>
          </a:xfrm>
          <a:prstGeom prst="roundRect">
            <a:avLst/>
          </a:prstGeom>
          <a:solidFill>
            <a:schemeClr val="accent1">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kontinuierliches</a:t>
            </a:r>
            <a:br>
              <a:rPr lang="de-DE" sz="1650" dirty="0">
                <a:solidFill>
                  <a:srgbClr val="FFFFFF"/>
                </a:solidFill>
              </a:rPr>
            </a:br>
            <a:r>
              <a:rPr lang="de-DE" sz="1650" dirty="0" err="1">
                <a:solidFill>
                  <a:srgbClr val="FFFFFF"/>
                </a:solidFill>
              </a:rPr>
              <a:t>Steering</a:t>
            </a:r>
            <a:r>
              <a:rPr lang="de-DE" sz="1650" dirty="0">
                <a:solidFill>
                  <a:srgbClr val="FFFFFF"/>
                </a:solidFill>
              </a:rPr>
              <a:t> Board</a:t>
            </a:r>
          </a:p>
        </p:txBody>
      </p:sp>
      <p:sp>
        <p:nvSpPr>
          <p:cNvPr id="51" name="Abgerundetes Rechteck 50"/>
          <p:cNvSpPr/>
          <p:nvPr/>
        </p:nvSpPr>
        <p:spPr>
          <a:xfrm rot="16200000">
            <a:off x="7190545" y="6055094"/>
            <a:ext cx="1803611" cy="452621"/>
          </a:xfrm>
          <a:prstGeom prst="roundRect">
            <a:avLst/>
          </a:prstGeom>
          <a:solidFill>
            <a:schemeClr val="accent5">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MVP definieren</a:t>
            </a:r>
          </a:p>
        </p:txBody>
      </p:sp>
      <p:sp>
        <p:nvSpPr>
          <p:cNvPr id="52" name="Abgerundetes Rechteck 51"/>
          <p:cNvSpPr/>
          <p:nvPr/>
        </p:nvSpPr>
        <p:spPr>
          <a:xfrm rot="16200000">
            <a:off x="7763227" y="6055092"/>
            <a:ext cx="1803611" cy="452622"/>
          </a:xfrm>
          <a:prstGeom prst="roundRect">
            <a:avLst/>
          </a:prstGeom>
          <a:solidFill>
            <a:schemeClr val="accent5">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Fokussieren</a:t>
            </a:r>
          </a:p>
        </p:txBody>
      </p:sp>
      <p:sp>
        <p:nvSpPr>
          <p:cNvPr id="53" name="Abgerundetes Rechteck 52"/>
          <p:cNvSpPr/>
          <p:nvPr/>
        </p:nvSpPr>
        <p:spPr>
          <a:xfrm rot="16200000">
            <a:off x="8395598" y="5995406"/>
            <a:ext cx="1803611" cy="571995"/>
          </a:xfrm>
          <a:prstGeom prst="roundRect">
            <a:avLst/>
          </a:prstGeom>
          <a:solidFill>
            <a:schemeClr val="accent5">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Skalierung planen</a:t>
            </a:r>
          </a:p>
        </p:txBody>
      </p:sp>
      <p:sp>
        <p:nvSpPr>
          <p:cNvPr id="54" name="Abgerundetes Rechteck 53"/>
          <p:cNvSpPr/>
          <p:nvPr/>
        </p:nvSpPr>
        <p:spPr>
          <a:xfrm>
            <a:off x="9708131" y="5509619"/>
            <a:ext cx="1717362" cy="638250"/>
          </a:xfrm>
          <a:prstGeom prst="roundRect">
            <a:avLst/>
          </a:prstGeom>
          <a:solidFill>
            <a:schemeClr val="accent4">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Business Model</a:t>
            </a:r>
          </a:p>
          <a:p>
            <a:pPr algn="ctr" defTabSz="685800"/>
            <a:r>
              <a:rPr lang="de-DE" sz="1650" dirty="0">
                <a:solidFill>
                  <a:srgbClr val="FFFFFF"/>
                </a:solidFill>
              </a:rPr>
              <a:t>Validierung</a:t>
            </a:r>
          </a:p>
        </p:txBody>
      </p:sp>
      <p:sp>
        <p:nvSpPr>
          <p:cNvPr id="55" name="Abgerundetes Rechteck 54"/>
          <p:cNvSpPr/>
          <p:nvPr/>
        </p:nvSpPr>
        <p:spPr>
          <a:xfrm>
            <a:off x="9708131" y="6226661"/>
            <a:ext cx="1717362" cy="956549"/>
          </a:xfrm>
          <a:prstGeom prst="roundRect">
            <a:avLst/>
          </a:prstGeom>
          <a:solidFill>
            <a:schemeClr val="accent4">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Interne Entwicklung:</a:t>
            </a:r>
          </a:p>
          <a:p>
            <a:pPr algn="ctr" defTabSz="685800"/>
            <a:r>
              <a:rPr lang="de-DE" sz="1650" dirty="0" err="1">
                <a:solidFill>
                  <a:srgbClr val="FFFFFF"/>
                </a:solidFill>
              </a:rPr>
              <a:t>Produte</a:t>
            </a:r>
            <a:r>
              <a:rPr lang="de-DE" sz="1650" dirty="0">
                <a:solidFill>
                  <a:srgbClr val="FFFFFF"/>
                </a:solidFill>
              </a:rPr>
              <a:t> Instrumente</a:t>
            </a:r>
          </a:p>
        </p:txBody>
      </p:sp>
      <p:sp>
        <p:nvSpPr>
          <p:cNvPr id="56" name="Abgerundetes Rechteck 55"/>
          <p:cNvSpPr/>
          <p:nvPr/>
        </p:nvSpPr>
        <p:spPr>
          <a:xfrm>
            <a:off x="9708131" y="4666118"/>
            <a:ext cx="1717362" cy="764709"/>
          </a:xfrm>
          <a:prstGeom prst="roundRect">
            <a:avLst/>
          </a:prstGeom>
          <a:solidFill>
            <a:schemeClr val="accent4">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Externe</a:t>
            </a:r>
            <a:br>
              <a:rPr lang="de-DE" sz="1650" dirty="0">
                <a:solidFill>
                  <a:srgbClr val="FFFFFF"/>
                </a:solidFill>
              </a:rPr>
            </a:br>
            <a:r>
              <a:rPr lang="de-DE" sz="1650" dirty="0">
                <a:solidFill>
                  <a:srgbClr val="FFFFFF"/>
                </a:solidFill>
              </a:rPr>
              <a:t>Entwicklung:</a:t>
            </a:r>
          </a:p>
          <a:p>
            <a:pPr algn="ctr" defTabSz="685800"/>
            <a:r>
              <a:rPr lang="de-DE" sz="1650" dirty="0">
                <a:solidFill>
                  <a:srgbClr val="FFFFFF"/>
                </a:solidFill>
              </a:rPr>
              <a:t>Kunde/Markt</a:t>
            </a:r>
          </a:p>
        </p:txBody>
      </p:sp>
      <p:sp>
        <p:nvSpPr>
          <p:cNvPr id="57" name="Abgerundetes Rechteck 56"/>
          <p:cNvSpPr/>
          <p:nvPr/>
        </p:nvSpPr>
        <p:spPr>
          <a:xfrm>
            <a:off x="11550225" y="5509619"/>
            <a:ext cx="1717362" cy="638250"/>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Business Model</a:t>
            </a:r>
          </a:p>
          <a:p>
            <a:pPr algn="ctr" defTabSz="685800"/>
            <a:r>
              <a:rPr lang="de-DE" sz="1650" dirty="0">
                <a:solidFill>
                  <a:srgbClr val="FFFFFF"/>
                </a:solidFill>
              </a:rPr>
              <a:t>Rollout</a:t>
            </a:r>
          </a:p>
        </p:txBody>
      </p:sp>
      <p:sp>
        <p:nvSpPr>
          <p:cNvPr id="58" name="Abgerundetes Rechteck 57"/>
          <p:cNvSpPr/>
          <p:nvPr/>
        </p:nvSpPr>
        <p:spPr>
          <a:xfrm rot="16200000">
            <a:off x="11040576" y="4468558"/>
            <a:ext cx="1471920" cy="452621"/>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KPI Messung</a:t>
            </a:r>
          </a:p>
        </p:txBody>
      </p:sp>
      <p:sp>
        <p:nvSpPr>
          <p:cNvPr id="59" name="Abgerundetes Rechteck 58"/>
          <p:cNvSpPr/>
          <p:nvPr/>
        </p:nvSpPr>
        <p:spPr>
          <a:xfrm rot="16200000">
            <a:off x="11944550" y="4107787"/>
            <a:ext cx="1471920" cy="1174163"/>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Support Prozesse</a:t>
            </a:r>
          </a:p>
          <a:p>
            <a:pPr algn="ctr" defTabSz="685800"/>
            <a:r>
              <a:rPr lang="de-DE" sz="1650" dirty="0" err="1">
                <a:solidFill>
                  <a:srgbClr val="FFFFFF"/>
                </a:solidFill>
              </a:rPr>
              <a:t>Automati-sieren</a:t>
            </a:r>
            <a:endParaRPr lang="de-DE" sz="1650" dirty="0">
              <a:solidFill>
                <a:srgbClr val="FFFFFF"/>
              </a:solidFill>
            </a:endParaRPr>
          </a:p>
        </p:txBody>
      </p:sp>
      <p:sp>
        <p:nvSpPr>
          <p:cNvPr id="61" name="Abgerundetes Rechteck 60"/>
          <p:cNvSpPr/>
          <p:nvPr/>
        </p:nvSpPr>
        <p:spPr>
          <a:xfrm>
            <a:off x="11542136" y="6210625"/>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Schulen</a:t>
            </a:r>
          </a:p>
        </p:txBody>
      </p:sp>
      <p:sp>
        <p:nvSpPr>
          <p:cNvPr id="62" name="Abgerundetes Rechteck 61"/>
          <p:cNvSpPr/>
          <p:nvPr/>
        </p:nvSpPr>
        <p:spPr>
          <a:xfrm>
            <a:off x="11542136" y="6568924"/>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Zertifizieren</a:t>
            </a:r>
          </a:p>
        </p:txBody>
      </p:sp>
      <p:sp>
        <p:nvSpPr>
          <p:cNvPr id="63" name="Abgerundetes Rechteck 62"/>
          <p:cNvSpPr/>
          <p:nvPr/>
        </p:nvSpPr>
        <p:spPr>
          <a:xfrm>
            <a:off x="11542136" y="6927221"/>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Reporten</a:t>
            </a:r>
          </a:p>
        </p:txBody>
      </p:sp>
      <p:sp>
        <p:nvSpPr>
          <p:cNvPr id="64" name="Abgerundetes Rechteck 63"/>
          <p:cNvSpPr/>
          <p:nvPr/>
        </p:nvSpPr>
        <p:spPr>
          <a:xfrm>
            <a:off x="13392323" y="3248561"/>
            <a:ext cx="1717362" cy="638250"/>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Übergang von</a:t>
            </a:r>
            <a:br>
              <a:rPr lang="de-DE" sz="1650" dirty="0">
                <a:solidFill>
                  <a:srgbClr val="FFFFFF"/>
                </a:solidFill>
              </a:rPr>
            </a:br>
            <a:r>
              <a:rPr lang="de-DE" sz="1650" dirty="0">
                <a:solidFill>
                  <a:srgbClr val="FFFFFF"/>
                </a:solidFill>
              </a:rPr>
              <a:t>Alt nach Neu</a:t>
            </a:r>
          </a:p>
        </p:txBody>
      </p:sp>
      <p:sp>
        <p:nvSpPr>
          <p:cNvPr id="65" name="Abgerundetes Rechteck 64"/>
          <p:cNvSpPr/>
          <p:nvPr/>
        </p:nvSpPr>
        <p:spPr>
          <a:xfrm rot="16200000">
            <a:off x="12941025" y="4410206"/>
            <a:ext cx="1471920" cy="569322"/>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Regelungs-prozesse</a:t>
            </a:r>
          </a:p>
        </p:txBody>
      </p:sp>
      <p:sp>
        <p:nvSpPr>
          <p:cNvPr id="66" name="Abgerundetes Rechteck 65"/>
          <p:cNvSpPr/>
          <p:nvPr/>
        </p:nvSpPr>
        <p:spPr>
          <a:xfrm rot="16200000">
            <a:off x="14089064" y="4410206"/>
            <a:ext cx="1471920" cy="569322"/>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Contnious</a:t>
            </a:r>
            <a:r>
              <a:rPr lang="de-DE" sz="1650" dirty="0">
                <a:solidFill>
                  <a:srgbClr val="FFFFFF"/>
                </a:solidFill>
              </a:rPr>
              <a:t/>
            </a:r>
            <a:br>
              <a:rPr lang="de-DE" sz="1650" dirty="0">
                <a:solidFill>
                  <a:srgbClr val="FFFFFF"/>
                </a:solidFill>
              </a:rPr>
            </a:br>
            <a:r>
              <a:rPr lang="de-DE" sz="1650" dirty="0" err="1">
                <a:solidFill>
                  <a:srgbClr val="FFFFFF"/>
                </a:solidFill>
              </a:rPr>
              <a:t>Improvment</a:t>
            </a:r>
            <a:endParaRPr lang="de-DE" sz="1650" dirty="0">
              <a:solidFill>
                <a:srgbClr val="FFFFFF"/>
              </a:solidFill>
            </a:endParaRPr>
          </a:p>
        </p:txBody>
      </p:sp>
      <p:sp>
        <p:nvSpPr>
          <p:cNvPr id="67" name="Abgerundetes Rechteck 66"/>
          <p:cNvSpPr/>
          <p:nvPr/>
        </p:nvSpPr>
        <p:spPr>
          <a:xfrm rot="16200000">
            <a:off x="13513989" y="4468559"/>
            <a:ext cx="1471920" cy="452621"/>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Einführen</a:t>
            </a:r>
          </a:p>
        </p:txBody>
      </p:sp>
      <p:sp>
        <p:nvSpPr>
          <p:cNvPr id="68" name="Abgerundetes Rechteck 67"/>
          <p:cNvSpPr/>
          <p:nvPr/>
        </p:nvSpPr>
        <p:spPr>
          <a:xfrm>
            <a:off x="13400412" y="5509619"/>
            <a:ext cx="1717362" cy="638250"/>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Culture </a:t>
            </a:r>
            <a:r>
              <a:rPr lang="de-DE" sz="1650" dirty="0" err="1">
                <a:solidFill>
                  <a:srgbClr val="FFFFFF"/>
                </a:solidFill>
              </a:rPr>
              <a:t>of</a:t>
            </a:r>
            <a:r>
              <a:rPr lang="de-DE" sz="1650" dirty="0">
                <a:solidFill>
                  <a:srgbClr val="FFFFFF"/>
                </a:solidFill>
              </a:rPr>
              <a:t> Change</a:t>
            </a:r>
          </a:p>
        </p:txBody>
      </p:sp>
      <p:sp>
        <p:nvSpPr>
          <p:cNvPr id="69" name="Abgerundetes Rechteck 68"/>
          <p:cNvSpPr/>
          <p:nvPr/>
        </p:nvSpPr>
        <p:spPr>
          <a:xfrm>
            <a:off x="13392323" y="6210625"/>
            <a:ext cx="1717362" cy="255989"/>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Menschen</a:t>
            </a:r>
          </a:p>
        </p:txBody>
      </p:sp>
      <p:sp>
        <p:nvSpPr>
          <p:cNvPr id="70" name="Abgerundetes Rechteck 69"/>
          <p:cNvSpPr/>
          <p:nvPr/>
        </p:nvSpPr>
        <p:spPr>
          <a:xfrm>
            <a:off x="13392323" y="6568924"/>
            <a:ext cx="1717362" cy="255989"/>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Strukturen</a:t>
            </a:r>
          </a:p>
        </p:txBody>
      </p:sp>
      <p:sp>
        <p:nvSpPr>
          <p:cNvPr id="71" name="Abgerundetes Rechteck 70"/>
          <p:cNvSpPr/>
          <p:nvPr/>
        </p:nvSpPr>
        <p:spPr>
          <a:xfrm>
            <a:off x="13392323" y="6927221"/>
            <a:ext cx="1717362" cy="255989"/>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Prozesse</a:t>
            </a:r>
          </a:p>
        </p:txBody>
      </p:sp>
      <p:sp>
        <p:nvSpPr>
          <p:cNvPr id="74" name="Textfeld 73"/>
          <p:cNvSpPr txBox="1"/>
          <p:nvPr/>
        </p:nvSpPr>
        <p:spPr>
          <a:xfrm>
            <a:off x="6023944" y="7480562"/>
            <a:ext cx="3590111" cy="507831"/>
          </a:xfrm>
          <a:prstGeom prst="rect">
            <a:avLst/>
          </a:prstGeom>
          <a:noFill/>
        </p:spPr>
        <p:txBody>
          <a:bodyPr wrap="square" rtlCol="0">
            <a:spAutoFit/>
          </a:bodyPr>
          <a:lstStyle>
            <a:defPPr>
              <a:defRPr lang="de-DE"/>
            </a:defPPr>
            <a:lvl1pPr>
              <a:defRPr cap="all"/>
            </a:lvl1pPr>
          </a:lstStyle>
          <a:p>
            <a:pPr defTabSz="685800"/>
            <a:r>
              <a:rPr lang="de-DE" dirty="0">
                <a:solidFill>
                  <a:srgbClr val="000000"/>
                </a:solidFill>
              </a:rPr>
              <a:t>Angebote</a:t>
            </a:r>
          </a:p>
        </p:txBody>
      </p:sp>
      <p:sp>
        <p:nvSpPr>
          <p:cNvPr id="7" name="Datumsplatzhalter 6"/>
          <p:cNvSpPr>
            <a:spLocks noGrp="1"/>
          </p:cNvSpPr>
          <p:nvPr>
            <p:ph type="dt" sz="half" idx="10"/>
          </p:nvPr>
        </p:nvSpPr>
        <p:spPr/>
        <p:txBody>
          <a:bodyPr/>
          <a:lstStyle/>
          <a:p>
            <a:fld id="{1FBDAEEB-00EE-46EF-AC1B-52A1EBDBA14A}" type="datetime1">
              <a:rPr lang="de-DE" smtClean="0">
                <a:solidFill>
                  <a:srgbClr val="FFFFFF"/>
                </a:solidFill>
              </a:rPr>
              <a:pPr/>
              <a:t>07.10.18</a:t>
            </a:fld>
            <a:endParaRPr lang="de-DE" dirty="0">
              <a:solidFill>
                <a:srgbClr val="FFFFFF"/>
              </a:solidFill>
            </a:endParaRPr>
          </a:p>
        </p:txBody>
      </p:sp>
      <p:sp>
        <p:nvSpPr>
          <p:cNvPr id="8" name="Fußzeilenplatzhalter 7"/>
          <p:cNvSpPr>
            <a:spLocks noGrp="1"/>
          </p:cNvSpPr>
          <p:nvPr>
            <p:ph type="ftr" sz="quarter" idx="11"/>
          </p:nvPr>
        </p:nvSpPr>
        <p:spPr/>
        <p:txBody>
          <a:bodyPr/>
          <a:lstStyle/>
          <a:p>
            <a:r>
              <a:rPr lang="de-DE">
                <a:solidFill>
                  <a:srgbClr val="FFFFFF"/>
                </a:solidFill>
              </a:rPr>
              <a:t>© Cerulean Circle GmbH</a:t>
            </a:r>
            <a:endParaRPr lang="de-DE" dirty="0">
              <a:solidFill>
                <a:srgbClr val="FFFFFF"/>
              </a:solidFill>
            </a:endParaRPr>
          </a:p>
        </p:txBody>
      </p:sp>
      <p:sp>
        <p:nvSpPr>
          <p:cNvPr id="11" name="Foliennummernplatzhalter 10"/>
          <p:cNvSpPr>
            <a:spLocks noGrp="1"/>
          </p:cNvSpPr>
          <p:nvPr>
            <p:ph type="sldNum" sz="quarter" idx="12"/>
          </p:nvPr>
        </p:nvSpPr>
        <p:spPr/>
        <p:txBody>
          <a:bodyPr/>
          <a:lstStyle/>
          <a:p>
            <a:fld id="{C4FB3287-924D-476C-A86E-8BB8B69384F9}" type="slidenum">
              <a:rPr lang="de-DE" smtClean="0">
                <a:solidFill>
                  <a:srgbClr val="FFFFFF"/>
                </a:solidFill>
              </a:rPr>
              <a:pPr/>
              <a:t>20</a:t>
            </a:fld>
            <a:endParaRPr lang="de-DE">
              <a:solidFill>
                <a:srgbClr val="FFFFFF"/>
              </a:solidFill>
            </a:endParaRPr>
          </a:p>
        </p:txBody>
      </p:sp>
      <p:grpSp>
        <p:nvGrpSpPr>
          <p:cNvPr id="79" name="Gruppierung 78"/>
          <p:cNvGrpSpPr/>
          <p:nvPr/>
        </p:nvGrpSpPr>
        <p:grpSpPr>
          <a:xfrm>
            <a:off x="3373755" y="4447020"/>
            <a:ext cx="1545393" cy="1558776"/>
            <a:chOff x="10439400" y="3062460"/>
            <a:chExt cx="5065992" cy="5021078"/>
          </a:xfrm>
        </p:grpSpPr>
        <p:grpSp>
          <p:nvGrpSpPr>
            <p:cNvPr id="80" name="Gruppierung 79"/>
            <p:cNvGrpSpPr/>
            <p:nvPr/>
          </p:nvGrpSpPr>
          <p:grpSpPr>
            <a:xfrm>
              <a:off x="11549216" y="4554698"/>
              <a:ext cx="2509684" cy="2036602"/>
              <a:chOff x="3352800" y="4818990"/>
              <a:chExt cx="1858316" cy="1508018"/>
            </a:xfrm>
          </p:grpSpPr>
          <p:sp>
            <p:nvSpPr>
              <p:cNvPr id="83" name="Rechteck 82"/>
              <p:cNvSpPr/>
              <p:nvPr userDrawn="1"/>
            </p:nvSpPr>
            <p:spPr>
              <a:xfrm>
                <a:off x="3352800" y="6009531"/>
                <a:ext cx="307360" cy="317477"/>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84" name="Rechteck 83"/>
              <p:cNvSpPr/>
              <p:nvPr userDrawn="1"/>
            </p:nvSpPr>
            <p:spPr>
              <a:xfrm>
                <a:off x="3740539" y="5771422"/>
                <a:ext cx="307360" cy="555586"/>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85" name="Rechteck 84"/>
              <p:cNvSpPr/>
              <p:nvPr userDrawn="1"/>
            </p:nvSpPr>
            <p:spPr>
              <a:xfrm>
                <a:off x="4128278" y="5453945"/>
                <a:ext cx="307360" cy="873063"/>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86" name="Rechteck 85"/>
              <p:cNvSpPr/>
              <p:nvPr userDrawn="1"/>
            </p:nvSpPr>
            <p:spPr>
              <a:xfrm>
                <a:off x="4516017" y="5136467"/>
                <a:ext cx="307360" cy="1190541"/>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87" name="Rechteck 86"/>
              <p:cNvSpPr/>
              <p:nvPr userDrawn="1"/>
            </p:nvSpPr>
            <p:spPr>
              <a:xfrm>
                <a:off x="4903756" y="4818990"/>
                <a:ext cx="307360" cy="1508018"/>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grpSp>
        <p:sp>
          <p:nvSpPr>
            <p:cNvPr id="81" name="Rad 14"/>
            <p:cNvSpPr/>
            <p:nvPr/>
          </p:nvSpPr>
          <p:spPr>
            <a:xfrm>
              <a:off x="10439400" y="3062460"/>
              <a:ext cx="5065992" cy="5021078"/>
            </a:xfrm>
            <a:prstGeom prst="donut">
              <a:avLst>
                <a:gd name="adj" fmla="val 5862"/>
              </a:avLst>
            </a:prstGeom>
            <a:solidFill>
              <a:schemeClr val="accent1">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grpSp>
      <p:sp>
        <p:nvSpPr>
          <p:cNvPr id="60" name="Oval 12">
            <a:hlinkClick r:id="rId7"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112058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up)">
                                      <p:cBhvr>
                                        <p:cTn id="11" dur="500"/>
                                        <p:tgtEl>
                                          <p:spTgt spid="3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up)">
                                      <p:cBhvr>
                                        <p:cTn id="15" dur="500"/>
                                        <p:tgtEl>
                                          <p:spTgt spid="42"/>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up)">
                                      <p:cBhvr>
                                        <p:cTn id="19" dur="500"/>
                                        <p:tgtEl>
                                          <p:spTgt spid="40"/>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wipe(up)">
                                      <p:cBhvr>
                                        <p:cTn id="23" dur="500"/>
                                        <p:tgtEl>
                                          <p:spTgt spid="51"/>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wipe(up)">
                                      <p:cBhvr>
                                        <p:cTn id="27" dur="500"/>
                                        <p:tgtEl>
                                          <p:spTgt spid="52"/>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wipe(up)">
                                      <p:cBhvr>
                                        <p:cTn id="31" dur="500"/>
                                        <p:tgtEl>
                                          <p:spTgt spid="53"/>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up)">
                                      <p:cBhvr>
                                        <p:cTn id="35" dur="500"/>
                                        <p:tgtEl>
                                          <p:spTgt spid="4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wipe(up)">
                                      <p:cBhvr>
                                        <p:cTn id="40" dur="500"/>
                                        <p:tgtEl>
                                          <p:spTgt spid="41"/>
                                        </p:tgtEl>
                                      </p:cBhvr>
                                    </p:animEffect>
                                  </p:childTnLst>
                                </p:cTn>
                              </p:par>
                            </p:childTnLst>
                          </p:cTn>
                        </p:par>
                        <p:par>
                          <p:cTn id="41" fill="hold">
                            <p:stCondLst>
                              <p:cond delay="500"/>
                            </p:stCondLst>
                            <p:childTnLst>
                              <p:par>
                                <p:cTn id="42" presetID="22" presetClass="entr" presetSubtype="1"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wipe(up)">
                                      <p:cBhvr>
                                        <p:cTn id="44" dur="500"/>
                                        <p:tgtEl>
                                          <p:spTgt spid="54"/>
                                        </p:tgtEl>
                                      </p:cBhvr>
                                    </p:animEffect>
                                  </p:childTnLst>
                                </p:cTn>
                              </p:par>
                            </p:childTnLst>
                          </p:cTn>
                        </p:par>
                        <p:par>
                          <p:cTn id="45" fill="hold">
                            <p:stCondLst>
                              <p:cond delay="1000"/>
                            </p:stCondLst>
                            <p:childTnLst>
                              <p:par>
                                <p:cTn id="46" presetID="22" presetClass="entr" presetSubtype="1" fill="hold" grpId="0"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wipe(up)">
                                      <p:cBhvr>
                                        <p:cTn id="48" dur="500"/>
                                        <p:tgtEl>
                                          <p:spTgt spid="56"/>
                                        </p:tgtEl>
                                      </p:cBhvr>
                                    </p:animEffect>
                                  </p:childTnLst>
                                </p:cTn>
                              </p:par>
                            </p:childTnLst>
                          </p:cTn>
                        </p:par>
                        <p:par>
                          <p:cTn id="49" fill="hold">
                            <p:stCondLst>
                              <p:cond delay="1500"/>
                            </p:stCondLst>
                            <p:childTnLst>
                              <p:par>
                                <p:cTn id="50" presetID="22" presetClass="entr" presetSubtype="1" fill="hold" grpId="0" nodeType="after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wipe(up)">
                                      <p:cBhvr>
                                        <p:cTn id="52" dur="500"/>
                                        <p:tgtEl>
                                          <p:spTgt spid="55"/>
                                        </p:tgtEl>
                                      </p:cBhvr>
                                    </p:animEffect>
                                  </p:childTnLst>
                                </p:cTn>
                              </p:par>
                            </p:childTnLst>
                          </p:cTn>
                        </p:par>
                        <p:par>
                          <p:cTn id="53" fill="hold">
                            <p:stCondLst>
                              <p:cond delay="2000"/>
                            </p:stCondLst>
                            <p:childTnLst>
                              <p:par>
                                <p:cTn id="54" presetID="22" presetClass="entr" presetSubtype="1" fill="hold" grpId="0"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wipe(up)">
                                      <p:cBhvr>
                                        <p:cTn id="56" dur="500"/>
                                        <p:tgtEl>
                                          <p:spTgt spid="47"/>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up)">
                                      <p:cBhvr>
                                        <p:cTn id="61" dur="500"/>
                                        <p:tgtEl>
                                          <p:spTgt spid="44"/>
                                        </p:tgtEl>
                                      </p:cBhvr>
                                    </p:animEffect>
                                  </p:childTnLst>
                                </p:cTn>
                              </p:par>
                            </p:childTnLst>
                          </p:cTn>
                        </p:par>
                        <p:par>
                          <p:cTn id="62" fill="hold">
                            <p:stCondLst>
                              <p:cond delay="500"/>
                            </p:stCondLst>
                            <p:childTnLst>
                              <p:par>
                                <p:cTn id="63" presetID="22" presetClass="entr" presetSubtype="1"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wipe(up)">
                                      <p:cBhvr>
                                        <p:cTn id="65" dur="500"/>
                                        <p:tgtEl>
                                          <p:spTgt spid="57"/>
                                        </p:tgtEl>
                                      </p:cBhvr>
                                    </p:animEffect>
                                  </p:childTnLst>
                                </p:cTn>
                              </p:par>
                            </p:childTnLst>
                          </p:cTn>
                        </p:par>
                        <p:par>
                          <p:cTn id="66" fill="hold">
                            <p:stCondLst>
                              <p:cond delay="1000"/>
                            </p:stCondLst>
                            <p:childTnLst>
                              <p:par>
                                <p:cTn id="67" presetID="22" presetClass="entr" presetSubtype="1" fill="hold" grpId="0" nodeType="afterEffect">
                                  <p:stCondLst>
                                    <p:cond delay="0"/>
                                  </p:stCondLst>
                                  <p:childTnLst>
                                    <p:set>
                                      <p:cBhvr>
                                        <p:cTn id="68" dur="1" fill="hold">
                                          <p:stCondLst>
                                            <p:cond delay="0"/>
                                          </p:stCondLst>
                                        </p:cTn>
                                        <p:tgtEl>
                                          <p:spTgt spid="61"/>
                                        </p:tgtEl>
                                        <p:attrNameLst>
                                          <p:attrName>style.visibility</p:attrName>
                                        </p:attrNameLst>
                                      </p:cBhvr>
                                      <p:to>
                                        <p:strVal val="visible"/>
                                      </p:to>
                                    </p:set>
                                    <p:animEffect transition="in" filter="wipe(up)">
                                      <p:cBhvr>
                                        <p:cTn id="69" dur="500"/>
                                        <p:tgtEl>
                                          <p:spTgt spid="61"/>
                                        </p:tgtEl>
                                      </p:cBhvr>
                                    </p:animEffect>
                                  </p:childTnLst>
                                </p:cTn>
                              </p:par>
                            </p:childTnLst>
                          </p:cTn>
                        </p:par>
                        <p:par>
                          <p:cTn id="70" fill="hold">
                            <p:stCondLst>
                              <p:cond delay="1500"/>
                            </p:stCondLst>
                            <p:childTnLst>
                              <p:par>
                                <p:cTn id="71" presetID="22" presetClass="entr" presetSubtype="1" fill="hold" grpId="0" nodeType="afterEffect">
                                  <p:stCondLst>
                                    <p:cond delay="0"/>
                                  </p:stCondLst>
                                  <p:childTnLst>
                                    <p:set>
                                      <p:cBhvr>
                                        <p:cTn id="72" dur="1" fill="hold">
                                          <p:stCondLst>
                                            <p:cond delay="0"/>
                                          </p:stCondLst>
                                        </p:cTn>
                                        <p:tgtEl>
                                          <p:spTgt spid="62"/>
                                        </p:tgtEl>
                                        <p:attrNameLst>
                                          <p:attrName>style.visibility</p:attrName>
                                        </p:attrNameLst>
                                      </p:cBhvr>
                                      <p:to>
                                        <p:strVal val="visible"/>
                                      </p:to>
                                    </p:set>
                                    <p:animEffect transition="in" filter="wipe(up)">
                                      <p:cBhvr>
                                        <p:cTn id="73" dur="500"/>
                                        <p:tgtEl>
                                          <p:spTgt spid="62"/>
                                        </p:tgtEl>
                                      </p:cBhvr>
                                    </p:animEffect>
                                  </p:childTnLst>
                                </p:cTn>
                              </p:par>
                            </p:childTnLst>
                          </p:cTn>
                        </p:par>
                        <p:par>
                          <p:cTn id="74" fill="hold">
                            <p:stCondLst>
                              <p:cond delay="2000"/>
                            </p:stCondLst>
                            <p:childTnLst>
                              <p:par>
                                <p:cTn id="75" presetID="22" presetClass="entr" presetSubtype="1" fill="hold" grpId="0" nodeType="after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wipe(up)">
                                      <p:cBhvr>
                                        <p:cTn id="77" dur="500"/>
                                        <p:tgtEl>
                                          <p:spTgt spid="63"/>
                                        </p:tgtEl>
                                      </p:cBhvr>
                                    </p:animEffect>
                                  </p:childTnLst>
                                </p:cTn>
                              </p:par>
                            </p:childTnLst>
                          </p:cTn>
                        </p:par>
                        <p:par>
                          <p:cTn id="78" fill="hold">
                            <p:stCondLst>
                              <p:cond delay="2500"/>
                            </p:stCondLst>
                            <p:childTnLst>
                              <p:par>
                                <p:cTn id="79" presetID="22" presetClass="entr" presetSubtype="1"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wipe(up)">
                                      <p:cBhvr>
                                        <p:cTn id="81" dur="500"/>
                                        <p:tgtEl>
                                          <p:spTgt spid="58"/>
                                        </p:tgtEl>
                                      </p:cBhvr>
                                    </p:animEffect>
                                  </p:childTnLst>
                                </p:cTn>
                              </p:par>
                            </p:childTnLst>
                          </p:cTn>
                        </p:par>
                        <p:par>
                          <p:cTn id="82" fill="hold">
                            <p:stCondLst>
                              <p:cond delay="3000"/>
                            </p:stCondLst>
                            <p:childTnLst>
                              <p:par>
                                <p:cTn id="83" presetID="22" presetClass="entr" presetSubtype="1" fill="hold" grpId="0" nodeType="afterEffect">
                                  <p:stCondLst>
                                    <p:cond delay="0"/>
                                  </p:stCondLst>
                                  <p:childTnLst>
                                    <p:set>
                                      <p:cBhvr>
                                        <p:cTn id="84" dur="1" fill="hold">
                                          <p:stCondLst>
                                            <p:cond delay="0"/>
                                          </p:stCondLst>
                                        </p:cTn>
                                        <p:tgtEl>
                                          <p:spTgt spid="59"/>
                                        </p:tgtEl>
                                        <p:attrNameLst>
                                          <p:attrName>style.visibility</p:attrName>
                                        </p:attrNameLst>
                                      </p:cBhvr>
                                      <p:to>
                                        <p:strVal val="visible"/>
                                      </p:to>
                                    </p:set>
                                    <p:animEffect transition="in" filter="wipe(up)">
                                      <p:cBhvr>
                                        <p:cTn id="85" dur="500"/>
                                        <p:tgtEl>
                                          <p:spTgt spid="59"/>
                                        </p:tgtEl>
                                      </p:cBhvr>
                                    </p:animEffect>
                                  </p:childTnLst>
                                </p:cTn>
                              </p:par>
                            </p:childTnLst>
                          </p:cTn>
                        </p:par>
                        <p:par>
                          <p:cTn id="86" fill="hold">
                            <p:stCondLst>
                              <p:cond delay="3500"/>
                            </p:stCondLst>
                            <p:childTnLst>
                              <p:par>
                                <p:cTn id="87" presetID="22" presetClass="entr" presetSubtype="1" fill="hold" grpId="0" nodeType="afterEffect">
                                  <p:stCondLst>
                                    <p:cond delay="0"/>
                                  </p:stCondLst>
                                  <p:childTnLst>
                                    <p:set>
                                      <p:cBhvr>
                                        <p:cTn id="88" dur="1" fill="hold">
                                          <p:stCondLst>
                                            <p:cond delay="0"/>
                                          </p:stCondLst>
                                        </p:cTn>
                                        <p:tgtEl>
                                          <p:spTgt spid="48"/>
                                        </p:tgtEl>
                                        <p:attrNameLst>
                                          <p:attrName>style.visibility</p:attrName>
                                        </p:attrNameLst>
                                      </p:cBhvr>
                                      <p:to>
                                        <p:strVal val="visible"/>
                                      </p:to>
                                    </p:set>
                                    <p:animEffect transition="in" filter="wipe(up)">
                                      <p:cBhvr>
                                        <p:cTn id="89" dur="500"/>
                                        <p:tgtEl>
                                          <p:spTgt spid="48"/>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1" fill="hold" grpId="0" nodeType="click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wipe(up)">
                                      <p:cBhvr>
                                        <p:cTn id="94" dur="500"/>
                                        <p:tgtEl>
                                          <p:spTgt spid="45"/>
                                        </p:tgtEl>
                                      </p:cBhvr>
                                    </p:animEffect>
                                  </p:childTnLst>
                                </p:cTn>
                              </p:par>
                            </p:childTnLst>
                          </p:cTn>
                        </p:par>
                        <p:par>
                          <p:cTn id="95" fill="hold">
                            <p:stCondLst>
                              <p:cond delay="500"/>
                            </p:stCondLst>
                            <p:childTnLst>
                              <p:par>
                                <p:cTn id="96" presetID="22" presetClass="entr" presetSubtype="1" fill="hold" grpId="0" nodeType="afterEffect">
                                  <p:stCondLst>
                                    <p:cond delay="0"/>
                                  </p:stCondLst>
                                  <p:childTnLst>
                                    <p:set>
                                      <p:cBhvr>
                                        <p:cTn id="97" dur="1" fill="hold">
                                          <p:stCondLst>
                                            <p:cond delay="0"/>
                                          </p:stCondLst>
                                        </p:cTn>
                                        <p:tgtEl>
                                          <p:spTgt spid="68"/>
                                        </p:tgtEl>
                                        <p:attrNameLst>
                                          <p:attrName>style.visibility</p:attrName>
                                        </p:attrNameLst>
                                      </p:cBhvr>
                                      <p:to>
                                        <p:strVal val="visible"/>
                                      </p:to>
                                    </p:set>
                                    <p:animEffect transition="in" filter="wipe(up)">
                                      <p:cBhvr>
                                        <p:cTn id="98" dur="500"/>
                                        <p:tgtEl>
                                          <p:spTgt spid="68"/>
                                        </p:tgtEl>
                                      </p:cBhvr>
                                    </p:animEffect>
                                  </p:childTnLst>
                                </p:cTn>
                              </p:par>
                            </p:childTnLst>
                          </p:cTn>
                        </p:par>
                        <p:par>
                          <p:cTn id="99" fill="hold">
                            <p:stCondLst>
                              <p:cond delay="1000"/>
                            </p:stCondLst>
                            <p:childTnLst>
                              <p:par>
                                <p:cTn id="100" presetID="22" presetClass="entr" presetSubtype="1" fill="hold" grpId="0" nodeType="after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up)">
                                      <p:cBhvr>
                                        <p:cTn id="102" dur="500"/>
                                        <p:tgtEl>
                                          <p:spTgt spid="64"/>
                                        </p:tgtEl>
                                      </p:cBhvr>
                                    </p:animEffect>
                                  </p:childTnLst>
                                </p:cTn>
                              </p:par>
                            </p:childTnLst>
                          </p:cTn>
                        </p:par>
                        <p:par>
                          <p:cTn id="103" fill="hold">
                            <p:stCondLst>
                              <p:cond delay="1500"/>
                            </p:stCondLst>
                            <p:childTnLst>
                              <p:par>
                                <p:cTn id="104" presetID="22" presetClass="entr" presetSubtype="1" fill="hold" grpId="0" nodeType="afterEffect">
                                  <p:stCondLst>
                                    <p:cond delay="0"/>
                                  </p:stCondLst>
                                  <p:childTnLst>
                                    <p:set>
                                      <p:cBhvr>
                                        <p:cTn id="105" dur="1" fill="hold">
                                          <p:stCondLst>
                                            <p:cond delay="0"/>
                                          </p:stCondLst>
                                        </p:cTn>
                                        <p:tgtEl>
                                          <p:spTgt spid="69"/>
                                        </p:tgtEl>
                                        <p:attrNameLst>
                                          <p:attrName>style.visibility</p:attrName>
                                        </p:attrNameLst>
                                      </p:cBhvr>
                                      <p:to>
                                        <p:strVal val="visible"/>
                                      </p:to>
                                    </p:set>
                                    <p:animEffect transition="in" filter="wipe(up)">
                                      <p:cBhvr>
                                        <p:cTn id="106" dur="500"/>
                                        <p:tgtEl>
                                          <p:spTgt spid="69"/>
                                        </p:tgtEl>
                                      </p:cBhvr>
                                    </p:animEffect>
                                  </p:childTnLst>
                                </p:cTn>
                              </p:par>
                            </p:childTnLst>
                          </p:cTn>
                        </p:par>
                        <p:par>
                          <p:cTn id="107" fill="hold">
                            <p:stCondLst>
                              <p:cond delay="2000"/>
                            </p:stCondLst>
                            <p:childTnLst>
                              <p:par>
                                <p:cTn id="108" presetID="22" presetClass="entr" presetSubtype="1" fill="hold" grpId="0" nodeType="afterEffect">
                                  <p:stCondLst>
                                    <p:cond delay="0"/>
                                  </p:stCondLst>
                                  <p:childTnLst>
                                    <p:set>
                                      <p:cBhvr>
                                        <p:cTn id="109" dur="1" fill="hold">
                                          <p:stCondLst>
                                            <p:cond delay="0"/>
                                          </p:stCondLst>
                                        </p:cTn>
                                        <p:tgtEl>
                                          <p:spTgt spid="70"/>
                                        </p:tgtEl>
                                        <p:attrNameLst>
                                          <p:attrName>style.visibility</p:attrName>
                                        </p:attrNameLst>
                                      </p:cBhvr>
                                      <p:to>
                                        <p:strVal val="visible"/>
                                      </p:to>
                                    </p:set>
                                    <p:animEffect transition="in" filter="wipe(up)">
                                      <p:cBhvr>
                                        <p:cTn id="110" dur="500"/>
                                        <p:tgtEl>
                                          <p:spTgt spid="70"/>
                                        </p:tgtEl>
                                      </p:cBhvr>
                                    </p:animEffect>
                                  </p:childTnLst>
                                </p:cTn>
                              </p:par>
                            </p:childTnLst>
                          </p:cTn>
                        </p:par>
                        <p:par>
                          <p:cTn id="111" fill="hold">
                            <p:stCondLst>
                              <p:cond delay="2500"/>
                            </p:stCondLst>
                            <p:childTnLst>
                              <p:par>
                                <p:cTn id="112" presetID="22" presetClass="entr" presetSubtype="1" fill="hold" grpId="0" nodeType="afterEffect">
                                  <p:stCondLst>
                                    <p:cond delay="0"/>
                                  </p:stCondLst>
                                  <p:childTnLst>
                                    <p:set>
                                      <p:cBhvr>
                                        <p:cTn id="113" dur="1" fill="hold">
                                          <p:stCondLst>
                                            <p:cond delay="0"/>
                                          </p:stCondLst>
                                        </p:cTn>
                                        <p:tgtEl>
                                          <p:spTgt spid="71"/>
                                        </p:tgtEl>
                                        <p:attrNameLst>
                                          <p:attrName>style.visibility</p:attrName>
                                        </p:attrNameLst>
                                      </p:cBhvr>
                                      <p:to>
                                        <p:strVal val="visible"/>
                                      </p:to>
                                    </p:set>
                                    <p:animEffect transition="in" filter="wipe(up)">
                                      <p:cBhvr>
                                        <p:cTn id="114" dur="500"/>
                                        <p:tgtEl>
                                          <p:spTgt spid="71"/>
                                        </p:tgtEl>
                                      </p:cBhvr>
                                    </p:animEffect>
                                  </p:childTnLst>
                                </p:cTn>
                              </p:par>
                            </p:childTnLst>
                          </p:cTn>
                        </p:par>
                        <p:par>
                          <p:cTn id="115" fill="hold">
                            <p:stCondLst>
                              <p:cond delay="3000"/>
                            </p:stCondLst>
                            <p:childTnLst>
                              <p:par>
                                <p:cTn id="116" presetID="22" presetClass="entr" presetSubtype="1" fill="hold" grpId="0" nodeType="afterEffect">
                                  <p:stCondLst>
                                    <p:cond delay="0"/>
                                  </p:stCondLst>
                                  <p:childTnLst>
                                    <p:set>
                                      <p:cBhvr>
                                        <p:cTn id="117" dur="1" fill="hold">
                                          <p:stCondLst>
                                            <p:cond delay="0"/>
                                          </p:stCondLst>
                                        </p:cTn>
                                        <p:tgtEl>
                                          <p:spTgt spid="65"/>
                                        </p:tgtEl>
                                        <p:attrNameLst>
                                          <p:attrName>style.visibility</p:attrName>
                                        </p:attrNameLst>
                                      </p:cBhvr>
                                      <p:to>
                                        <p:strVal val="visible"/>
                                      </p:to>
                                    </p:set>
                                    <p:animEffect transition="in" filter="wipe(up)">
                                      <p:cBhvr>
                                        <p:cTn id="118" dur="500"/>
                                        <p:tgtEl>
                                          <p:spTgt spid="65"/>
                                        </p:tgtEl>
                                      </p:cBhvr>
                                    </p:animEffect>
                                  </p:childTnLst>
                                </p:cTn>
                              </p:par>
                            </p:childTnLst>
                          </p:cTn>
                        </p:par>
                        <p:par>
                          <p:cTn id="119" fill="hold">
                            <p:stCondLst>
                              <p:cond delay="3500"/>
                            </p:stCondLst>
                            <p:childTnLst>
                              <p:par>
                                <p:cTn id="120" presetID="22" presetClass="entr" presetSubtype="1" fill="hold" grpId="0" nodeType="afterEffect">
                                  <p:stCondLst>
                                    <p:cond delay="0"/>
                                  </p:stCondLst>
                                  <p:childTnLst>
                                    <p:set>
                                      <p:cBhvr>
                                        <p:cTn id="121" dur="1" fill="hold">
                                          <p:stCondLst>
                                            <p:cond delay="0"/>
                                          </p:stCondLst>
                                        </p:cTn>
                                        <p:tgtEl>
                                          <p:spTgt spid="66"/>
                                        </p:tgtEl>
                                        <p:attrNameLst>
                                          <p:attrName>style.visibility</p:attrName>
                                        </p:attrNameLst>
                                      </p:cBhvr>
                                      <p:to>
                                        <p:strVal val="visible"/>
                                      </p:to>
                                    </p:set>
                                    <p:animEffect transition="in" filter="wipe(up)">
                                      <p:cBhvr>
                                        <p:cTn id="122" dur="500"/>
                                        <p:tgtEl>
                                          <p:spTgt spid="66"/>
                                        </p:tgtEl>
                                      </p:cBhvr>
                                    </p:animEffect>
                                  </p:childTnLst>
                                </p:cTn>
                              </p:par>
                            </p:childTnLst>
                          </p:cTn>
                        </p:par>
                        <p:par>
                          <p:cTn id="123" fill="hold">
                            <p:stCondLst>
                              <p:cond delay="4000"/>
                            </p:stCondLst>
                            <p:childTnLst>
                              <p:par>
                                <p:cTn id="124" presetID="22" presetClass="entr" presetSubtype="1" fill="hold" grpId="0" nodeType="afterEffect">
                                  <p:stCondLst>
                                    <p:cond delay="0"/>
                                  </p:stCondLst>
                                  <p:childTnLst>
                                    <p:set>
                                      <p:cBhvr>
                                        <p:cTn id="125" dur="1" fill="hold">
                                          <p:stCondLst>
                                            <p:cond delay="0"/>
                                          </p:stCondLst>
                                        </p:cTn>
                                        <p:tgtEl>
                                          <p:spTgt spid="67"/>
                                        </p:tgtEl>
                                        <p:attrNameLst>
                                          <p:attrName>style.visibility</p:attrName>
                                        </p:attrNameLst>
                                      </p:cBhvr>
                                      <p:to>
                                        <p:strVal val="visible"/>
                                      </p:to>
                                    </p:set>
                                    <p:animEffect transition="in" filter="wipe(up)">
                                      <p:cBhvr>
                                        <p:cTn id="126" dur="500"/>
                                        <p:tgtEl>
                                          <p:spTgt spid="67"/>
                                        </p:tgtEl>
                                      </p:cBhvr>
                                    </p:animEffect>
                                  </p:childTnLst>
                                </p:cTn>
                              </p:par>
                            </p:childTnLst>
                          </p:cTn>
                        </p:par>
                        <p:par>
                          <p:cTn id="127" fill="hold">
                            <p:stCondLst>
                              <p:cond delay="4500"/>
                            </p:stCondLst>
                            <p:childTnLst>
                              <p:par>
                                <p:cTn id="128" presetID="22" presetClass="entr" presetSubtype="1" fill="hold" grpId="0" nodeType="afterEffect">
                                  <p:stCondLst>
                                    <p:cond delay="0"/>
                                  </p:stCondLst>
                                  <p:childTnLst>
                                    <p:set>
                                      <p:cBhvr>
                                        <p:cTn id="129" dur="1" fill="hold">
                                          <p:stCondLst>
                                            <p:cond delay="0"/>
                                          </p:stCondLst>
                                        </p:cTn>
                                        <p:tgtEl>
                                          <p:spTgt spid="49"/>
                                        </p:tgtEl>
                                        <p:attrNameLst>
                                          <p:attrName>style.visibility</p:attrName>
                                        </p:attrNameLst>
                                      </p:cBhvr>
                                      <p:to>
                                        <p:strVal val="visible"/>
                                      </p:to>
                                    </p:set>
                                    <p:animEffect transition="in" filter="wipe(up)">
                                      <p:cBhvr>
                                        <p:cTn id="13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4" grpId="0" animBg="1"/>
      <p:bldP spid="40" grpId="0" animBg="1"/>
      <p:bldP spid="41" grpId="0" animBg="1"/>
      <p:bldP spid="42" grpId="0" animBg="1"/>
      <p:bldP spid="44" grpId="0" animBg="1"/>
      <p:bldP spid="45" grpId="0" animBg="1"/>
      <p:bldP spid="46" grpId="0" animBg="1"/>
      <p:bldP spid="47" grpId="0" animBg="1"/>
      <p:bldP spid="48" grpId="0" animBg="1"/>
      <p:bldP spid="49" grpId="0" animBg="1"/>
      <p:bldP spid="51" grpId="0" animBg="1"/>
      <p:bldP spid="52" grpId="0" animBg="1"/>
      <p:bldP spid="53" grpId="0" animBg="1"/>
      <p:bldP spid="54" grpId="0" animBg="1"/>
      <p:bldP spid="55" grpId="0" animBg="1"/>
      <p:bldP spid="56" grpId="0" animBg="1"/>
      <p:bldP spid="57" grpId="0" animBg="1"/>
      <p:bldP spid="58" grpId="0" animBg="1"/>
      <p:bldP spid="59"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7772400" y="3467100"/>
            <a:ext cx="105156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itel 33"/>
          <p:cNvSpPr>
            <a:spLocks noGrp="1"/>
          </p:cNvSpPr>
          <p:nvPr>
            <p:ph type="title"/>
          </p:nvPr>
        </p:nvSpPr>
        <p:spPr>
          <a:xfrm>
            <a:off x="758505" y="225180"/>
            <a:ext cx="14557695" cy="1558776"/>
          </a:xfrm>
        </p:spPr>
        <p:txBody>
          <a:bodyPr/>
          <a:lstStyle/>
          <a:p>
            <a:r>
              <a:rPr lang="de-DE" dirty="0" err="1"/>
              <a:t>Our</a:t>
            </a:r>
            <a:r>
              <a:rPr lang="de-DE" dirty="0"/>
              <a:t> </a:t>
            </a:r>
            <a:r>
              <a:rPr lang="de-DE" dirty="0" err="1"/>
              <a:t>proven</a:t>
            </a:r>
            <a:r>
              <a:rPr lang="de-DE" dirty="0"/>
              <a:t> </a:t>
            </a:r>
            <a:r>
              <a:rPr lang="de-DE" dirty="0" err="1"/>
              <a:t>process</a:t>
            </a:r>
            <a:r>
              <a:rPr lang="de-DE" dirty="0"/>
              <a:t> will </a:t>
            </a:r>
            <a:r>
              <a:rPr lang="de-DE" dirty="0" err="1"/>
              <a:t>guide</a:t>
            </a:r>
            <a:r>
              <a:rPr lang="de-DE" dirty="0"/>
              <a:t> </a:t>
            </a:r>
            <a:r>
              <a:rPr lang="de-DE" dirty="0" err="1"/>
              <a:t>your</a:t>
            </a:r>
            <a:r>
              <a:rPr lang="de-DE" dirty="0"/>
              <a:t> </a:t>
            </a:r>
            <a:r>
              <a:rPr lang="de-DE" dirty="0" err="1"/>
              <a:t>organization</a:t>
            </a:r>
            <a:r>
              <a:rPr lang="de-DE" dirty="0"/>
              <a:t> </a:t>
            </a:r>
            <a:r>
              <a:rPr lang="de-DE" dirty="0" err="1"/>
              <a:t>step</a:t>
            </a:r>
            <a:r>
              <a:rPr lang="de-DE" dirty="0"/>
              <a:t> </a:t>
            </a:r>
            <a:r>
              <a:rPr lang="de-DE" dirty="0" err="1"/>
              <a:t>by</a:t>
            </a:r>
            <a:r>
              <a:rPr lang="de-DE" dirty="0"/>
              <a:t> </a:t>
            </a:r>
            <a:r>
              <a:rPr lang="de-DE" dirty="0" err="1"/>
              <a:t>step</a:t>
            </a:r>
            <a:r>
              <a:rPr lang="de-DE" dirty="0"/>
              <a:t> </a:t>
            </a:r>
            <a:r>
              <a:rPr lang="de-DE" dirty="0" err="1"/>
              <a:t>to</a:t>
            </a:r>
            <a:r>
              <a:rPr lang="de-DE" dirty="0"/>
              <a:t> Transform </a:t>
            </a:r>
            <a:r>
              <a:rPr lang="de-DE" dirty="0" err="1"/>
              <a:t>itself</a:t>
            </a:r>
            <a:r>
              <a:rPr lang="de-DE" dirty="0"/>
              <a:t> </a:t>
            </a:r>
            <a:r>
              <a:rPr lang="de-DE" dirty="0" err="1"/>
              <a:t>into</a:t>
            </a:r>
            <a:r>
              <a:rPr lang="de-DE" dirty="0"/>
              <a:t> </a:t>
            </a:r>
            <a:r>
              <a:rPr lang="de-DE" dirty="0" err="1"/>
              <a:t>the</a:t>
            </a:r>
            <a:r>
              <a:rPr lang="de-DE" dirty="0"/>
              <a:t> Digital Age</a:t>
            </a:r>
          </a:p>
        </p:txBody>
      </p:sp>
      <p:sp>
        <p:nvSpPr>
          <p:cNvPr id="33" name="Inhaltsplatzhalter 32"/>
          <p:cNvSpPr>
            <a:spLocks noGrp="1"/>
          </p:cNvSpPr>
          <p:nvPr>
            <p:ph sz="half" idx="2"/>
          </p:nvPr>
        </p:nvSpPr>
        <p:spPr>
          <a:xfrm>
            <a:off x="7696200" y="2171700"/>
            <a:ext cx="10668000" cy="6788945"/>
          </a:xfrm>
        </p:spPr>
        <p:txBody>
          <a:bodyPr>
            <a:noAutofit/>
          </a:bodyPr>
          <a:lstStyle/>
          <a:p>
            <a:pPr>
              <a:buFont typeface="+mj-lt"/>
              <a:buAutoNum type="arabicPeriod"/>
            </a:pPr>
            <a:r>
              <a:rPr lang="de-DE" sz="2400" b="1" dirty="0" err="1"/>
              <a:t>Strategy</a:t>
            </a:r>
            <a:r>
              <a:rPr lang="de-DE" sz="2400" b="1" dirty="0"/>
              <a:t> Day</a:t>
            </a:r>
          </a:p>
          <a:p>
            <a:pPr lvl="1"/>
            <a:r>
              <a:rPr lang="de-DE" sz="2400" dirty="0" err="1"/>
              <a:t>Get</a:t>
            </a:r>
            <a:r>
              <a:rPr lang="de-DE" sz="2400" dirty="0"/>
              <a:t> on </a:t>
            </a:r>
            <a:r>
              <a:rPr lang="de-DE" sz="2400" dirty="0" err="1"/>
              <a:t>the</a:t>
            </a:r>
            <a:r>
              <a:rPr lang="de-DE" sz="2400" dirty="0"/>
              <a:t> same </a:t>
            </a:r>
            <a:r>
              <a:rPr lang="de-DE" sz="2400" dirty="0" err="1"/>
              <a:t>page</a:t>
            </a:r>
            <a:r>
              <a:rPr lang="de-DE" sz="2400" dirty="0"/>
              <a:t>: </a:t>
            </a:r>
            <a:r>
              <a:rPr lang="de-DE" sz="2400" dirty="0" err="1"/>
              <a:t>Your</a:t>
            </a:r>
            <a:r>
              <a:rPr lang="de-DE" sz="2400" dirty="0"/>
              <a:t> </a:t>
            </a:r>
            <a:r>
              <a:rPr lang="de-DE" sz="2400" dirty="0" err="1"/>
              <a:t>organizations</a:t>
            </a:r>
            <a:r>
              <a:rPr lang="de-DE" sz="2400" dirty="0"/>
              <a:t> </a:t>
            </a:r>
            <a:r>
              <a:rPr lang="de-DE" sz="2400" dirty="0" err="1"/>
              <a:t>planed</a:t>
            </a:r>
            <a:r>
              <a:rPr lang="de-DE" sz="2400" dirty="0"/>
              <a:t> </a:t>
            </a:r>
            <a:r>
              <a:rPr lang="de-DE" sz="2400" dirty="0" err="1"/>
              <a:t>Strategy</a:t>
            </a:r>
            <a:r>
              <a:rPr lang="de-DE" sz="2400" dirty="0"/>
              <a:t> </a:t>
            </a:r>
            <a:r>
              <a:rPr lang="de-DE" sz="2400" dirty="0" err="1"/>
              <a:t>and</a:t>
            </a:r>
            <a:r>
              <a:rPr lang="de-DE" sz="2400" dirty="0"/>
              <a:t> </a:t>
            </a:r>
            <a:br>
              <a:rPr lang="de-DE" sz="2400" dirty="0"/>
            </a:br>
            <a:r>
              <a:rPr lang="de-DE" sz="2400" dirty="0" err="1"/>
              <a:t>our</a:t>
            </a:r>
            <a:r>
              <a:rPr lang="de-DE" sz="2400" dirty="0"/>
              <a:t> </a:t>
            </a:r>
            <a:r>
              <a:rPr lang="de-DE" sz="2400" dirty="0" err="1"/>
              <a:t>Strategy</a:t>
            </a:r>
            <a:r>
              <a:rPr lang="de-DE" sz="2400" dirty="0"/>
              <a:t> </a:t>
            </a:r>
            <a:r>
              <a:rPr lang="de-DE" sz="2400" dirty="0" err="1"/>
              <a:t>Canvas</a:t>
            </a:r>
            <a:r>
              <a:rPr lang="de-DE" sz="2400" dirty="0"/>
              <a:t> </a:t>
            </a:r>
            <a:r>
              <a:rPr lang="de-DE" sz="2400" dirty="0" err="1"/>
              <a:t>for</a:t>
            </a:r>
            <a:r>
              <a:rPr lang="de-DE" sz="2400" dirty="0"/>
              <a:t> </a:t>
            </a:r>
            <a:r>
              <a:rPr lang="de-DE" sz="2400" dirty="0" err="1"/>
              <a:t>you</a:t>
            </a:r>
            <a:r>
              <a:rPr lang="de-DE" sz="2400" dirty="0"/>
              <a:t> </a:t>
            </a:r>
            <a:r>
              <a:rPr lang="de-DE" sz="2400" dirty="0" err="1"/>
              <a:t>to</a:t>
            </a:r>
            <a:r>
              <a:rPr lang="de-DE" sz="2400" dirty="0"/>
              <a:t> deal </a:t>
            </a:r>
            <a:r>
              <a:rPr lang="de-DE" sz="2400" dirty="0" err="1"/>
              <a:t>with</a:t>
            </a:r>
            <a:r>
              <a:rPr lang="de-DE" sz="2400" dirty="0"/>
              <a:t> </a:t>
            </a:r>
            <a:r>
              <a:rPr lang="de-DE" sz="2400" dirty="0" err="1"/>
              <a:t>the</a:t>
            </a:r>
            <a:r>
              <a:rPr lang="de-DE" sz="2400" dirty="0"/>
              <a:t> digital </a:t>
            </a:r>
            <a:r>
              <a:rPr lang="de-DE" sz="2400" dirty="0" err="1"/>
              <a:t>revolution</a:t>
            </a:r>
            <a:endParaRPr lang="de-DE" sz="2400" dirty="0"/>
          </a:p>
          <a:p>
            <a:pPr>
              <a:buFont typeface="+mj-lt"/>
              <a:buAutoNum type="arabicPeriod"/>
            </a:pPr>
            <a:r>
              <a:rPr lang="de-DE" sz="2400" b="1" dirty="0" err="1"/>
              <a:t>Systemic</a:t>
            </a:r>
            <a:r>
              <a:rPr lang="de-DE" sz="2400" b="1" dirty="0"/>
              <a:t> Business Design</a:t>
            </a:r>
          </a:p>
          <a:p>
            <a:pPr lvl="1"/>
            <a:r>
              <a:rPr lang="de-DE" sz="2400" dirty="0"/>
              <a:t>Create a digital Business Model Hypothesis in </a:t>
            </a:r>
            <a:r>
              <a:rPr lang="de-DE" sz="2400" dirty="0" err="1"/>
              <a:t>less</a:t>
            </a:r>
            <a:r>
              <a:rPr lang="de-DE" sz="2400" dirty="0"/>
              <a:t> </a:t>
            </a:r>
            <a:r>
              <a:rPr lang="de-DE" sz="2400" dirty="0" err="1"/>
              <a:t>than</a:t>
            </a:r>
            <a:r>
              <a:rPr lang="de-DE" sz="2400" dirty="0"/>
              <a:t> </a:t>
            </a:r>
            <a:r>
              <a:rPr lang="de-DE" sz="2400" dirty="0" err="1"/>
              <a:t>one</a:t>
            </a:r>
            <a:r>
              <a:rPr lang="de-DE" sz="2400" dirty="0"/>
              <a:t> </a:t>
            </a:r>
            <a:r>
              <a:rPr lang="de-DE" sz="2400" dirty="0" err="1"/>
              <a:t>week</a:t>
            </a:r>
            <a:endParaRPr lang="de-DE" sz="2400" dirty="0"/>
          </a:p>
          <a:p>
            <a:pPr>
              <a:buFont typeface="+mj-lt"/>
              <a:buAutoNum type="arabicPeriod"/>
            </a:pPr>
            <a:r>
              <a:rPr lang="de-DE" sz="2400" b="1" dirty="0"/>
              <a:t>RapidSOA™ Proof</a:t>
            </a:r>
          </a:p>
          <a:p>
            <a:pPr lvl="1"/>
            <a:r>
              <a:rPr lang="de-DE" sz="2400" dirty="0" err="1"/>
              <a:t>implement</a:t>
            </a:r>
            <a:r>
              <a:rPr lang="de-DE" sz="2400" dirty="0"/>
              <a:t> </a:t>
            </a:r>
            <a:r>
              <a:rPr lang="de-DE" sz="2400" dirty="0" err="1"/>
              <a:t>and</a:t>
            </a:r>
            <a:r>
              <a:rPr lang="de-DE" sz="2400" dirty="0"/>
              <a:t> </a:t>
            </a:r>
            <a:r>
              <a:rPr lang="de-DE" sz="2400" dirty="0" err="1"/>
              <a:t>proof</a:t>
            </a:r>
            <a:r>
              <a:rPr lang="de-DE" sz="2400" dirty="0"/>
              <a:t> </a:t>
            </a:r>
            <a:r>
              <a:rPr lang="de-DE" sz="2400" dirty="0" err="1"/>
              <a:t>your</a:t>
            </a:r>
            <a:r>
              <a:rPr lang="de-DE" sz="2400" dirty="0"/>
              <a:t> Digital Business Model </a:t>
            </a:r>
            <a:br>
              <a:rPr lang="de-DE" sz="2400" dirty="0"/>
            </a:br>
            <a:r>
              <a:rPr lang="de-DE" sz="2400" dirty="0"/>
              <a:t>time-</a:t>
            </a:r>
            <a:r>
              <a:rPr lang="de-DE" sz="2400" dirty="0" err="1"/>
              <a:t>boxed</a:t>
            </a:r>
            <a:r>
              <a:rPr lang="de-DE" sz="2400" dirty="0"/>
              <a:t>, fix-</a:t>
            </a:r>
            <a:r>
              <a:rPr lang="de-DE" sz="2400" dirty="0" err="1"/>
              <a:t>priced</a:t>
            </a:r>
            <a:r>
              <a:rPr lang="de-DE" sz="2400" dirty="0"/>
              <a:t>, </a:t>
            </a:r>
            <a:r>
              <a:rPr lang="de-DE" sz="2400" dirty="0" err="1"/>
              <a:t>feature-cut</a:t>
            </a:r>
            <a:r>
              <a:rPr lang="de-DE" sz="2400" dirty="0"/>
              <a:t>, agile </a:t>
            </a:r>
            <a:r>
              <a:rPr lang="de-DE" sz="2400" dirty="0" err="1"/>
              <a:t>model</a:t>
            </a:r>
            <a:r>
              <a:rPr lang="de-DE" sz="2400" dirty="0"/>
              <a:t> </a:t>
            </a:r>
            <a:r>
              <a:rPr lang="de-DE" sz="2400" dirty="0" err="1"/>
              <a:t>driven</a:t>
            </a:r>
            <a:r>
              <a:rPr lang="de-DE" sz="2400" dirty="0"/>
              <a:t>, </a:t>
            </a:r>
            <a:r>
              <a:rPr lang="de-DE" sz="2400" dirty="0" err="1"/>
              <a:t>scalable</a:t>
            </a:r>
            <a:endParaRPr lang="de-DE" sz="2400" dirty="0"/>
          </a:p>
          <a:p>
            <a:pPr>
              <a:buFont typeface="+mj-lt"/>
              <a:buAutoNum type="arabicPeriod"/>
            </a:pPr>
            <a:r>
              <a:rPr lang="de-DE" sz="2400" b="1" dirty="0"/>
              <a:t>Rollout </a:t>
            </a:r>
            <a:r>
              <a:rPr lang="de-DE" sz="2400" b="1" dirty="0" err="1"/>
              <a:t>with</a:t>
            </a:r>
            <a:r>
              <a:rPr lang="de-DE" sz="2400" b="1" dirty="0"/>
              <a:t> </a:t>
            </a:r>
            <a:r>
              <a:rPr lang="de-DE" sz="2400" b="1" dirty="0" err="1"/>
              <a:t>Managed</a:t>
            </a:r>
            <a:r>
              <a:rPr lang="de-DE" sz="2400" b="1" dirty="0"/>
              <a:t> Evolution</a:t>
            </a:r>
            <a:endParaRPr lang="de-DE" sz="2000" cap="small" dirty="0"/>
          </a:p>
          <a:p>
            <a:pPr lvl="1"/>
            <a:r>
              <a:rPr lang="de-DE" sz="2400" dirty="0"/>
              <a:t>Rollout </a:t>
            </a:r>
            <a:r>
              <a:rPr lang="de-DE" sz="2400" dirty="0" err="1"/>
              <a:t>your</a:t>
            </a:r>
            <a:r>
              <a:rPr lang="de-DE" sz="2400" dirty="0"/>
              <a:t> </a:t>
            </a:r>
            <a:r>
              <a:rPr lang="de-DE" sz="2400" dirty="0" err="1"/>
              <a:t>proven</a:t>
            </a:r>
            <a:r>
              <a:rPr lang="de-DE" sz="2400" dirty="0"/>
              <a:t> Business Model Hypothesis </a:t>
            </a:r>
            <a:r>
              <a:rPr lang="de-DE" sz="2400" dirty="0" err="1"/>
              <a:t>into</a:t>
            </a:r>
            <a:r>
              <a:rPr lang="de-DE" sz="2400" dirty="0"/>
              <a:t> </a:t>
            </a:r>
            <a:r>
              <a:rPr lang="de-DE" sz="2400" dirty="0" err="1"/>
              <a:t>your</a:t>
            </a:r>
            <a:r>
              <a:rPr lang="de-DE" sz="2400" dirty="0"/>
              <a:t> </a:t>
            </a:r>
            <a:r>
              <a:rPr lang="de-DE" sz="2400" dirty="0" err="1"/>
              <a:t>next</a:t>
            </a:r>
            <a:r>
              <a:rPr lang="de-DE" sz="2400" dirty="0"/>
              <a:t> digital </a:t>
            </a:r>
            <a:r>
              <a:rPr lang="de-DE" sz="2400" dirty="0" err="1"/>
              <a:t>business</a:t>
            </a:r>
            <a:r>
              <a:rPr lang="de-DE" sz="2400" dirty="0"/>
              <a:t>. </a:t>
            </a:r>
            <a:r>
              <a:rPr lang="de-DE" sz="2400" dirty="0" err="1"/>
              <a:t>Scale</a:t>
            </a:r>
            <a:r>
              <a:rPr lang="de-DE" sz="2400" dirty="0"/>
              <a:t> </a:t>
            </a:r>
            <a:r>
              <a:rPr lang="de-DE" sz="2400" dirty="0" err="1"/>
              <a:t>through</a:t>
            </a:r>
            <a:r>
              <a:rPr lang="de-DE" sz="2400" dirty="0"/>
              <a:t> </a:t>
            </a:r>
            <a:r>
              <a:rPr lang="de-DE" sz="2400" dirty="0" err="1"/>
              <a:t>your</a:t>
            </a:r>
            <a:r>
              <a:rPr lang="de-DE" sz="2400" dirty="0"/>
              <a:t> </a:t>
            </a:r>
            <a:r>
              <a:rPr lang="de-DE" sz="2400" dirty="0" err="1"/>
              <a:t>organization</a:t>
            </a:r>
            <a:r>
              <a:rPr lang="de-DE" sz="2400" dirty="0"/>
              <a:t> </a:t>
            </a:r>
            <a:r>
              <a:rPr lang="de-DE" sz="2400" dirty="0" err="1"/>
              <a:t>or</a:t>
            </a:r>
            <a:r>
              <a:rPr lang="de-DE" sz="2400" dirty="0"/>
              <a:t> </a:t>
            </a:r>
            <a:r>
              <a:rPr lang="de-DE" sz="2400" dirty="0" err="1"/>
              <a:t>around</a:t>
            </a:r>
            <a:r>
              <a:rPr lang="de-DE" sz="2400" dirty="0"/>
              <a:t> </a:t>
            </a:r>
            <a:r>
              <a:rPr lang="de-DE" sz="2400" dirty="0" err="1"/>
              <a:t>the</a:t>
            </a:r>
            <a:r>
              <a:rPr lang="de-DE" sz="2400" dirty="0"/>
              <a:t> </a:t>
            </a:r>
            <a:r>
              <a:rPr lang="de-DE" sz="2400" dirty="0" err="1"/>
              <a:t>world</a:t>
            </a:r>
            <a:r>
              <a:rPr lang="de-DE" sz="2400" dirty="0"/>
              <a:t>.</a:t>
            </a:r>
          </a:p>
          <a:p>
            <a:pPr lvl="2"/>
            <a:r>
              <a:rPr lang="de-DE" sz="2000" dirty="0" err="1"/>
              <a:t>Maybe</a:t>
            </a:r>
            <a:r>
              <a:rPr lang="de-DE" sz="2000" dirty="0"/>
              <a:t> </a:t>
            </a:r>
            <a:r>
              <a:rPr lang="de-DE" sz="2000" dirty="0" err="1"/>
              <a:t>repeat</a:t>
            </a:r>
            <a:r>
              <a:rPr lang="de-DE" sz="2000" dirty="0"/>
              <a:t> </a:t>
            </a:r>
            <a:r>
              <a:rPr lang="de-DE" sz="2000" dirty="0" err="1"/>
              <a:t>the</a:t>
            </a:r>
            <a:r>
              <a:rPr lang="de-DE" sz="2000" dirty="0"/>
              <a:t> </a:t>
            </a:r>
            <a:r>
              <a:rPr lang="de-DE" sz="2000" dirty="0" err="1"/>
              <a:t>previous</a:t>
            </a:r>
            <a:r>
              <a:rPr lang="de-DE" sz="2000" dirty="0"/>
              <a:t> </a:t>
            </a:r>
            <a:r>
              <a:rPr lang="de-DE" sz="2000" dirty="0" err="1"/>
              <a:t>steps</a:t>
            </a:r>
            <a:r>
              <a:rPr lang="de-DE" sz="2000" dirty="0"/>
              <a:t> </a:t>
            </a:r>
          </a:p>
          <a:p>
            <a:pPr lvl="3"/>
            <a:r>
              <a:rPr lang="de-DE" sz="1600" dirty="0" err="1"/>
              <a:t>until</a:t>
            </a:r>
            <a:r>
              <a:rPr lang="de-DE" sz="1600" dirty="0"/>
              <a:t> </a:t>
            </a:r>
            <a:r>
              <a:rPr lang="de-DE" sz="1600" dirty="0" err="1"/>
              <a:t>your</a:t>
            </a:r>
            <a:r>
              <a:rPr lang="de-DE" sz="1600" dirty="0"/>
              <a:t> CEO </a:t>
            </a:r>
            <a:r>
              <a:rPr lang="de-DE" sz="1600" dirty="0" err="1"/>
              <a:t>is</a:t>
            </a:r>
            <a:r>
              <a:rPr lang="de-DE" sz="1600" dirty="0"/>
              <a:t> </a:t>
            </a:r>
            <a:r>
              <a:rPr lang="de-DE" sz="1600" dirty="0" err="1"/>
              <a:t>totally</a:t>
            </a:r>
            <a:r>
              <a:rPr lang="de-DE" sz="1600" dirty="0"/>
              <a:t> </a:t>
            </a:r>
            <a:r>
              <a:rPr lang="de-DE" sz="1600" dirty="0" err="1"/>
              <a:t>impressed</a:t>
            </a:r>
            <a:endParaRPr lang="de-DE" sz="1600" dirty="0"/>
          </a:p>
          <a:p>
            <a:pPr>
              <a:buFont typeface="+mj-lt"/>
              <a:buAutoNum type="arabicPeriod"/>
            </a:pPr>
            <a:r>
              <a:rPr lang="de-DE" sz="2400" b="1" i="1" dirty="0"/>
              <a:t>Transform </a:t>
            </a:r>
            <a:r>
              <a:rPr lang="de-DE" sz="2400" b="1" i="1" dirty="0" err="1"/>
              <a:t>your</a:t>
            </a:r>
            <a:r>
              <a:rPr lang="de-DE" sz="2400" b="1" i="1" dirty="0"/>
              <a:t> </a:t>
            </a:r>
            <a:r>
              <a:rPr lang="de-DE" sz="2400" b="1" i="1" dirty="0" err="1"/>
              <a:t>Organization</a:t>
            </a:r>
            <a:r>
              <a:rPr lang="de-DE" sz="2400" b="1" i="1" dirty="0"/>
              <a:t> </a:t>
            </a:r>
            <a:r>
              <a:rPr lang="de-DE" sz="2400" b="1" i="1" dirty="0" err="1"/>
              <a:t>continuously</a:t>
            </a:r>
            <a:endParaRPr lang="de-DE" sz="2400" b="1" i="1" dirty="0"/>
          </a:p>
          <a:p>
            <a:pPr lvl="1"/>
            <a:r>
              <a:rPr lang="de-DE" sz="2400" dirty="0"/>
              <a:t>Create </a:t>
            </a:r>
            <a:r>
              <a:rPr lang="de-DE" sz="2400" dirty="0" err="1"/>
              <a:t>your</a:t>
            </a:r>
            <a:r>
              <a:rPr lang="de-DE" sz="2400" dirty="0"/>
              <a:t> </a:t>
            </a:r>
            <a:r>
              <a:rPr lang="de-DE" sz="2400" dirty="0" err="1"/>
              <a:t>own</a:t>
            </a:r>
            <a:r>
              <a:rPr lang="de-DE" sz="2400" dirty="0"/>
              <a:t> Eco System 4.3 – a </a:t>
            </a:r>
            <a:r>
              <a:rPr lang="de-DE" sz="2400" dirty="0" err="1"/>
              <a:t>horizontally</a:t>
            </a:r>
            <a:r>
              <a:rPr lang="de-DE" sz="2400" dirty="0"/>
              <a:t> </a:t>
            </a:r>
            <a:r>
              <a:rPr lang="de-DE" sz="2400" dirty="0" err="1"/>
              <a:t>fully</a:t>
            </a:r>
            <a:r>
              <a:rPr lang="de-DE" sz="2400" dirty="0"/>
              <a:t> </a:t>
            </a:r>
            <a:r>
              <a:rPr lang="de-DE" sz="2400" dirty="0" err="1"/>
              <a:t>integrated</a:t>
            </a:r>
            <a:r>
              <a:rPr lang="de-DE" sz="2400" dirty="0"/>
              <a:t> digital </a:t>
            </a:r>
            <a:r>
              <a:rPr lang="de-DE" sz="2400" dirty="0" err="1"/>
              <a:t>ecosystem</a:t>
            </a:r>
            <a:r>
              <a:rPr lang="de-DE" sz="2400" dirty="0"/>
              <a:t> </a:t>
            </a:r>
            <a:r>
              <a:rPr lang="de-DE" sz="2400" dirty="0" err="1"/>
              <a:t>and</a:t>
            </a:r>
            <a:r>
              <a:rPr lang="de-DE" sz="2400" dirty="0"/>
              <a:t> </a:t>
            </a:r>
            <a:r>
              <a:rPr lang="de-DE" sz="2400" dirty="0" err="1"/>
              <a:t>evolve</a:t>
            </a:r>
            <a:r>
              <a:rPr lang="de-DE" sz="2400" dirty="0"/>
              <a:t> </a:t>
            </a:r>
            <a:r>
              <a:rPr lang="de-DE" sz="2400" dirty="0" err="1"/>
              <a:t>your</a:t>
            </a:r>
            <a:r>
              <a:rPr lang="de-DE" sz="2400" dirty="0"/>
              <a:t> </a:t>
            </a:r>
            <a:r>
              <a:rPr lang="de-DE" sz="2400" dirty="0" err="1"/>
              <a:t>business</a:t>
            </a:r>
            <a:r>
              <a:rPr lang="de-DE" sz="2400" dirty="0"/>
              <a:t> </a:t>
            </a:r>
            <a:r>
              <a:rPr lang="de-DE" sz="2400" dirty="0" err="1"/>
              <a:t>again</a:t>
            </a:r>
            <a:r>
              <a:rPr lang="de-DE" sz="2400" dirty="0"/>
              <a:t> </a:t>
            </a:r>
            <a:r>
              <a:rPr lang="de-DE" sz="2400" dirty="0" err="1"/>
              <a:t>and</a:t>
            </a:r>
            <a:r>
              <a:rPr lang="de-DE" sz="2400" dirty="0"/>
              <a:t> </a:t>
            </a:r>
            <a:r>
              <a:rPr lang="de-DE" sz="2400" dirty="0" err="1"/>
              <a:t>again</a:t>
            </a:r>
            <a:endParaRPr lang="de-DE" sz="2400" dirty="0"/>
          </a:p>
        </p:txBody>
      </p:sp>
      <p:sp>
        <p:nvSpPr>
          <p:cNvPr id="16" name="Rechteck 15"/>
          <p:cNvSpPr/>
          <p:nvPr userDrawn="1"/>
        </p:nvSpPr>
        <p:spPr>
          <a:xfrm>
            <a:off x="758505" y="7133091"/>
            <a:ext cx="1098452" cy="1134609"/>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17" name="Rechteck 16"/>
          <p:cNvSpPr/>
          <p:nvPr userDrawn="1"/>
        </p:nvSpPr>
        <p:spPr>
          <a:xfrm>
            <a:off x="2144218" y="6282129"/>
            <a:ext cx="1098452" cy="1985571"/>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18" name="Rechteck 17"/>
          <p:cNvSpPr/>
          <p:nvPr userDrawn="1"/>
        </p:nvSpPr>
        <p:spPr>
          <a:xfrm>
            <a:off x="3529932" y="5147520"/>
            <a:ext cx="1098452" cy="3120180"/>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19" name="Rechteck 18"/>
          <p:cNvSpPr/>
          <p:nvPr userDrawn="1"/>
        </p:nvSpPr>
        <p:spPr>
          <a:xfrm>
            <a:off x="4915645" y="4012907"/>
            <a:ext cx="1098452" cy="4254793"/>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20" name="Rechteck 19"/>
          <p:cNvSpPr/>
          <p:nvPr userDrawn="1"/>
        </p:nvSpPr>
        <p:spPr>
          <a:xfrm>
            <a:off x="6301359" y="2878298"/>
            <a:ext cx="1098452" cy="5389402"/>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nvGrpSpPr>
          <p:cNvPr id="4" name="Gruppierung 3"/>
          <p:cNvGrpSpPr/>
          <p:nvPr/>
        </p:nvGrpSpPr>
        <p:grpSpPr>
          <a:xfrm>
            <a:off x="1010732" y="6413208"/>
            <a:ext cx="584869" cy="588803"/>
            <a:chOff x="1711787" y="3411697"/>
            <a:chExt cx="584869" cy="588803"/>
          </a:xfrm>
        </p:grpSpPr>
        <p:sp>
          <p:nvSpPr>
            <p:cNvPr id="13" name="Rad 14"/>
            <p:cNvSpPr/>
            <p:nvPr/>
          </p:nvSpPr>
          <p:spPr>
            <a:xfrm>
              <a:off x="1753211" y="3455126"/>
              <a:ext cx="485626" cy="481320"/>
            </a:xfrm>
            <a:prstGeom prst="donut">
              <a:avLst>
                <a:gd name="adj" fmla="val 5862"/>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pic>
          <p:nvPicPr>
            <p:cNvPr id="25" name="Bild 24"/>
            <p:cNvPicPr>
              <a:picLocks noChangeAspect="1"/>
            </p:cNvPicPr>
            <p:nvPr/>
          </p:nvPicPr>
          <p:blipFill rotWithShape="1">
            <a:blip r:embed="rId2"/>
            <a:srcRect r="94531" b="91691"/>
            <a:stretch/>
          </p:blipFill>
          <p:spPr>
            <a:xfrm>
              <a:off x="1711787" y="3411697"/>
              <a:ext cx="584869" cy="588803"/>
            </a:xfrm>
            <a:prstGeom prst="rect">
              <a:avLst/>
            </a:prstGeom>
          </p:spPr>
        </p:pic>
      </p:grpSp>
      <p:grpSp>
        <p:nvGrpSpPr>
          <p:cNvPr id="5" name="Gruppierung 4"/>
          <p:cNvGrpSpPr/>
          <p:nvPr/>
        </p:nvGrpSpPr>
        <p:grpSpPr>
          <a:xfrm>
            <a:off x="2401009" y="5320534"/>
            <a:ext cx="584869" cy="491276"/>
            <a:chOff x="1710215" y="4205075"/>
            <a:chExt cx="584869" cy="491276"/>
          </a:xfrm>
        </p:grpSpPr>
        <p:sp>
          <p:nvSpPr>
            <p:cNvPr id="29" name="Rad 14"/>
            <p:cNvSpPr/>
            <p:nvPr/>
          </p:nvSpPr>
          <p:spPr>
            <a:xfrm>
              <a:off x="1753211" y="4215031"/>
              <a:ext cx="485626" cy="481320"/>
            </a:xfrm>
            <a:prstGeom prst="donut">
              <a:avLst>
                <a:gd name="adj" fmla="val 5862"/>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pic>
          <p:nvPicPr>
            <p:cNvPr id="32" name="Bild 31"/>
            <p:cNvPicPr>
              <a:picLocks noChangeAspect="1"/>
            </p:cNvPicPr>
            <p:nvPr/>
          </p:nvPicPr>
          <p:blipFill rotWithShape="1">
            <a:blip r:embed="rId2"/>
            <a:srcRect t="17986" r="94531" b="75562"/>
            <a:stretch/>
          </p:blipFill>
          <p:spPr>
            <a:xfrm>
              <a:off x="1710215" y="4205075"/>
              <a:ext cx="584869" cy="457200"/>
            </a:xfrm>
            <a:prstGeom prst="rect">
              <a:avLst/>
            </a:prstGeom>
          </p:spPr>
        </p:pic>
      </p:grpSp>
      <p:grpSp>
        <p:nvGrpSpPr>
          <p:cNvPr id="6" name="Gruppierung 5"/>
          <p:cNvGrpSpPr/>
          <p:nvPr/>
        </p:nvGrpSpPr>
        <p:grpSpPr>
          <a:xfrm>
            <a:off x="3782159" y="4305210"/>
            <a:ext cx="584869" cy="481320"/>
            <a:chOff x="3652457" y="3759840"/>
            <a:chExt cx="584869" cy="481320"/>
          </a:xfrm>
        </p:grpSpPr>
        <p:sp>
          <p:nvSpPr>
            <p:cNvPr id="31" name="Rad 14"/>
            <p:cNvSpPr/>
            <p:nvPr/>
          </p:nvSpPr>
          <p:spPr>
            <a:xfrm>
              <a:off x="3678127" y="3759840"/>
              <a:ext cx="485626" cy="481320"/>
            </a:xfrm>
            <a:prstGeom prst="donut">
              <a:avLst>
                <a:gd name="adj" fmla="val 5862"/>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pic>
          <p:nvPicPr>
            <p:cNvPr id="35" name="Bild 34"/>
            <p:cNvPicPr>
              <a:picLocks noChangeAspect="1"/>
            </p:cNvPicPr>
            <p:nvPr/>
          </p:nvPicPr>
          <p:blipFill rotWithShape="1">
            <a:blip r:embed="rId2"/>
            <a:srcRect t="30891" r="94531" b="62657"/>
            <a:stretch/>
          </p:blipFill>
          <p:spPr>
            <a:xfrm>
              <a:off x="3652457" y="3771900"/>
              <a:ext cx="584869" cy="457200"/>
            </a:xfrm>
            <a:prstGeom prst="rect">
              <a:avLst/>
            </a:prstGeom>
          </p:spPr>
        </p:pic>
      </p:grpSp>
      <p:grpSp>
        <p:nvGrpSpPr>
          <p:cNvPr id="8" name="Gruppierung 7"/>
          <p:cNvGrpSpPr/>
          <p:nvPr/>
        </p:nvGrpSpPr>
        <p:grpSpPr>
          <a:xfrm>
            <a:off x="6558150" y="2171700"/>
            <a:ext cx="584869" cy="517126"/>
            <a:chOff x="6284980" y="2309252"/>
            <a:chExt cx="584869" cy="517126"/>
          </a:xfrm>
        </p:grpSpPr>
        <p:pic>
          <p:nvPicPr>
            <p:cNvPr id="3" name="Bild 2"/>
            <p:cNvPicPr>
              <a:picLocks noChangeAspect="1"/>
            </p:cNvPicPr>
            <p:nvPr/>
          </p:nvPicPr>
          <p:blipFill rotWithShape="1">
            <a:blip r:embed="rId2"/>
            <a:srcRect t="79281" r="94531" b="14166"/>
            <a:stretch/>
          </p:blipFill>
          <p:spPr>
            <a:xfrm>
              <a:off x="6284980" y="2309252"/>
              <a:ext cx="584869" cy="464345"/>
            </a:xfrm>
            <a:prstGeom prst="rect">
              <a:avLst/>
            </a:prstGeom>
          </p:spPr>
        </p:pic>
        <p:sp>
          <p:nvSpPr>
            <p:cNvPr id="36" name="Rad 14"/>
            <p:cNvSpPr/>
            <p:nvPr/>
          </p:nvSpPr>
          <p:spPr>
            <a:xfrm>
              <a:off x="6334602" y="2345058"/>
              <a:ext cx="485626" cy="481320"/>
            </a:xfrm>
            <a:prstGeom prst="donut">
              <a:avLst>
                <a:gd name="adj" fmla="val 5862"/>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grpSp>
        <p:nvGrpSpPr>
          <p:cNvPr id="7" name="Gruppierung 6"/>
          <p:cNvGrpSpPr/>
          <p:nvPr/>
        </p:nvGrpSpPr>
        <p:grpSpPr>
          <a:xfrm>
            <a:off x="5167873" y="3086100"/>
            <a:ext cx="584869" cy="493380"/>
            <a:chOff x="4367028" y="2625578"/>
            <a:chExt cx="584869" cy="493380"/>
          </a:xfrm>
        </p:grpSpPr>
        <p:sp>
          <p:nvSpPr>
            <p:cNvPr id="30" name="Rad 14"/>
            <p:cNvSpPr/>
            <p:nvPr/>
          </p:nvSpPr>
          <p:spPr>
            <a:xfrm>
              <a:off x="4409686" y="2637638"/>
              <a:ext cx="485626" cy="481320"/>
            </a:xfrm>
            <a:prstGeom prst="donut">
              <a:avLst>
                <a:gd name="adj" fmla="val 5862"/>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pic>
          <p:nvPicPr>
            <p:cNvPr id="37" name="Bild 36"/>
            <p:cNvPicPr>
              <a:picLocks noChangeAspect="1"/>
            </p:cNvPicPr>
            <p:nvPr/>
          </p:nvPicPr>
          <p:blipFill rotWithShape="1">
            <a:blip r:embed="rId2"/>
            <a:srcRect t="48033" r="94531" b="45453"/>
            <a:stretch/>
          </p:blipFill>
          <p:spPr>
            <a:xfrm>
              <a:off x="4367028" y="2625578"/>
              <a:ext cx="584869" cy="461571"/>
            </a:xfrm>
            <a:prstGeom prst="rect">
              <a:avLst/>
            </a:prstGeom>
          </p:spPr>
        </p:pic>
      </p:grpSp>
      <p:sp>
        <p:nvSpPr>
          <p:cNvPr id="11" name="Fußzeilenplatzhalter 10"/>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12" name="Datumsplatzhalter 11"/>
          <p:cNvSpPr>
            <a:spLocks noGrp="1"/>
          </p:cNvSpPr>
          <p:nvPr>
            <p:ph type="dt" sz="half" idx="10"/>
          </p:nvPr>
        </p:nvSpPr>
        <p:spPr/>
        <p:txBody>
          <a:bodyPr/>
          <a:lstStyle/>
          <a:p>
            <a:fld id="{3C6C8862-F418-6B4B-93D7-C278F908ED32}"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14" name="Foliennummernplatzhalter 13"/>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21</a:t>
            </a:fld>
            <a:endParaRPr lang="de-DE">
              <a:solidFill>
                <a:prstClr val="black">
                  <a:tint val="75000"/>
                </a:prstClr>
              </a:solidFill>
              <a:latin typeface="Calibri"/>
            </a:endParaRPr>
          </a:p>
        </p:txBody>
      </p:sp>
      <p:sp>
        <p:nvSpPr>
          <p:cNvPr id="28" name="Rectangle 27">
            <a:hlinkClick r:id="rId3" action="ppaction://hlinksldjump"/>
          </p:cNvPr>
          <p:cNvSpPr/>
          <p:nvPr/>
        </p:nvSpPr>
        <p:spPr>
          <a:xfrm>
            <a:off x="0" y="0"/>
            <a:ext cx="18312812" cy="1047750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277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 presetClass="emph" presetSubtype="2" fill="hold" nodeType="afterEffect">
                                  <p:stCondLst>
                                    <p:cond delay="0"/>
                                  </p:stCondLst>
                                  <p:childTnLst>
                                    <p:animClr clrSpc="rgb" dir="cw">
                                      <p:cBhvr>
                                        <p:cTn id="16" dur="2000" fill="hold"/>
                                        <p:tgtEl>
                                          <p:spTgt spid="2"/>
                                        </p:tgtEl>
                                        <p:attrNameLst>
                                          <p:attrName>fillcolor</p:attrName>
                                        </p:attrNameLst>
                                      </p:cBhvr>
                                      <p:to>
                                        <a:schemeClr val="accent2"/>
                                      </p:to>
                                    </p:animClr>
                                    <p:set>
                                      <p:cBhvr>
                                        <p:cTn id="17" dur="2000" fill="hold"/>
                                        <p:tgtEl>
                                          <p:spTgt spid="2"/>
                                        </p:tgtEl>
                                        <p:attrNameLst>
                                          <p:attrName>fill.type</p:attrName>
                                        </p:attrNameLst>
                                      </p:cBhvr>
                                      <p:to>
                                        <p:strVal val="solid"/>
                                      </p:to>
                                    </p:set>
                                    <p:set>
                                      <p:cBhvr>
                                        <p:cTn id="18" dur="2000" fill="hold"/>
                                        <p:tgtEl>
                                          <p:spTgt spid="2"/>
                                        </p:tgtEl>
                                        <p:attrNameLst>
                                          <p:attrName>fill.on</p:attrName>
                                        </p:attrNameLst>
                                      </p:cBhvr>
                                      <p:to>
                                        <p:strVal val="true"/>
                                      </p:to>
                                    </p:set>
                                  </p:childTnLst>
                                </p:cTn>
                              </p:par>
                              <p:par>
                                <p:cTn id="19" presetID="1" presetClass="emph" presetSubtype="2" fill="hold" nodeType="withEffect">
                                  <p:stCondLst>
                                    <p:cond delay="0"/>
                                  </p:stCondLst>
                                  <p:childTnLst>
                                    <p:animClr clrSpc="rgb" dir="cw">
                                      <p:cBhvr>
                                        <p:cTn id="20" dur="2000" fill="hold"/>
                                        <p:tgtEl>
                                          <p:spTgt spid="17"/>
                                        </p:tgtEl>
                                        <p:attrNameLst>
                                          <p:attrName>fillcolor</p:attrName>
                                        </p:attrNameLst>
                                      </p:cBhvr>
                                      <p:to>
                                        <a:schemeClr val="accent2"/>
                                      </p:to>
                                    </p:animClr>
                                    <p:set>
                                      <p:cBhvr>
                                        <p:cTn id="21" dur="2000" fill="hold"/>
                                        <p:tgtEl>
                                          <p:spTgt spid="17"/>
                                        </p:tgtEl>
                                        <p:attrNameLst>
                                          <p:attrName>fill.type</p:attrName>
                                        </p:attrNameLst>
                                      </p:cBhvr>
                                      <p:to>
                                        <p:strVal val="solid"/>
                                      </p:to>
                                    </p:set>
                                    <p:set>
                                      <p:cBhvr>
                                        <p:cTn id="22" dur="2000" fill="hold"/>
                                        <p:tgtEl>
                                          <p:spTgt spid="17"/>
                                        </p:tgtEl>
                                        <p:attrNameLst>
                                          <p:attrName>fill.on</p:attrName>
                                        </p:attrNameLst>
                                      </p:cBhvr>
                                      <p:to>
                                        <p:strVal val="true"/>
                                      </p:to>
                                    </p:set>
                                  </p:childTnLst>
                                </p:cTn>
                              </p:par>
                            </p:childTnLst>
                          </p:cTn>
                        </p:par>
                        <p:par>
                          <p:cTn id="23" fill="hold">
                            <p:stCondLst>
                              <p:cond delay="3000"/>
                            </p:stCondLst>
                            <p:childTnLst>
                              <p:par>
                                <p:cTn id="24" presetID="23"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childTnLst>
                                </p:cTn>
                              </p:par>
                            </p:childTnLst>
                          </p:cTn>
                        </p:par>
                        <p:par>
                          <p:cTn id="28" fill="hold">
                            <p:stCondLst>
                              <p:cond delay="3500"/>
                            </p:stCondLst>
                            <p:childTnLst>
                              <p:par>
                                <p:cTn id="29" presetID="23" presetClass="entr" presetSubtype="16"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childTnLst>
                                </p:cTn>
                              </p:par>
                            </p:childTnLst>
                          </p:cTn>
                        </p:par>
                        <p:par>
                          <p:cTn id="33" fill="hold">
                            <p:stCondLst>
                              <p:cond delay="4000"/>
                            </p:stCondLst>
                            <p:childTnLst>
                              <p:par>
                                <p:cTn id="34" presetID="23" presetClass="entr" presetSubtype="16"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a:t>Bevor es richtig los geht ist es notwendig sich kennen und vertrauen zu lernen. </a:t>
            </a:r>
            <a:br>
              <a:rPr lang="de-DE" dirty="0"/>
            </a:br>
            <a:r>
              <a:rPr lang="de-DE" dirty="0"/>
              <a:t>Die Aufgaben können z.T. noch asynchron erledigt werden.</a:t>
            </a:r>
          </a:p>
        </p:txBody>
      </p:sp>
      <p:sp>
        <p:nvSpPr>
          <p:cNvPr id="8" name="Richtungspfeil 7"/>
          <p:cNvSpPr/>
          <p:nvPr/>
        </p:nvSpPr>
        <p:spPr>
          <a:xfrm flipH="1">
            <a:off x="2675297" y="2237027"/>
            <a:ext cx="1893861" cy="6877065"/>
          </a:xfrm>
          <a:prstGeom prst="homePlat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a:solidFill>
                <a:srgbClr val="FFFFFF"/>
              </a:solidFill>
            </a:endParaRPr>
          </a:p>
        </p:txBody>
      </p:sp>
      <p:sp>
        <p:nvSpPr>
          <p:cNvPr id="5" name="Abgerundetes Rechteck 4"/>
          <p:cNvSpPr/>
          <p:nvPr/>
        </p:nvSpPr>
        <p:spPr>
          <a:xfrm>
            <a:off x="914656" y="4153157"/>
            <a:ext cx="2342144" cy="304481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de-DE">
              <a:solidFill>
                <a:srgbClr val="000000"/>
              </a:solidFill>
            </a:endParaRPr>
          </a:p>
        </p:txBody>
      </p:sp>
      <p:sp>
        <p:nvSpPr>
          <p:cNvPr id="9" name="Rechteck 8"/>
          <p:cNvSpPr/>
          <p:nvPr/>
        </p:nvSpPr>
        <p:spPr>
          <a:xfrm>
            <a:off x="3873608" y="2394516"/>
            <a:ext cx="9300738" cy="660145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dirty="0">
              <a:solidFill>
                <a:srgbClr val="000000"/>
              </a:solidFill>
            </a:endParaRPr>
          </a:p>
        </p:txBody>
      </p:sp>
      <p:sp>
        <p:nvSpPr>
          <p:cNvPr id="38" name="Textfeld 37"/>
          <p:cNvSpPr txBox="1"/>
          <p:nvPr/>
        </p:nvSpPr>
        <p:spPr>
          <a:xfrm>
            <a:off x="4773187" y="1941446"/>
            <a:ext cx="6191503" cy="507831"/>
          </a:xfrm>
          <a:prstGeom prst="rect">
            <a:avLst/>
          </a:prstGeom>
          <a:noFill/>
        </p:spPr>
        <p:txBody>
          <a:bodyPr wrap="none" rtlCol="0">
            <a:spAutoFit/>
          </a:bodyPr>
          <a:lstStyle/>
          <a:p>
            <a:pPr defTabSz="685800"/>
            <a:r>
              <a:rPr lang="de-DE" cap="all" dirty="0">
                <a:solidFill>
                  <a:srgbClr val="000000"/>
                </a:solidFill>
              </a:rPr>
              <a:t>Aufgaben in der Vorbereitungsphase</a:t>
            </a:r>
            <a:endParaRPr lang="de-DE" cap="all" dirty="0">
              <a:solidFill>
                <a:srgbClr val="0B6DBC"/>
              </a:solidFill>
              <a:latin typeface="CQUADRAT"/>
              <a:cs typeface="CQUADRAT"/>
            </a:endParaRPr>
          </a:p>
        </p:txBody>
      </p:sp>
      <p:sp>
        <p:nvSpPr>
          <p:cNvPr id="13" name="Datumsplatzhalter 12"/>
          <p:cNvSpPr>
            <a:spLocks noGrp="1"/>
          </p:cNvSpPr>
          <p:nvPr>
            <p:ph type="dt" sz="half" idx="10"/>
          </p:nvPr>
        </p:nvSpPr>
        <p:spPr/>
        <p:txBody>
          <a:bodyPr/>
          <a:lstStyle/>
          <a:p>
            <a:fld id="{79BD168B-8955-4C67-AB3B-DF0CED1A1B1D}" type="datetime1">
              <a:rPr lang="de-DE" smtClean="0">
                <a:solidFill>
                  <a:srgbClr val="FFFFFF"/>
                </a:solidFill>
              </a:rPr>
              <a:pPr/>
              <a:t>07.10.18</a:t>
            </a:fld>
            <a:endParaRPr lang="de-DE" dirty="0">
              <a:solidFill>
                <a:srgbClr val="FFFFFF"/>
              </a:solidFill>
            </a:endParaRPr>
          </a:p>
        </p:txBody>
      </p:sp>
      <p:sp>
        <p:nvSpPr>
          <p:cNvPr id="14" name="Fußzeilenplatzhalter 13"/>
          <p:cNvSpPr>
            <a:spLocks noGrp="1"/>
          </p:cNvSpPr>
          <p:nvPr>
            <p:ph type="ftr" sz="quarter" idx="11"/>
          </p:nvPr>
        </p:nvSpPr>
        <p:spPr/>
        <p:txBody>
          <a:bodyPr/>
          <a:lstStyle/>
          <a:p>
            <a:r>
              <a:rPr lang="de-DE">
                <a:solidFill>
                  <a:srgbClr val="FFFFFF"/>
                </a:solidFill>
              </a:rPr>
              <a:t>© Cerulean Circle GmbH</a:t>
            </a:r>
          </a:p>
        </p:txBody>
      </p:sp>
      <p:sp>
        <p:nvSpPr>
          <p:cNvPr id="15" name="Foliennummernplatzhalter 14"/>
          <p:cNvSpPr>
            <a:spLocks noGrp="1"/>
          </p:cNvSpPr>
          <p:nvPr>
            <p:ph type="sldNum" sz="quarter" idx="12"/>
          </p:nvPr>
        </p:nvSpPr>
        <p:spPr/>
        <p:txBody>
          <a:bodyPr/>
          <a:lstStyle/>
          <a:p>
            <a:fld id="{C4FB3287-924D-476C-A86E-8BB8B69384F9}" type="slidenum">
              <a:rPr lang="de-DE" smtClean="0">
                <a:solidFill>
                  <a:srgbClr val="FFFFFF"/>
                </a:solidFill>
              </a:rPr>
              <a:pPr/>
              <a:t>22</a:t>
            </a:fld>
            <a:endParaRPr lang="de-DE">
              <a:solidFill>
                <a:srgbClr val="FFFFFF"/>
              </a:solidFill>
            </a:endParaRPr>
          </a:p>
        </p:txBody>
      </p:sp>
      <p:sp>
        <p:nvSpPr>
          <p:cNvPr id="12" name="Inhaltsplatzhalter 11"/>
          <p:cNvSpPr>
            <a:spLocks noGrp="1"/>
          </p:cNvSpPr>
          <p:nvPr>
            <p:ph idx="1"/>
          </p:nvPr>
        </p:nvSpPr>
        <p:spPr>
          <a:xfrm>
            <a:off x="4129889" y="2495444"/>
            <a:ext cx="9044457" cy="6500531"/>
          </a:xfrm>
        </p:spPr>
        <p:txBody>
          <a:bodyPr>
            <a:normAutofit fontScale="70000" lnSpcReduction="20000"/>
          </a:bodyPr>
          <a:lstStyle/>
          <a:p>
            <a:pPr>
              <a:lnSpc>
                <a:spcPct val="120000"/>
              </a:lnSpc>
            </a:pPr>
            <a:r>
              <a:rPr lang="de-DE" dirty="0"/>
              <a:t>Aufnahme der Erwartungshaltung</a:t>
            </a:r>
          </a:p>
          <a:p>
            <a:pPr>
              <a:lnSpc>
                <a:spcPct val="120000"/>
              </a:lnSpc>
            </a:pPr>
            <a:r>
              <a:rPr lang="de-DE" dirty="0"/>
              <a:t>Bestandsaufnahme Dokumentation von</a:t>
            </a:r>
          </a:p>
          <a:p>
            <a:pPr lvl="1">
              <a:lnSpc>
                <a:spcPct val="120000"/>
              </a:lnSpc>
            </a:pPr>
            <a:r>
              <a:rPr lang="de-DE" dirty="0"/>
              <a:t>Business Cases</a:t>
            </a:r>
          </a:p>
          <a:p>
            <a:pPr lvl="1">
              <a:lnSpc>
                <a:spcPct val="120000"/>
              </a:lnSpc>
            </a:pPr>
            <a:r>
              <a:rPr lang="de-DE" dirty="0"/>
              <a:t>Erfindungen und erwartete Innovationen</a:t>
            </a:r>
          </a:p>
          <a:p>
            <a:pPr lvl="2">
              <a:lnSpc>
                <a:spcPct val="120000"/>
              </a:lnSpc>
            </a:pPr>
            <a:r>
              <a:rPr lang="de-DE" dirty="0"/>
              <a:t>Produktbeschreibung</a:t>
            </a:r>
          </a:p>
          <a:p>
            <a:pPr lvl="1">
              <a:lnSpc>
                <a:spcPct val="120000"/>
              </a:lnSpc>
            </a:pPr>
            <a:r>
              <a:rPr lang="de-DE" dirty="0"/>
              <a:t>Existierendes Geschäfts-Modell oder -plan</a:t>
            </a:r>
          </a:p>
          <a:p>
            <a:pPr>
              <a:lnSpc>
                <a:spcPct val="120000"/>
              </a:lnSpc>
            </a:pPr>
            <a:r>
              <a:rPr lang="de-DE" dirty="0"/>
              <a:t>Überblick über die Stakeholder</a:t>
            </a:r>
          </a:p>
          <a:p>
            <a:pPr lvl="2">
              <a:lnSpc>
                <a:spcPct val="120000"/>
              </a:lnSpc>
            </a:pPr>
            <a:r>
              <a:rPr lang="de-DE" dirty="0"/>
              <a:t>weiterführend: Transaktions-Aufstellung</a:t>
            </a:r>
          </a:p>
          <a:p>
            <a:pPr>
              <a:lnSpc>
                <a:spcPct val="120000"/>
              </a:lnSpc>
            </a:pPr>
            <a:r>
              <a:rPr lang="de-DE" dirty="0"/>
              <a:t>Planung des Workshops </a:t>
            </a:r>
            <a:br>
              <a:rPr lang="de-DE" dirty="0"/>
            </a:br>
            <a:r>
              <a:rPr lang="de-DE" dirty="0" err="1"/>
              <a:t>Systemic</a:t>
            </a:r>
            <a:r>
              <a:rPr lang="de-DE" dirty="0"/>
              <a:t> Business Design</a:t>
            </a:r>
            <a:endParaRPr lang="de-DE" sz="2700" dirty="0"/>
          </a:p>
          <a:p>
            <a:pPr lvl="2">
              <a:lnSpc>
                <a:spcPct val="120000"/>
              </a:lnSpc>
            </a:pPr>
            <a:r>
              <a:rPr lang="de-DE" dirty="0"/>
              <a:t>Teilnehmer</a:t>
            </a:r>
          </a:p>
          <a:p>
            <a:pPr lvl="2">
              <a:lnSpc>
                <a:spcPct val="120000"/>
              </a:lnSpc>
            </a:pPr>
            <a:r>
              <a:rPr lang="de-DE" dirty="0"/>
              <a:t>Inhalte</a:t>
            </a:r>
          </a:p>
          <a:p>
            <a:pPr lvl="2">
              <a:lnSpc>
                <a:spcPct val="120000"/>
              </a:lnSpc>
            </a:pPr>
            <a:r>
              <a:rPr lang="de-DE" dirty="0"/>
              <a:t>Dauer</a:t>
            </a:r>
          </a:p>
          <a:p>
            <a:pPr lvl="2">
              <a:lnSpc>
                <a:spcPct val="120000"/>
              </a:lnSpc>
            </a:pPr>
            <a:endParaRPr lang="de-DE" dirty="0"/>
          </a:p>
          <a:p>
            <a:pPr lvl="1">
              <a:lnSpc>
                <a:spcPct val="120000"/>
              </a:lnSpc>
            </a:pPr>
            <a:endParaRPr lang="de-DE" dirty="0"/>
          </a:p>
        </p:txBody>
      </p:sp>
      <p:sp>
        <p:nvSpPr>
          <p:cNvPr id="18" name="Dreieck 17"/>
          <p:cNvSpPr/>
          <p:nvPr/>
        </p:nvSpPr>
        <p:spPr>
          <a:xfrm rot="5400000">
            <a:off x="10912116" y="5644664"/>
            <a:ext cx="5758077" cy="535089"/>
          </a:xfrm>
          <a:prstGeom prst="triangle">
            <a:avLst>
              <a:gd name="adj" fmla="val 502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20" name="Abgerundetes Rechteck 19"/>
          <p:cNvSpPr/>
          <p:nvPr/>
        </p:nvSpPr>
        <p:spPr>
          <a:xfrm>
            <a:off x="14372657" y="2394516"/>
            <a:ext cx="3660437" cy="660145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r>
              <a:rPr lang="de-DE" dirty="0">
                <a:solidFill>
                  <a:srgbClr val="000000"/>
                </a:solidFill>
              </a:rPr>
              <a:t>Gemeinsam das Projekt in einer frühen Phase begleiten, so dass es von Anfang an auf einen ROI hinarbeitet.</a:t>
            </a:r>
          </a:p>
          <a:p>
            <a:pPr algn="ctr" defTabSz="685800"/>
            <a:endParaRPr lang="de-DE" dirty="0">
              <a:solidFill>
                <a:srgbClr val="000000"/>
              </a:solidFill>
            </a:endParaRPr>
          </a:p>
          <a:p>
            <a:pPr algn="ctr" defTabSz="685800"/>
            <a:r>
              <a:rPr lang="de-DE" dirty="0">
                <a:solidFill>
                  <a:srgbClr val="000000"/>
                </a:solidFill>
              </a:rPr>
              <a:t>Je später das Projekt Probleme in der Richtung erkennt, desto teurer wird es.</a:t>
            </a:r>
          </a:p>
        </p:txBody>
      </p:sp>
      <p:pic>
        <p:nvPicPr>
          <p:cNvPr id="3" name="Bild 2"/>
          <p:cNvPicPr>
            <a:picLocks noChangeAspect="1"/>
          </p:cNvPicPr>
          <p:nvPr/>
        </p:nvPicPr>
        <p:blipFill rotWithShape="1">
          <a:blip r:embed="rId2"/>
          <a:srcRect r="80303"/>
          <a:stretch/>
        </p:blipFill>
        <p:spPr>
          <a:xfrm>
            <a:off x="1104924" y="2037536"/>
            <a:ext cx="1942434" cy="5280776"/>
          </a:xfrm>
          <a:prstGeom prst="rect">
            <a:avLst/>
          </a:prstGeom>
        </p:spPr>
      </p:pic>
      <p:sp>
        <p:nvSpPr>
          <p:cNvPr id="16" name="Oval 12">
            <a:hlinkClick r:id="rId3"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0943915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2700" dirty="0"/>
              <a:t>Überblick über den Inhalt des </a:t>
            </a:r>
            <a:br>
              <a:rPr lang="de-DE" sz="2700" dirty="0"/>
            </a:br>
            <a:r>
              <a:rPr lang="de-DE" sz="2700" dirty="0" err="1"/>
              <a:t>Systemic</a:t>
            </a:r>
            <a:r>
              <a:rPr lang="de-DE" sz="2700" dirty="0"/>
              <a:t> Business Design Workshops</a:t>
            </a:r>
            <a:br>
              <a:rPr lang="de-DE" sz="2700" dirty="0"/>
            </a:br>
            <a:r>
              <a:rPr lang="de-DE" sz="3000" dirty="0"/>
              <a:t>Die Inhalte im Rapid SOA™ Reaktor sind durch den E³ - Workshop definiert</a:t>
            </a:r>
            <a:endParaRPr lang="de-DE" sz="2700" dirty="0"/>
          </a:p>
        </p:txBody>
      </p:sp>
      <p:pic>
        <p:nvPicPr>
          <p:cNvPr id="4" name="Bild 3"/>
          <p:cNvPicPr>
            <a:picLocks noChangeAspect="1"/>
          </p:cNvPicPr>
          <p:nvPr/>
        </p:nvPicPr>
        <p:blipFill rotWithShape="1">
          <a:blip r:embed="rId2"/>
          <a:srcRect l="18023" t="24879" r="15505" b="23709"/>
          <a:stretch/>
        </p:blipFill>
        <p:spPr>
          <a:xfrm>
            <a:off x="452486" y="2176670"/>
            <a:ext cx="15866712" cy="6902727"/>
          </a:xfrm>
          <a:prstGeom prst="rect">
            <a:avLst/>
          </a:prstGeom>
        </p:spPr>
      </p:pic>
      <p:sp>
        <p:nvSpPr>
          <p:cNvPr id="5" name="Datumsplatzhalter 4"/>
          <p:cNvSpPr>
            <a:spLocks noGrp="1"/>
          </p:cNvSpPr>
          <p:nvPr>
            <p:ph type="dt" sz="half" idx="10"/>
          </p:nvPr>
        </p:nvSpPr>
        <p:spPr/>
        <p:txBody>
          <a:bodyPr/>
          <a:lstStyle/>
          <a:p>
            <a:fld id="{24FD17E5-2D87-4A00-8115-F0715C0BA48B}" type="datetime1">
              <a:rPr lang="de-DE" smtClean="0">
                <a:solidFill>
                  <a:srgbClr val="FFFFFF"/>
                </a:solidFill>
              </a:rPr>
              <a:pPr/>
              <a:t>07.10.18</a:t>
            </a:fld>
            <a:endParaRPr lang="de-DE" dirty="0">
              <a:solidFill>
                <a:srgbClr val="FFFFFF"/>
              </a:solidFill>
            </a:endParaRPr>
          </a:p>
        </p:txBody>
      </p:sp>
      <p:sp>
        <p:nvSpPr>
          <p:cNvPr id="6" name="Fußzeilenplatzhalter 5"/>
          <p:cNvSpPr>
            <a:spLocks noGrp="1"/>
          </p:cNvSpPr>
          <p:nvPr>
            <p:ph type="ftr" sz="quarter" idx="11"/>
          </p:nvPr>
        </p:nvSpPr>
        <p:spPr/>
        <p:txBody>
          <a:bodyPr/>
          <a:lstStyle/>
          <a:p>
            <a:r>
              <a:rPr lang="de-DE">
                <a:solidFill>
                  <a:srgbClr val="FFFFFF"/>
                </a:solidFill>
              </a:rPr>
              <a:t>© Cerulean Circle GmbH</a:t>
            </a:r>
            <a:endParaRPr lang="de-DE" dirty="0">
              <a:solidFill>
                <a:srgbClr val="FFFFFF"/>
              </a:solidFill>
            </a:endParaRP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srgbClr val="FFFFFF"/>
                </a:solidFill>
              </a:rPr>
              <a:pPr/>
              <a:t>23</a:t>
            </a:fld>
            <a:endParaRPr lang="de-DE">
              <a:solidFill>
                <a:srgbClr val="FFFFFF"/>
              </a:solidFill>
            </a:endParaRPr>
          </a:p>
        </p:txBody>
      </p:sp>
      <p:sp>
        <p:nvSpPr>
          <p:cNvPr id="10" name="Abgerundetes Rechteck 9"/>
          <p:cNvSpPr/>
          <p:nvPr/>
        </p:nvSpPr>
        <p:spPr>
          <a:xfrm>
            <a:off x="914656" y="4153157"/>
            <a:ext cx="2342144" cy="3044810"/>
          </a:xfrm>
          <a:prstGeom prst="roundRect">
            <a:avLst/>
          </a:prstGeom>
          <a:solidFill>
            <a:schemeClr val="bg1"/>
          </a:solidFill>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de-DE">
              <a:solidFill>
                <a:srgbClr val="000000"/>
              </a:solidFill>
            </a:endParaRPr>
          </a:p>
        </p:txBody>
      </p:sp>
      <p:pic>
        <p:nvPicPr>
          <p:cNvPr id="9" name="Bild 8"/>
          <p:cNvPicPr>
            <a:picLocks noChangeAspect="1"/>
          </p:cNvPicPr>
          <p:nvPr/>
        </p:nvPicPr>
        <p:blipFill rotWithShape="1">
          <a:blip r:embed="rId3"/>
          <a:srcRect l="34096" t="25974" r="32841" b="29215"/>
          <a:stretch/>
        </p:blipFill>
        <p:spPr>
          <a:xfrm>
            <a:off x="1303430" y="4524518"/>
            <a:ext cx="1647144" cy="2331146"/>
          </a:xfrm>
          <a:prstGeom prst="rect">
            <a:avLst/>
          </a:prstGeom>
        </p:spPr>
      </p:pic>
      <p:sp>
        <p:nvSpPr>
          <p:cNvPr id="11" name="Oval 12">
            <a:hlinkClick r:id="rId4"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03481027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ichtungspfeil 8"/>
          <p:cNvSpPr/>
          <p:nvPr/>
        </p:nvSpPr>
        <p:spPr>
          <a:xfrm flipH="1">
            <a:off x="2675231" y="2237027"/>
            <a:ext cx="1893861" cy="6877065"/>
          </a:xfrm>
          <a:prstGeom prst="homePlat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a:solidFill>
                <a:srgbClr val="FFFFFF"/>
              </a:solidFill>
            </a:endParaRPr>
          </a:p>
        </p:txBody>
      </p:sp>
      <p:sp>
        <p:nvSpPr>
          <p:cNvPr id="76" name="Rechteck 75"/>
          <p:cNvSpPr/>
          <p:nvPr/>
        </p:nvSpPr>
        <p:spPr>
          <a:xfrm>
            <a:off x="3873542" y="7924802"/>
            <a:ext cx="9300738" cy="1071173"/>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a:solidFill>
                <a:srgbClr val="000000"/>
              </a:solidFill>
            </a:endParaRPr>
          </a:p>
        </p:txBody>
      </p:sp>
      <p:sp>
        <p:nvSpPr>
          <p:cNvPr id="72" name="Rechteck 71"/>
          <p:cNvSpPr/>
          <p:nvPr/>
        </p:nvSpPr>
        <p:spPr>
          <a:xfrm>
            <a:off x="3873542" y="2394516"/>
            <a:ext cx="9300738" cy="5441094"/>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dirty="0">
              <a:solidFill>
                <a:srgbClr val="000000"/>
              </a:solidFill>
            </a:endParaRPr>
          </a:p>
        </p:txBody>
      </p:sp>
      <p:sp>
        <p:nvSpPr>
          <p:cNvPr id="2" name="Titel 1"/>
          <p:cNvSpPr>
            <a:spLocks noGrp="1"/>
          </p:cNvSpPr>
          <p:nvPr>
            <p:ph type="title"/>
          </p:nvPr>
        </p:nvSpPr>
        <p:spPr/>
        <p:txBody>
          <a:bodyPr/>
          <a:lstStyle/>
          <a:p>
            <a:r>
              <a:rPr lang="de-DE" sz="4200" dirty="0"/>
              <a:t>Überblick über den Inhalt des </a:t>
            </a:r>
            <a:br>
              <a:rPr lang="de-DE" sz="4200" dirty="0"/>
            </a:br>
            <a:r>
              <a:rPr lang="de-DE" sz="4200" dirty="0" err="1"/>
              <a:t>Systemic</a:t>
            </a:r>
            <a:r>
              <a:rPr lang="de-DE" sz="4200" dirty="0"/>
              <a:t> Business Design Workshops</a:t>
            </a:r>
          </a:p>
        </p:txBody>
      </p:sp>
      <p:sp>
        <p:nvSpPr>
          <p:cNvPr id="4" name="Textfeld 3"/>
          <p:cNvSpPr txBox="1"/>
          <p:nvPr/>
        </p:nvSpPr>
        <p:spPr>
          <a:xfrm>
            <a:off x="4569094" y="1469594"/>
            <a:ext cx="8605187" cy="923330"/>
          </a:xfrm>
          <a:prstGeom prst="rect">
            <a:avLst/>
          </a:prstGeom>
          <a:noFill/>
        </p:spPr>
        <p:txBody>
          <a:bodyPr wrap="square" rtlCol="0">
            <a:spAutoFit/>
          </a:bodyPr>
          <a:lstStyle>
            <a:defPPr>
              <a:defRPr lang="de-DE"/>
            </a:defPPr>
            <a:lvl1pPr>
              <a:defRPr cap="all"/>
            </a:lvl1pPr>
          </a:lstStyle>
          <a:p>
            <a:pPr defTabSz="685800"/>
            <a:endParaRPr lang="de-DE" dirty="0">
              <a:solidFill>
                <a:srgbClr val="000000"/>
              </a:solidFill>
            </a:endParaRPr>
          </a:p>
          <a:p>
            <a:pPr defTabSz="685800"/>
            <a:r>
              <a:rPr lang="de-DE" dirty="0">
                <a:solidFill>
                  <a:srgbClr val="000000"/>
                </a:solidFill>
              </a:rPr>
              <a:t>Die </a:t>
            </a:r>
            <a:r>
              <a:rPr lang="de-DE" dirty="0" err="1">
                <a:solidFill>
                  <a:srgbClr val="000000"/>
                </a:solidFill>
              </a:rPr>
              <a:t>LanDkarte</a:t>
            </a:r>
            <a:endParaRPr lang="de-DE" dirty="0">
              <a:solidFill>
                <a:srgbClr val="000000"/>
              </a:solidFill>
            </a:endParaRPr>
          </a:p>
        </p:txBody>
      </p:sp>
      <p:sp>
        <p:nvSpPr>
          <p:cNvPr id="10" name="Abgerundetes Rechteck 9"/>
          <p:cNvSpPr/>
          <p:nvPr/>
        </p:nvSpPr>
        <p:spPr>
          <a:xfrm>
            <a:off x="914590" y="4153157"/>
            <a:ext cx="2342144" cy="304481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de-DE">
              <a:solidFill>
                <a:srgbClr val="000000"/>
              </a:solidFill>
            </a:endParaRPr>
          </a:p>
        </p:txBody>
      </p:sp>
      <p:sp>
        <p:nvSpPr>
          <p:cNvPr id="43" name="Textfeld 42"/>
          <p:cNvSpPr txBox="1"/>
          <p:nvPr/>
        </p:nvSpPr>
        <p:spPr>
          <a:xfrm>
            <a:off x="847244" y="4240306"/>
            <a:ext cx="2461197" cy="2169825"/>
          </a:xfrm>
          <a:prstGeom prst="rect">
            <a:avLst/>
          </a:prstGeom>
          <a:noFill/>
        </p:spPr>
        <p:txBody>
          <a:bodyPr wrap="square" rtlCol="0">
            <a:spAutoFit/>
          </a:bodyPr>
          <a:lstStyle/>
          <a:p>
            <a:pPr algn="ctr" defTabSz="685800"/>
            <a:r>
              <a:rPr lang="de-DE" dirty="0" err="1">
                <a:solidFill>
                  <a:srgbClr val="0B6DBC"/>
                </a:solidFill>
              </a:rPr>
              <a:t>Systemic</a:t>
            </a:r>
            <a:endParaRPr lang="de-DE" dirty="0">
              <a:solidFill>
                <a:srgbClr val="0B6DBC"/>
              </a:solidFill>
            </a:endParaRPr>
          </a:p>
          <a:p>
            <a:pPr algn="ctr" defTabSz="685800"/>
            <a:r>
              <a:rPr lang="de-DE" dirty="0">
                <a:solidFill>
                  <a:srgbClr val="0B6DBC"/>
                </a:solidFill>
              </a:rPr>
              <a:t>Business</a:t>
            </a:r>
          </a:p>
          <a:p>
            <a:pPr algn="ctr" defTabSz="685800"/>
            <a:r>
              <a:rPr lang="de-DE" dirty="0">
                <a:solidFill>
                  <a:srgbClr val="0B6DBC"/>
                </a:solidFill>
              </a:rPr>
              <a:t>Design</a:t>
            </a:r>
          </a:p>
          <a:p>
            <a:pPr algn="ctr" defTabSz="685800"/>
            <a:endParaRPr lang="de-DE" dirty="0">
              <a:solidFill>
                <a:srgbClr val="0B6DBC"/>
              </a:solidFill>
            </a:endParaRPr>
          </a:p>
          <a:p>
            <a:pPr algn="ctr" defTabSz="685800"/>
            <a:r>
              <a:rPr lang="de-DE" dirty="0">
                <a:solidFill>
                  <a:srgbClr val="0B6DBC"/>
                </a:solidFill>
              </a:rPr>
              <a:t>Workshop</a:t>
            </a:r>
          </a:p>
        </p:txBody>
      </p:sp>
      <p:sp>
        <p:nvSpPr>
          <p:cNvPr id="42" name="Abgerundetes Rechteck 41"/>
          <p:cNvSpPr/>
          <p:nvPr/>
        </p:nvSpPr>
        <p:spPr>
          <a:xfrm>
            <a:off x="4991353" y="8187654"/>
            <a:ext cx="5368238" cy="638250"/>
          </a:xfrm>
          <a:prstGeom prst="roundRect">
            <a:avLst/>
          </a:prstGeom>
          <a:gradFill flip="none" rotWithShape="1">
            <a:gsLst>
              <a:gs pos="0">
                <a:schemeClr val="accent6">
                  <a:lumMod val="75000"/>
                </a:schemeClr>
              </a:gs>
              <a:gs pos="100000">
                <a:schemeClr val="accent2"/>
              </a:gs>
              <a:gs pos="25000">
                <a:schemeClr val="accent5">
                  <a:lumMod val="75000"/>
                </a:schemeClr>
              </a:gs>
              <a:gs pos="50000">
                <a:schemeClr val="accent4"/>
              </a:gs>
              <a:gs pos="75000">
                <a:schemeClr val="accent2">
                  <a:lumMod val="75000"/>
                </a:schemeClr>
              </a:gs>
            </a:gsLst>
            <a:lin ang="0" scaled="1"/>
            <a:tileRect/>
          </a:gra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000000"/>
                </a:solidFill>
              </a:rPr>
              <a:t>1. Tag </a:t>
            </a:r>
          </a:p>
          <a:p>
            <a:pPr algn="ctr" defTabSz="685800"/>
            <a:r>
              <a:rPr lang="de-DE" sz="1650" dirty="0">
                <a:solidFill>
                  <a:srgbClr val="000000"/>
                </a:solidFill>
              </a:rPr>
              <a:t>Inhalte systemisch vermitteln</a:t>
            </a:r>
          </a:p>
        </p:txBody>
      </p:sp>
      <p:sp>
        <p:nvSpPr>
          <p:cNvPr id="47" name="Abgerundetes Rechteck 46"/>
          <p:cNvSpPr/>
          <p:nvPr/>
        </p:nvSpPr>
        <p:spPr>
          <a:xfrm>
            <a:off x="10359588" y="8173242"/>
            <a:ext cx="1757691" cy="638250"/>
          </a:xfrm>
          <a:prstGeom prst="roundRect">
            <a:avLst/>
          </a:prstGeom>
          <a:gradFill flip="none" rotWithShape="1">
            <a:gsLst>
              <a:gs pos="0">
                <a:schemeClr val="accent2"/>
              </a:gs>
              <a:gs pos="100000">
                <a:schemeClr val="accent1">
                  <a:lumMod val="75000"/>
                </a:schemeClr>
              </a:gs>
            </a:gsLst>
            <a:lin ang="0" scaled="1"/>
            <a:tileRect/>
          </a:gra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000000"/>
                </a:solidFill>
              </a:rPr>
              <a:t>2. &amp; 3. Tag</a:t>
            </a:r>
          </a:p>
          <a:p>
            <a:pPr algn="ctr" defTabSz="685800"/>
            <a:r>
              <a:rPr lang="de-DE" sz="1650" dirty="0">
                <a:solidFill>
                  <a:srgbClr val="000000"/>
                </a:solidFill>
              </a:rPr>
              <a:t>BMC finden &amp; </a:t>
            </a:r>
          </a:p>
        </p:txBody>
      </p:sp>
      <p:sp>
        <p:nvSpPr>
          <p:cNvPr id="48" name="Abgerundetes Rechteck 47"/>
          <p:cNvSpPr/>
          <p:nvPr/>
        </p:nvSpPr>
        <p:spPr>
          <a:xfrm>
            <a:off x="12117279" y="8173242"/>
            <a:ext cx="965793" cy="638250"/>
          </a:xfrm>
          <a:prstGeom prst="roundRect">
            <a:avLst/>
          </a:prstGeom>
          <a:gradFill flip="none" rotWithShape="1">
            <a:gsLst>
              <a:gs pos="0">
                <a:schemeClr val="accent1">
                  <a:lumMod val="75000"/>
                </a:schemeClr>
              </a:gs>
              <a:gs pos="100000">
                <a:schemeClr val="accent1"/>
              </a:gs>
            </a:gsLst>
            <a:lin ang="0" scaled="1"/>
            <a:tileRect/>
          </a:gra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000000"/>
                </a:solidFill>
              </a:rPr>
              <a:t>4.Tag</a:t>
            </a:r>
          </a:p>
          <a:p>
            <a:pPr algn="ctr" defTabSz="685800"/>
            <a:endParaRPr lang="de-DE" sz="1650" dirty="0">
              <a:solidFill>
                <a:srgbClr val="000000"/>
              </a:solidFill>
            </a:endParaRPr>
          </a:p>
        </p:txBody>
      </p:sp>
      <p:grpSp>
        <p:nvGrpSpPr>
          <p:cNvPr id="6" name="Gruppierung 5"/>
          <p:cNvGrpSpPr/>
          <p:nvPr/>
        </p:nvGrpSpPr>
        <p:grpSpPr>
          <a:xfrm>
            <a:off x="4976089" y="2483735"/>
            <a:ext cx="8076197" cy="4769151"/>
            <a:chOff x="2491961" y="2296176"/>
            <a:chExt cx="9086800" cy="2966517"/>
          </a:xfrm>
          <a:solidFill>
            <a:srgbClr val="FFFFFF"/>
          </a:solidFill>
        </p:grpSpPr>
        <p:sp>
          <p:nvSpPr>
            <p:cNvPr id="133" name="Rechteck 132"/>
            <p:cNvSpPr/>
            <p:nvPr/>
          </p:nvSpPr>
          <p:spPr>
            <a:xfrm>
              <a:off x="7280944" y="2296176"/>
              <a:ext cx="4297817" cy="988839"/>
            </a:xfrm>
            <a:prstGeom prst="rect">
              <a:avLst/>
            </a:prstGeom>
            <a:grp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a:solidFill>
                  <a:srgbClr val="FFFFFF"/>
                </a:solidFill>
              </a:endParaRPr>
            </a:p>
          </p:txBody>
        </p:sp>
        <p:sp>
          <p:nvSpPr>
            <p:cNvPr id="5" name="Rechteck 4"/>
            <p:cNvSpPr/>
            <p:nvPr/>
          </p:nvSpPr>
          <p:spPr>
            <a:xfrm>
              <a:off x="4903197" y="3285015"/>
              <a:ext cx="6675562" cy="988839"/>
            </a:xfrm>
            <a:prstGeom prst="rect">
              <a:avLst/>
            </a:prstGeom>
            <a:grp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a:solidFill>
                  <a:srgbClr val="FFFFFF"/>
                </a:solidFill>
              </a:endParaRPr>
            </a:p>
          </p:txBody>
        </p:sp>
        <p:sp>
          <p:nvSpPr>
            <p:cNvPr id="132" name="Rechteck 131"/>
            <p:cNvSpPr/>
            <p:nvPr/>
          </p:nvSpPr>
          <p:spPr>
            <a:xfrm>
              <a:off x="2491961" y="4273854"/>
              <a:ext cx="9086800" cy="988839"/>
            </a:xfrm>
            <a:prstGeom prst="rect">
              <a:avLst/>
            </a:prstGeom>
            <a:grp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a:solidFill>
                  <a:srgbClr val="FFFFFF"/>
                </a:solidFill>
              </a:endParaRPr>
            </a:p>
          </p:txBody>
        </p:sp>
      </p:grpSp>
      <p:sp>
        <p:nvSpPr>
          <p:cNvPr id="138" name="Textfeld 137"/>
          <p:cNvSpPr txBox="1"/>
          <p:nvPr/>
        </p:nvSpPr>
        <p:spPr>
          <a:xfrm>
            <a:off x="5769755" y="3101873"/>
            <a:ext cx="1406154" cy="3093154"/>
          </a:xfrm>
          <a:prstGeom prst="rect">
            <a:avLst/>
          </a:prstGeom>
          <a:noFill/>
        </p:spPr>
        <p:txBody>
          <a:bodyPr wrap="none" rtlCol="0">
            <a:spAutoFit/>
          </a:bodyPr>
          <a:lstStyle/>
          <a:p>
            <a:pPr defTabSz="685800"/>
            <a:r>
              <a:rPr lang="de-DE" sz="19500" dirty="0">
                <a:solidFill>
                  <a:srgbClr val="000000"/>
                </a:solidFill>
              </a:rPr>
              <a:t>E</a:t>
            </a:r>
          </a:p>
        </p:txBody>
      </p:sp>
      <p:sp>
        <p:nvSpPr>
          <p:cNvPr id="139" name="Textfeld 138"/>
          <p:cNvSpPr txBox="1"/>
          <p:nvPr/>
        </p:nvSpPr>
        <p:spPr>
          <a:xfrm>
            <a:off x="7903247" y="1511180"/>
            <a:ext cx="1406154" cy="3093154"/>
          </a:xfrm>
          <a:prstGeom prst="rect">
            <a:avLst/>
          </a:prstGeom>
          <a:noFill/>
        </p:spPr>
        <p:txBody>
          <a:bodyPr wrap="none" rtlCol="0">
            <a:spAutoFit/>
          </a:bodyPr>
          <a:lstStyle/>
          <a:p>
            <a:pPr defTabSz="685800"/>
            <a:r>
              <a:rPr lang="de-DE" sz="19500" dirty="0">
                <a:solidFill>
                  <a:srgbClr val="000000"/>
                </a:solidFill>
              </a:rPr>
              <a:t>E</a:t>
            </a:r>
          </a:p>
        </p:txBody>
      </p:sp>
      <p:sp>
        <p:nvSpPr>
          <p:cNvPr id="140" name="Textfeld 139"/>
          <p:cNvSpPr txBox="1"/>
          <p:nvPr/>
        </p:nvSpPr>
        <p:spPr>
          <a:xfrm>
            <a:off x="3656592" y="4696290"/>
            <a:ext cx="1406154" cy="3093154"/>
          </a:xfrm>
          <a:prstGeom prst="rect">
            <a:avLst/>
          </a:prstGeom>
          <a:noFill/>
        </p:spPr>
        <p:txBody>
          <a:bodyPr wrap="none" rtlCol="0">
            <a:spAutoFit/>
          </a:bodyPr>
          <a:lstStyle/>
          <a:p>
            <a:pPr defTabSz="685800"/>
            <a:r>
              <a:rPr lang="de-DE" sz="19500" dirty="0">
                <a:solidFill>
                  <a:srgbClr val="000000"/>
                </a:solidFill>
              </a:rPr>
              <a:t>E</a:t>
            </a:r>
          </a:p>
        </p:txBody>
      </p:sp>
      <p:pic>
        <p:nvPicPr>
          <p:cNvPr id="7" name="Bild 6"/>
          <p:cNvPicPr>
            <a:picLocks noChangeAspect="1"/>
          </p:cNvPicPr>
          <p:nvPr/>
        </p:nvPicPr>
        <p:blipFill>
          <a:blip r:embed="rId2"/>
          <a:stretch>
            <a:fillRect/>
          </a:stretch>
        </p:blipFill>
        <p:spPr>
          <a:xfrm>
            <a:off x="15130037" y="5544761"/>
            <a:ext cx="1496459" cy="2075733"/>
          </a:xfrm>
          <a:prstGeom prst="rect">
            <a:avLst/>
          </a:prstGeom>
        </p:spPr>
      </p:pic>
      <p:sp>
        <p:nvSpPr>
          <p:cNvPr id="79" name="Textfeld 78"/>
          <p:cNvSpPr txBox="1"/>
          <p:nvPr/>
        </p:nvSpPr>
        <p:spPr>
          <a:xfrm>
            <a:off x="10480669" y="6002042"/>
            <a:ext cx="2495294" cy="923330"/>
          </a:xfrm>
          <a:prstGeom prst="rect">
            <a:avLst/>
          </a:prstGeom>
          <a:noFill/>
        </p:spPr>
        <p:txBody>
          <a:bodyPr wrap="square" rtlCol="0">
            <a:spAutoFit/>
          </a:bodyPr>
          <a:lstStyle>
            <a:defPPr>
              <a:defRPr lang="de-DE"/>
            </a:defPPr>
            <a:lvl1pPr>
              <a:defRPr cap="all"/>
            </a:lvl1pPr>
          </a:lstStyle>
          <a:p>
            <a:pPr defTabSz="685800"/>
            <a:r>
              <a:rPr lang="de-DE" cap="none" dirty="0">
                <a:solidFill>
                  <a:srgbClr val="000000"/>
                </a:solidFill>
              </a:rPr>
              <a:t>ERFOLG </a:t>
            </a:r>
            <a:br>
              <a:rPr lang="de-DE" cap="none" dirty="0">
                <a:solidFill>
                  <a:srgbClr val="000000"/>
                </a:solidFill>
              </a:rPr>
            </a:br>
            <a:r>
              <a:rPr lang="de-DE" cap="none" dirty="0">
                <a:solidFill>
                  <a:srgbClr val="000000"/>
                </a:solidFill>
              </a:rPr>
              <a:t>   </a:t>
            </a:r>
            <a:r>
              <a:rPr lang="de-DE" cap="none" dirty="0">
                <a:solidFill>
                  <a:srgbClr val="FF0000">
                    <a:lumMod val="75000"/>
                  </a:srgbClr>
                </a:solidFill>
              </a:rPr>
              <a:t>ist kein Zufall </a:t>
            </a:r>
          </a:p>
        </p:txBody>
      </p:sp>
      <p:sp>
        <p:nvSpPr>
          <p:cNvPr id="80" name="Textfeld 79"/>
          <p:cNvSpPr txBox="1"/>
          <p:nvPr/>
        </p:nvSpPr>
        <p:spPr>
          <a:xfrm>
            <a:off x="10359591" y="4192220"/>
            <a:ext cx="2723481" cy="1338828"/>
          </a:xfrm>
          <a:prstGeom prst="rect">
            <a:avLst/>
          </a:prstGeom>
          <a:noFill/>
        </p:spPr>
        <p:txBody>
          <a:bodyPr wrap="square" rtlCol="0">
            <a:spAutoFit/>
          </a:bodyPr>
          <a:lstStyle>
            <a:defPPr>
              <a:defRPr lang="de-DE"/>
            </a:defPPr>
            <a:lvl1pPr>
              <a:defRPr cap="all"/>
            </a:lvl1pPr>
          </a:lstStyle>
          <a:p>
            <a:pPr defTabSz="685800"/>
            <a:r>
              <a:rPr lang="de-DE" cap="none" dirty="0">
                <a:solidFill>
                  <a:srgbClr val="000000"/>
                </a:solidFill>
              </a:rPr>
              <a:t>ERFOLGE</a:t>
            </a:r>
            <a:br>
              <a:rPr lang="de-DE" cap="none" dirty="0">
                <a:solidFill>
                  <a:srgbClr val="000000"/>
                </a:solidFill>
              </a:rPr>
            </a:br>
            <a:r>
              <a:rPr lang="de-DE" cap="none" dirty="0">
                <a:solidFill>
                  <a:srgbClr val="000000"/>
                </a:solidFill>
              </a:rPr>
              <a:t>  </a:t>
            </a:r>
            <a:r>
              <a:rPr lang="de-DE" cap="none" dirty="0">
                <a:solidFill>
                  <a:srgbClr val="FFCD00">
                    <a:lumMod val="75000"/>
                  </a:srgbClr>
                </a:solidFill>
              </a:rPr>
              <a:t>wieder</a:t>
            </a:r>
            <a:r>
              <a:rPr lang="de-DE" cap="none" dirty="0">
                <a:solidFill>
                  <a:srgbClr val="000000"/>
                </a:solidFill>
              </a:rPr>
              <a:t>erkennen</a:t>
            </a:r>
          </a:p>
          <a:p>
            <a:pPr defTabSz="685800"/>
            <a:r>
              <a:rPr lang="de-DE" cap="none" dirty="0">
                <a:solidFill>
                  <a:srgbClr val="000000"/>
                </a:solidFill>
              </a:rPr>
              <a:t>  </a:t>
            </a:r>
            <a:r>
              <a:rPr lang="de-DE" i="1" cap="none" dirty="0">
                <a:solidFill>
                  <a:srgbClr val="B77600"/>
                </a:solidFill>
              </a:rPr>
              <a:t>können</a:t>
            </a:r>
          </a:p>
        </p:txBody>
      </p:sp>
      <p:sp>
        <p:nvSpPr>
          <p:cNvPr id="81" name="Textfeld 80"/>
          <p:cNvSpPr txBox="1"/>
          <p:nvPr/>
        </p:nvSpPr>
        <p:spPr>
          <a:xfrm>
            <a:off x="10359591" y="3155846"/>
            <a:ext cx="2723481" cy="923330"/>
          </a:xfrm>
          <a:prstGeom prst="rect">
            <a:avLst/>
          </a:prstGeom>
          <a:noFill/>
        </p:spPr>
        <p:txBody>
          <a:bodyPr wrap="square" rtlCol="0">
            <a:spAutoFit/>
          </a:bodyPr>
          <a:lstStyle>
            <a:defPPr>
              <a:defRPr lang="de-DE"/>
            </a:defPPr>
            <a:lvl1pPr>
              <a:defRPr cap="all"/>
            </a:lvl1pPr>
          </a:lstStyle>
          <a:p>
            <a:pPr defTabSz="685800"/>
            <a:r>
              <a:rPr lang="de-DE" cap="none" dirty="0">
                <a:solidFill>
                  <a:srgbClr val="0B6DBC">
                    <a:lumMod val="75000"/>
                  </a:srgbClr>
                </a:solidFill>
              </a:rPr>
              <a:t>ERFOLGE</a:t>
            </a:r>
            <a:r>
              <a:rPr lang="de-DE" cap="none" dirty="0">
                <a:solidFill>
                  <a:srgbClr val="000000"/>
                </a:solidFill>
              </a:rPr>
              <a:t/>
            </a:r>
            <a:br>
              <a:rPr lang="de-DE" cap="none" dirty="0">
                <a:solidFill>
                  <a:srgbClr val="000000"/>
                </a:solidFill>
              </a:rPr>
            </a:br>
            <a:r>
              <a:rPr lang="de-DE" cap="none" dirty="0">
                <a:solidFill>
                  <a:srgbClr val="000000"/>
                </a:solidFill>
              </a:rPr>
              <a:t>  </a:t>
            </a:r>
            <a:r>
              <a:rPr lang="de-DE" cap="none" dirty="0">
                <a:solidFill>
                  <a:srgbClr val="83B819">
                    <a:lumMod val="75000"/>
                  </a:srgbClr>
                </a:solidFill>
              </a:rPr>
              <a:t>produzieren</a:t>
            </a:r>
            <a:endParaRPr lang="de-DE" i="1" cap="none" dirty="0">
              <a:solidFill>
                <a:srgbClr val="83B819">
                  <a:lumMod val="75000"/>
                </a:srgbClr>
              </a:solidFill>
            </a:endParaRPr>
          </a:p>
        </p:txBody>
      </p:sp>
      <p:sp>
        <p:nvSpPr>
          <p:cNvPr id="12" name="Rechteck 11"/>
          <p:cNvSpPr/>
          <p:nvPr/>
        </p:nvSpPr>
        <p:spPr>
          <a:xfrm>
            <a:off x="11858099" y="8410133"/>
            <a:ext cx="1275413" cy="346249"/>
          </a:xfrm>
          <a:prstGeom prst="rect">
            <a:avLst/>
          </a:prstGeom>
        </p:spPr>
        <p:txBody>
          <a:bodyPr wrap="none">
            <a:spAutoFit/>
          </a:bodyPr>
          <a:lstStyle/>
          <a:p>
            <a:pPr algn="ctr" defTabSz="685800"/>
            <a:r>
              <a:rPr lang="de-DE" sz="1650" dirty="0">
                <a:solidFill>
                  <a:srgbClr val="000000"/>
                </a:solidFill>
              </a:rPr>
              <a:t>präsentieren</a:t>
            </a:r>
          </a:p>
        </p:txBody>
      </p:sp>
      <p:sp>
        <p:nvSpPr>
          <p:cNvPr id="111" name="Abgerundetes Rechteck 110"/>
          <p:cNvSpPr/>
          <p:nvPr/>
        </p:nvSpPr>
        <p:spPr>
          <a:xfrm>
            <a:off x="9232455" y="3257563"/>
            <a:ext cx="1127133" cy="796556"/>
          </a:xfrm>
          <a:prstGeom prst="roundRect">
            <a:avLst/>
          </a:prstGeom>
          <a:solidFill>
            <a:schemeClr val="accent3"/>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r>
              <a:rPr lang="de-DE" sz="1650" b="1" dirty="0">
                <a:solidFill>
                  <a:srgbClr val="FFFFFF"/>
                </a:solidFill>
              </a:rPr>
              <a:t>BMD</a:t>
            </a:r>
          </a:p>
          <a:p>
            <a:pPr defTabSz="685800"/>
            <a:r>
              <a:rPr lang="de-DE" sz="1650" dirty="0">
                <a:solidFill>
                  <a:srgbClr val="FFFFFF"/>
                </a:solidFill>
              </a:rPr>
              <a:t>Crash </a:t>
            </a:r>
            <a:r>
              <a:rPr lang="de-DE" sz="1650" dirty="0" err="1">
                <a:solidFill>
                  <a:srgbClr val="FFFFFF"/>
                </a:solidFill>
              </a:rPr>
              <a:t>it</a:t>
            </a:r>
            <a:endParaRPr lang="de-DE" sz="1650" dirty="0">
              <a:solidFill>
                <a:srgbClr val="FFFFFF"/>
              </a:solidFill>
            </a:endParaRPr>
          </a:p>
          <a:p>
            <a:pPr defTabSz="685800"/>
            <a:r>
              <a:rPr lang="de-DE" sz="1650" dirty="0">
                <a:solidFill>
                  <a:srgbClr val="FFFFFF"/>
                </a:solidFill>
              </a:rPr>
              <a:t>Fix </a:t>
            </a:r>
            <a:r>
              <a:rPr lang="de-DE" sz="1650" dirty="0" err="1">
                <a:solidFill>
                  <a:srgbClr val="FFFFFF"/>
                </a:solidFill>
              </a:rPr>
              <a:t>it</a:t>
            </a:r>
            <a:endParaRPr lang="de-DE" sz="1650" dirty="0">
              <a:solidFill>
                <a:srgbClr val="FFFFFF"/>
              </a:solidFill>
            </a:endParaRPr>
          </a:p>
        </p:txBody>
      </p:sp>
      <p:sp>
        <p:nvSpPr>
          <p:cNvPr id="95" name="Abgerundetes Rechteck 94"/>
          <p:cNvSpPr/>
          <p:nvPr/>
        </p:nvSpPr>
        <p:spPr>
          <a:xfrm>
            <a:off x="8728512" y="4054118"/>
            <a:ext cx="1631079" cy="394883"/>
          </a:xfrm>
          <a:prstGeom prst="round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r>
              <a:rPr lang="de-DE" sz="1650" dirty="0">
                <a:solidFill>
                  <a:srgbClr val="000000"/>
                </a:solidFill>
              </a:rPr>
              <a:t>BMC Pattern</a:t>
            </a:r>
          </a:p>
        </p:txBody>
      </p:sp>
      <p:sp>
        <p:nvSpPr>
          <p:cNvPr id="96" name="Abgerundetes Rechteck 95"/>
          <p:cNvSpPr/>
          <p:nvPr/>
        </p:nvSpPr>
        <p:spPr>
          <a:xfrm>
            <a:off x="8088964" y="4452397"/>
            <a:ext cx="2270630" cy="394883"/>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r>
              <a:rPr lang="de-DE" sz="1650" dirty="0">
                <a:solidFill>
                  <a:srgbClr val="FFFFFF"/>
                </a:solidFill>
              </a:rPr>
              <a:t>BMC Element Pattern</a:t>
            </a:r>
          </a:p>
        </p:txBody>
      </p:sp>
      <p:sp>
        <p:nvSpPr>
          <p:cNvPr id="109" name="Abgerundetes Rechteck 108"/>
          <p:cNvSpPr/>
          <p:nvPr/>
        </p:nvSpPr>
        <p:spPr>
          <a:xfrm>
            <a:off x="7655604" y="4850675"/>
            <a:ext cx="2703987" cy="394883"/>
          </a:xfrm>
          <a:prstGeom prst="roundRect">
            <a:avLst/>
          </a:prstGeom>
          <a:solidFill>
            <a:schemeClr val="accent4"/>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r>
              <a:rPr lang="de-DE" sz="1650" dirty="0">
                <a:solidFill>
                  <a:srgbClr val="000000"/>
                </a:solidFill>
              </a:rPr>
              <a:t>BMM – </a:t>
            </a:r>
            <a:r>
              <a:rPr lang="de-DE" sz="1650" dirty="0" err="1">
                <a:solidFill>
                  <a:srgbClr val="000000"/>
                </a:solidFill>
              </a:rPr>
              <a:t>Misery</a:t>
            </a:r>
            <a:r>
              <a:rPr lang="de-DE" sz="1650" dirty="0">
                <a:solidFill>
                  <a:srgbClr val="000000"/>
                </a:solidFill>
              </a:rPr>
              <a:t> </a:t>
            </a:r>
            <a:r>
              <a:rPr lang="de-DE" sz="1650" dirty="0">
                <a:solidFill>
                  <a:srgbClr val="000000"/>
                </a:solidFill>
                <a:sym typeface="Wingdings"/>
              </a:rPr>
              <a:t> </a:t>
            </a:r>
            <a:r>
              <a:rPr lang="de-DE" sz="1650" dirty="0" err="1">
                <a:solidFill>
                  <a:srgbClr val="000000"/>
                </a:solidFill>
                <a:sym typeface="Wingdings"/>
              </a:rPr>
              <a:t>Mastery</a:t>
            </a:r>
            <a:endParaRPr lang="de-DE" sz="1650" dirty="0">
              <a:solidFill>
                <a:srgbClr val="000000"/>
              </a:solidFill>
            </a:endParaRPr>
          </a:p>
        </p:txBody>
      </p:sp>
      <p:sp>
        <p:nvSpPr>
          <p:cNvPr id="110" name="Abgerundetes Rechteck 109">
            <a:hlinkClick r:id="rId3" action="ppaction://hlinksldjump"/>
          </p:cNvPr>
          <p:cNvSpPr/>
          <p:nvPr/>
        </p:nvSpPr>
        <p:spPr>
          <a:xfrm>
            <a:off x="7119156" y="5248952"/>
            <a:ext cx="3240435" cy="394883"/>
          </a:xfrm>
          <a:prstGeom prst="roundRect">
            <a:avLst/>
          </a:prstGeom>
          <a:solidFill>
            <a:schemeClr val="accent4">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r>
              <a:rPr lang="de-DE" sz="1650" dirty="0">
                <a:solidFill>
                  <a:srgbClr val="FFFFFF"/>
                </a:solidFill>
              </a:rPr>
              <a:t>BMS - Business Model Space</a:t>
            </a:r>
          </a:p>
        </p:txBody>
      </p:sp>
      <p:sp>
        <p:nvSpPr>
          <p:cNvPr id="84" name="Abgerundetes Rechteck 83"/>
          <p:cNvSpPr/>
          <p:nvPr/>
        </p:nvSpPr>
        <p:spPr>
          <a:xfrm>
            <a:off x="6587273" y="5663170"/>
            <a:ext cx="3772317" cy="394883"/>
          </a:xfrm>
          <a:prstGeom prst="roundRect">
            <a:avLst/>
          </a:prstGeom>
          <a:solidFill>
            <a:schemeClr val="accent5"/>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r>
              <a:rPr lang="de-DE" sz="1650" dirty="0">
                <a:solidFill>
                  <a:srgbClr val="000000"/>
                </a:solidFill>
              </a:rPr>
              <a:t>Mut zur Reife – Paradigmenwechsel</a:t>
            </a:r>
          </a:p>
        </p:txBody>
      </p:sp>
      <p:sp>
        <p:nvSpPr>
          <p:cNvPr id="85" name="Abgerundetes Rechteck 84"/>
          <p:cNvSpPr/>
          <p:nvPr/>
        </p:nvSpPr>
        <p:spPr>
          <a:xfrm>
            <a:off x="6046247" y="6061444"/>
            <a:ext cx="4313345" cy="394883"/>
          </a:xfrm>
          <a:prstGeom prst="roundRect">
            <a:avLst/>
          </a:prstGeom>
          <a:solidFill>
            <a:schemeClr val="accent5">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r>
              <a:rPr lang="de-DE" sz="1650" dirty="0">
                <a:solidFill>
                  <a:srgbClr val="FFFFFF"/>
                </a:solidFill>
              </a:rPr>
              <a:t>SDT - System Design </a:t>
            </a:r>
            <a:r>
              <a:rPr lang="de-DE" sz="1650" dirty="0" err="1">
                <a:solidFill>
                  <a:srgbClr val="FFFFFF"/>
                </a:solidFill>
              </a:rPr>
              <a:t>Thinking</a:t>
            </a:r>
            <a:endParaRPr lang="de-DE" sz="1650" dirty="0">
              <a:solidFill>
                <a:srgbClr val="FFFFFF"/>
              </a:solidFill>
            </a:endParaRPr>
          </a:p>
        </p:txBody>
      </p:sp>
      <p:sp>
        <p:nvSpPr>
          <p:cNvPr id="86" name="Abgerundetes Rechteck 85"/>
          <p:cNvSpPr/>
          <p:nvPr/>
        </p:nvSpPr>
        <p:spPr>
          <a:xfrm>
            <a:off x="5514365" y="6459727"/>
            <a:ext cx="4845225" cy="394883"/>
          </a:xfrm>
          <a:prstGeom prst="roundRect">
            <a:avLst/>
          </a:prstGeom>
          <a:solidFill>
            <a:schemeClr val="accent6"/>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r>
              <a:rPr lang="de-DE" sz="1650" dirty="0">
                <a:solidFill>
                  <a:srgbClr val="000000"/>
                </a:solidFill>
              </a:rPr>
              <a:t>BMC – Business Model </a:t>
            </a:r>
            <a:r>
              <a:rPr lang="de-DE" sz="1650" dirty="0" err="1">
                <a:solidFill>
                  <a:srgbClr val="000000"/>
                </a:solidFill>
              </a:rPr>
              <a:t>Canvas</a:t>
            </a:r>
            <a:endParaRPr lang="de-DE" sz="1650" dirty="0">
              <a:solidFill>
                <a:srgbClr val="000000"/>
              </a:solidFill>
            </a:endParaRPr>
          </a:p>
        </p:txBody>
      </p:sp>
      <p:sp>
        <p:nvSpPr>
          <p:cNvPr id="87" name="Abgerundetes Rechteck 86"/>
          <p:cNvSpPr/>
          <p:nvPr/>
        </p:nvSpPr>
        <p:spPr>
          <a:xfrm>
            <a:off x="4976087" y="6857990"/>
            <a:ext cx="5383505" cy="394883"/>
          </a:xfrm>
          <a:prstGeom prst="roundRect">
            <a:avLst/>
          </a:prstGeom>
          <a:solidFill>
            <a:schemeClr val="accent6">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r>
              <a:rPr lang="de-DE" sz="1650" dirty="0">
                <a:solidFill>
                  <a:srgbClr val="FFFFFF"/>
                </a:solidFill>
              </a:rPr>
              <a:t>CMM – </a:t>
            </a:r>
            <a:r>
              <a:rPr lang="de-DE" sz="1650" dirty="0" err="1">
                <a:solidFill>
                  <a:srgbClr val="FFFFFF"/>
                </a:solidFill>
              </a:rPr>
              <a:t>Capability</a:t>
            </a:r>
            <a:r>
              <a:rPr lang="de-DE" sz="1650" dirty="0">
                <a:solidFill>
                  <a:srgbClr val="FFFFFF"/>
                </a:solidFill>
              </a:rPr>
              <a:t> </a:t>
            </a:r>
            <a:r>
              <a:rPr lang="de-DE" sz="1650" dirty="0" err="1">
                <a:solidFill>
                  <a:srgbClr val="FFFFFF"/>
                </a:solidFill>
              </a:rPr>
              <a:t>Maturity</a:t>
            </a:r>
            <a:r>
              <a:rPr lang="de-DE" sz="1650" dirty="0">
                <a:solidFill>
                  <a:srgbClr val="FFFFFF"/>
                </a:solidFill>
              </a:rPr>
              <a:t> Model</a:t>
            </a:r>
          </a:p>
        </p:txBody>
      </p:sp>
      <p:sp>
        <p:nvSpPr>
          <p:cNvPr id="36" name="Abgerundetes Rechteck 35"/>
          <p:cNvSpPr/>
          <p:nvPr/>
        </p:nvSpPr>
        <p:spPr>
          <a:xfrm>
            <a:off x="10218947" y="2483735"/>
            <a:ext cx="2833335" cy="773826"/>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000000"/>
                </a:solidFill>
              </a:rPr>
              <a:t>Den Vorgesetzten </a:t>
            </a:r>
            <a:r>
              <a:rPr lang="de-DE" sz="1650" dirty="0" err="1">
                <a:solidFill>
                  <a:srgbClr val="000000"/>
                </a:solidFill>
              </a:rPr>
              <a:t>präsentiern</a:t>
            </a:r>
            <a:endParaRPr lang="de-DE" sz="1650" dirty="0">
              <a:solidFill>
                <a:srgbClr val="000000"/>
              </a:solidFill>
            </a:endParaRPr>
          </a:p>
        </p:txBody>
      </p:sp>
      <p:sp>
        <p:nvSpPr>
          <p:cNvPr id="3" name="Textfeld 2"/>
          <p:cNvSpPr txBox="1"/>
          <p:nvPr/>
        </p:nvSpPr>
        <p:spPr>
          <a:xfrm>
            <a:off x="4909695" y="5524032"/>
            <a:ext cx="1414170" cy="923330"/>
          </a:xfrm>
          <a:prstGeom prst="rect">
            <a:avLst/>
          </a:prstGeom>
          <a:noFill/>
        </p:spPr>
        <p:txBody>
          <a:bodyPr wrap="none" rtlCol="0">
            <a:spAutoFit/>
          </a:bodyPr>
          <a:lstStyle/>
          <a:p>
            <a:pPr defTabSz="685800"/>
            <a:r>
              <a:rPr lang="de-DE" dirty="0">
                <a:solidFill>
                  <a:srgbClr val="0B6DBC"/>
                </a:solidFill>
              </a:rPr>
              <a:t>Lösungs-</a:t>
            </a:r>
          </a:p>
          <a:p>
            <a:pPr defTabSz="685800"/>
            <a:r>
              <a:rPr lang="de-DE" dirty="0">
                <a:solidFill>
                  <a:srgbClr val="0B6DBC"/>
                </a:solidFill>
              </a:rPr>
              <a:t>Reife</a:t>
            </a:r>
          </a:p>
        </p:txBody>
      </p:sp>
      <p:sp>
        <p:nvSpPr>
          <p:cNvPr id="37" name="Textfeld 36"/>
          <p:cNvSpPr txBox="1"/>
          <p:nvPr/>
        </p:nvSpPr>
        <p:spPr>
          <a:xfrm>
            <a:off x="7037043" y="3972000"/>
            <a:ext cx="1292662" cy="923330"/>
          </a:xfrm>
          <a:prstGeom prst="rect">
            <a:avLst/>
          </a:prstGeom>
          <a:noFill/>
        </p:spPr>
        <p:txBody>
          <a:bodyPr wrap="none" rtlCol="0">
            <a:spAutoFit/>
          </a:bodyPr>
          <a:lstStyle/>
          <a:p>
            <a:pPr defTabSz="685800"/>
            <a:r>
              <a:rPr lang="de-DE" dirty="0">
                <a:solidFill>
                  <a:srgbClr val="0B6DBC"/>
                </a:solidFill>
              </a:rPr>
              <a:t>Muster-</a:t>
            </a:r>
          </a:p>
          <a:p>
            <a:pPr defTabSz="685800"/>
            <a:r>
              <a:rPr lang="de-DE" dirty="0">
                <a:solidFill>
                  <a:srgbClr val="0B6DBC"/>
                </a:solidFill>
              </a:rPr>
              <a:t>denke</a:t>
            </a:r>
          </a:p>
        </p:txBody>
      </p:sp>
      <p:cxnSp>
        <p:nvCxnSpPr>
          <p:cNvPr id="11" name="Gekrümmte Verbindung 10"/>
          <p:cNvCxnSpPr>
            <a:stCxn id="16" idx="0"/>
            <a:endCxn id="138" idx="1"/>
          </p:cNvCxnSpPr>
          <p:nvPr/>
        </p:nvCxnSpPr>
        <p:spPr>
          <a:xfrm rot="5400000" flipH="1" flipV="1">
            <a:off x="4790664" y="4530429"/>
            <a:ext cx="861069" cy="1097113"/>
          </a:xfrm>
          <a:prstGeom prst="curved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16" name="Rechteck 15"/>
          <p:cNvSpPr/>
          <p:nvPr/>
        </p:nvSpPr>
        <p:spPr>
          <a:xfrm>
            <a:off x="4009082" y="5509519"/>
            <a:ext cx="1327119" cy="6857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a:solidFill>
                <a:srgbClr val="FFFFFF"/>
              </a:solidFill>
            </a:endParaRPr>
          </a:p>
        </p:txBody>
      </p:sp>
      <p:cxnSp>
        <p:nvCxnSpPr>
          <p:cNvPr id="45" name="Gekrümmte Verbindung 44"/>
          <p:cNvCxnSpPr>
            <a:stCxn id="46" idx="0"/>
            <a:endCxn id="139" idx="1"/>
          </p:cNvCxnSpPr>
          <p:nvPr/>
        </p:nvCxnSpPr>
        <p:spPr>
          <a:xfrm rot="5400000" flipH="1" flipV="1">
            <a:off x="6908930" y="2891475"/>
            <a:ext cx="828034" cy="1160599"/>
          </a:xfrm>
          <a:prstGeom prst="curved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46" name="Rechteck 45"/>
          <p:cNvSpPr/>
          <p:nvPr/>
        </p:nvSpPr>
        <p:spPr>
          <a:xfrm>
            <a:off x="6079088" y="3885791"/>
            <a:ext cx="1327119" cy="6857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a:solidFill>
                <a:srgbClr val="FFFFFF"/>
              </a:solidFill>
            </a:endParaRPr>
          </a:p>
        </p:txBody>
      </p:sp>
      <p:sp>
        <p:nvSpPr>
          <p:cNvPr id="41" name="Textfeld 40"/>
          <p:cNvSpPr txBox="1"/>
          <p:nvPr/>
        </p:nvSpPr>
        <p:spPr>
          <a:xfrm rot="19387289">
            <a:off x="3680048" y="3270424"/>
            <a:ext cx="3885893" cy="507831"/>
          </a:xfrm>
          <a:prstGeom prst="rect">
            <a:avLst/>
          </a:prstGeom>
          <a:noFill/>
        </p:spPr>
        <p:txBody>
          <a:bodyPr wrap="square" rtlCol="0">
            <a:spAutoFit/>
          </a:bodyPr>
          <a:lstStyle>
            <a:defPPr>
              <a:defRPr lang="de-DE"/>
            </a:defPPr>
            <a:lvl1pPr>
              <a:defRPr cap="all"/>
            </a:lvl1pPr>
          </a:lstStyle>
          <a:p>
            <a:pPr defTabSz="685800"/>
            <a:r>
              <a:rPr lang="de-DE" dirty="0">
                <a:solidFill>
                  <a:srgbClr val="000000"/>
                </a:solidFill>
              </a:rPr>
              <a:t>Die Wegbeschreibung</a:t>
            </a:r>
          </a:p>
        </p:txBody>
      </p:sp>
      <p:sp>
        <p:nvSpPr>
          <p:cNvPr id="44" name="Textfeld 43"/>
          <p:cNvSpPr txBox="1"/>
          <p:nvPr/>
        </p:nvSpPr>
        <p:spPr>
          <a:xfrm>
            <a:off x="9132188" y="2366765"/>
            <a:ext cx="1128835" cy="507831"/>
          </a:xfrm>
          <a:prstGeom prst="rect">
            <a:avLst/>
          </a:prstGeom>
          <a:noFill/>
        </p:spPr>
        <p:txBody>
          <a:bodyPr wrap="none" rtlCol="0">
            <a:spAutoFit/>
          </a:bodyPr>
          <a:lstStyle/>
          <a:p>
            <a:pPr defTabSz="685800"/>
            <a:r>
              <a:rPr lang="de-DE" dirty="0">
                <a:solidFill>
                  <a:srgbClr val="0B6DBC"/>
                </a:solidFill>
              </a:rPr>
              <a:t>Design</a:t>
            </a:r>
          </a:p>
        </p:txBody>
      </p:sp>
      <p:pic>
        <p:nvPicPr>
          <p:cNvPr id="51" name="Inhaltsplatzhalter 3" descr="BMC Business Model Canvas.pdf"/>
          <p:cNvPicPr>
            <a:picLocks noChangeAspect="1"/>
          </p:cNvPicPr>
          <p:nvPr/>
        </p:nvPicPr>
        <p:blipFill rotWithShape="1">
          <a:blip r:embed="rId4" cstate="print">
            <a:extLst>
              <a:ext uri="{28A0092B-C50C-407E-A947-70E740481C1C}">
                <a14:useLocalDpi xmlns:a14="http://schemas.microsoft.com/office/drawing/2010/main" val="0"/>
              </a:ext>
            </a:extLst>
          </a:blip>
          <a:srcRect l="-4475" t="-4439" r="1" b="-338"/>
          <a:stretch/>
        </p:blipFill>
        <p:spPr>
          <a:xfrm>
            <a:off x="13314923" y="2351678"/>
            <a:ext cx="4575512" cy="3059189"/>
          </a:xfrm>
          <a:prstGeom prst="rect">
            <a:avLst/>
          </a:prstGeom>
        </p:spPr>
      </p:pic>
      <p:sp>
        <p:nvSpPr>
          <p:cNvPr id="50" name="AutoShape 25"/>
          <p:cNvSpPr>
            <a:spLocks noChangeArrowheads="1"/>
          </p:cNvSpPr>
          <p:nvPr/>
        </p:nvSpPr>
        <p:spPr bwMode="auto">
          <a:xfrm rot="16200000">
            <a:off x="15147690" y="3303924"/>
            <a:ext cx="1108125" cy="884658"/>
          </a:xfrm>
          <a:prstGeom prst="hexagon">
            <a:avLst>
              <a:gd name="adj" fmla="val 28906"/>
              <a:gd name="vf" fmla="val 115470"/>
            </a:avLst>
          </a:prstGeom>
          <a:solidFill>
            <a:schemeClr val="accent2"/>
          </a:solidFill>
          <a:ln w="15875" algn="ctr">
            <a:solidFill>
              <a:schemeClr val="accent1"/>
            </a:solidFill>
            <a:miter lim="800000"/>
            <a:headEnd/>
            <a:tailEnd/>
          </a:ln>
          <a:effectLst/>
          <a:extLst/>
        </p:spPr>
        <p:txBody>
          <a:bodyPr vert="eaVert" wrap="none" anchor="ctr"/>
          <a:lstStyle/>
          <a:p>
            <a:pPr algn="ctr" defTabSz="685800" fontAlgn="base">
              <a:spcBef>
                <a:spcPct val="0"/>
              </a:spcBef>
              <a:spcAft>
                <a:spcPct val="0"/>
              </a:spcAft>
            </a:pPr>
            <a:r>
              <a:rPr lang="de-DE" sz="1500" b="1" dirty="0">
                <a:solidFill>
                  <a:srgbClr val="47441C"/>
                </a:solidFill>
              </a:rPr>
              <a:t>Service</a:t>
            </a:r>
          </a:p>
        </p:txBody>
      </p:sp>
      <p:sp>
        <p:nvSpPr>
          <p:cNvPr id="52" name="Dreieck 51"/>
          <p:cNvSpPr/>
          <p:nvPr/>
        </p:nvSpPr>
        <p:spPr>
          <a:xfrm rot="5400000">
            <a:off x="12217448" y="6949995"/>
            <a:ext cx="3147413" cy="535089"/>
          </a:xfrm>
          <a:prstGeom prst="triangle">
            <a:avLst>
              <a:gd name="adj" fmla="val 502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53" name="Textfeld 52"/>
          <p:cNvSpPr txBox="1"/>
          <p:nvPr/>
        </p:nvSpPr>
        <p:spPr>
          <a:xfrm>
            <a:off x="14331164" y="7217540"/>
            <a:ext cx="3228252" cy="923330"/>
          </a:xfrm>
          <a:prstGeom prst="rect">
            <a:avLst/>
          </a:prstGeom>
          <a:noFill/>
        </p:spPr>
        <p:txBody>
          <a:bodyPr wrap="square" rtlCol="0">
            <a:spAutoFit/>
          </a:bodyPr>
          <a:lstStyle>
            <a:defPPr>
              <a:defRPr lang="de-DE"/>
            </a:defPPr>
            <a:lvl1pPr>
              <a:defRPr cap="all"/>
            </a:lvl1pPr>
          </a:lstStyle>
          <a:p>
            <a:pPr defTabSz="685800"/>
            <a:endParaRPr lang="de-DE" dirty="0">
              <a:solidFill>
                <a:srgbClr val="000000"/>
              </a:solidFill>
            </a:endParaRPr>
          </a:p>
          <a:p>
            <a:pPr defTabSz="685800"/>
            <a:r>
              <a:rPr lang="de-DE" dirty="0">
                <a:solidFill>
                  <a:srgbClr val="000000"/>
                </a:solidFill>
              </a:rPr>
              <a:t>Erfolg hoch Drei</a:t>
            </a:r>
          </a:p>
        </p:txBody>
      </p:sp>
      <p:pic>
        <p:nvPicPr>
          <p:cNvPr id="54" name="Bild 53"/>
          <p:cNvPicPr>
            <a:picLocks noChangeAspect="1"/>
          </p:cNvPicPr>
          <p:nvPr/>
        </p:nvPicPr>
        <p:blipFill rotWithShape="1">
          <a:blip r:embed="rId5"/>
          <a:srcRect l="20104" t="-38122" r="60199" b="42782"/>
          <a:stretch/>
        </p:blipFill>
        <p:spPr>
          <a:xfrm>
            <a:off x="1104924" y="2037537"/>
            <a:ext cx="1942434" cy="5034777"/>
          </a:xfrm>
          <a:prstGeom prst="rect">
            <a:avLst/>
          </a:prstGeom>
        </p:spPr>
      </p:pic>
      <p:sp>
        <p:nvSpPr>
          <p:cNvPr id="49" name="Oval 12">
            <a:hlinkClick r:id="rId6"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7337353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up)">
                                      <p:cBhvr>
                                        <p:cTn id="7" dur="500"/>
                                        <p:tgtEl>
                                          <p:spTgt spid="4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up)">
                                      <p:cBhvr>
                                        <p:cTn id="11" dur="500"/>
                                        <p:tgtEl>
                                          <p:spTgt spid="4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up)">
                                      <p:cBhvr>
                                        <p:cTn id="1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7" grpId="0" animBg="1"/>
      <p:bldP spid="4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 name="Richtungspfeil 384"/>
          <p:cNvSpPr/>
          <p:nvPr/>
        </p:nvSpPr>
        <p:spPr>
          <a:xfrm flipH="1">
            <a:off x="2675297" y="2247698"/>
            <a:ext cx="1893861" cy="6877065"/>
          </a:xfrm>
          <a:prstGeom prst="homePlat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a:solidFill>
                <a:srgbClr val="FFFFFF"/>
              </a:solidFill>
            </a:endParaRPr>
          </a:p>
        </p:txBody>
      </p:sp>
      <p:sp>
        <p:nvSpPr>
          <p:cNvPr id="387" name="Rechteck 386"/>
          <p:cNvSpPr/>
          <p:nvPr/>
        </p:nvSpPr>
        <p:spPr>
          <a:xfrm>
            <a:off x="3873608" y="2405187"/>
            <a:ext cx="9300738" cy="660145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dirty="0">
              <a:solidFill>
                <a:srgbClr val="000000"/>
              </a:solidFill>
            </a:endParaRPr>
          </a:p>
        </p:txBody>
      </p:sp>
      <p:sp>
        <p:nvSpPr>
          <p:cNvPr id="386" name="Abgerundetes Rechteck 385"/>
          <p:cNvSpPr/>
          <p:nvPr/>
        </p:nvSpPr>
        <p:spPr>
          <a:xfrm>
            <a:off x="914656" y="4153157"/>
            <a:ext cx="2342144" cy="304481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de-DE">
              <a:solidFill>
                <a:srgbClr val="000000"/>
              </a:solidFill>
            </a:endParaRPr>
          </a:p>
        </p:txBody>
      </p:sp>
      <p:sp>
        <p:nvSpPr>
          <p:cNvPr id="2" name="Titel 1"/>
          <p:cNvSpPr>
            <a:spLocks noGrp="1"/>
          </p:cNvSpPr>
          <p:nvPr>
            <p:ph type="title"/>
          </p:nvPr>
        </p:nvSpPr>
        <p:spPr/>
        <p:txBody>
          <a:bodyPr/>
          <a:lstStyle/>
          <a:p>
            <a:r>
              <a:rPr lang="de-DE" dirty="0"/>
              <a:t>Im Workshop wird eine durchgehende Geschäftsstrategie für neue Produkte und Dienstleistungen erarbeitet</a:t>
            </a:r>
          </a:p>
        </p:txBody>
      </p:sp>
      <p:sp>
        <p:nvSpPr>
          <p:cNvPr id="159" name="Foliennummernplatzhalter 2"/>
          <p:cNvSpPr>
            <a:spLocks noGrp="1"/>
          </p:cNvSpPr>
          <p:nvPr>
            <p:ph type="sldNum" sz="quarter" idx="12"/>
          </p:nvPr>
        </p:nvSpPr>
        <p:spPr/>
        <p:txBody>
          <a:bodyPr/>
          <a:lstStyle/>
          <a:p>
            <a:fld id="{49F69FE2-5360-4081-8C9C-5E6D67946672}" type="slidenum">
              <a:rPr lang="de-DE" smtClean="0">
                <a:solidFill>
                  <a:srgbClr val="FFFFFF"/>
                </a:solidFill>
              </a:rPr>
              <a:pPr/>
              <a:t>25</a:t>
            </a:fld>
            <a:endParaRPr lang="de-DE">
              <a:solidFill>
                <a:srgbClr val="FFFFFF"/>
              </a:solidFill>
            </a:endParaRPr>
          </a:p>
        </p:txBody>
      </p:sp>
      <p:graphicFrame>
        <p:nvGraphicFramePr>
          <p:cNvPr id="2444291" name="Rectangle 3" hidden="1"/>
          <p:cNvGraphicFramePr>
            <a:graphicFrameLocks/>
          </p:cNvGraphicFramePr>
          <p:nvPr>
            <p:custDataLst>
              <p:tags r:id="rId2"/>
            </p:custDataLst>
          </p:nvPr>
        </p:nvGraphicFramePr>
        <p:xfrm>
          <a:off x="2286000" y="0"/>
          <a:ext cx="219807" cy="238125"/>
        </p:xfrm>
        <a:graphic>
          <a:graphicData uri="http://schemas.openxmlformats.org/presentationml/2006/ole">
            <mc:AlternateContent xmlns:mc="http://schemas.openxmlformats.org/markup-compatibility/2006">
              <mc:Choice xmlns:v="urn:schemas-microsoft-com:vml" Requires="v">
                <p:oleObj spid="_x0000_s9269" r:id="rId6" imgW="0" imgH="0" progId="">
                  <p:embed/>
                </p:oleObj>
              </mc:Choice>
              <mc:Fallback>
                <p:oleObj r:id="rId6"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2286000" y="0"/>
                        <a:ext cx="219807" cy="238125"/>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44292" name="Rectangle 37" hidden="1"/>
          <p:cNvSpPr>
            <a:spLocks noChangeArrowheads="1"/>
          </p:cNvSpPr>
          <p:nvPr>
            <p:custDataLst>
              <p:tags r:id="rId3"/>
            </p:custDataLst>
          </p:nvPr>
        </p:nvSpPr>
        <p:spPr bwMode="auto">
          <a:xfrm>
            <a:off x="2286000" y="0"/>
            <a:ext cx="219807" cy="238125"/>
          </a:xfrm>
          <a:prstGeom prst="rect">
            <a:avLst/>
          </a:prstGeom>
          <a:solidFill>
            <a:srgbClr val="FEF800"/>
          </a:solidFill>
          <a:ln w="9525">
            <a:solidFill>
              <a:schemeClr val="tx1"/>
            </a:solidFill>
            <a:miter lim="800000"/>
            <a:headEnd/>
            <a:tailEnd/>
          </a:ln>
        </p:spPr>
        <p:txBody>
          <a:bodyPr wrap="none" lIns="38099" tIns="0" rIns="38099" bIns="0" anchor="ctr"/>
          <a:lstStyle/>
          <a:p>
            <a:pPr algn="ctr" defTabSz="685800" fontAlgn="base">
              <a:spcBef>
                <a:spcPct val="0"/>
              </a:spcBef>
              <a:spcAft>
                <a:spcPct val="0"/>
              </a:spcAft>
            </a:pPr>
            <a:r>
              <a:rPr lang="en-US" sz="2400" b="1">
                <a:solidFill>
                  <a:srgbClr val="47441C"/>
                </a:solidFill>
                <a:cs typeface="Arial" charset="0"/>
              </a:rPr>
              <a:t>100</a:t>
            </a:r>
          </a:p>
        </p:txBody>
      </p:sp>
      <p:sp>
        <p:nvSpPr>
          <p:cNvPr id="380" name="Textfeld 379"/>
          <p:cNvSpPr txBox="1"/>
          <p:nvPr/>
        </p:nvSpPr>
        <p:spPr>
          <a:xfrm>
            <a:off x="4441565" y="1915313"/>
            <a:ext cx="8605188" cy="507831"/>
          </a:xfrm>
          <a:prstGeom prst="rect">
            <a:avLst/>
          </a:prstGeom>
          <a:noFill/>
        </p:spPr>
        <p:txBody>
          <a:bodyPr wrap="square" rtlCol="0">
            <a:spAutoFit/>
          </a:bodyPr>
          <a:lstStyle/>
          <a:p>
            <a:pPr algn="ctr" defTabSz="685800"/>
            <a:r>
              <a:rPr lang="de-DE" cap="all" dirty="0">
                <a:solidFill>
                  <a:srgbClr val="000000"/>
                </a:solidFill>
              </a:rPr>
              <a:t>Stakeholder und Ergebnisse AUS dem Workshop</a:t>
            </a:r>
            <a:endParaRPr lang="de-DE" cap="all" dirty="0">
              <a:solidFill>
                <a:srgbClr val="0B6DBC"/>
              </a:solidFill>
              <a:latin typeface="CQUADRAT"/>
              <a:cs typeface="CQUADRAT"/>
            </a:endParaRPr>
          </a:p>
        </p:txBody>
      </p:sp>
      <p:grpSp>
        <p:nvGrpSpPr>
          <p:cNvPr id="349" name="Gruppierung 348"/>
          <p:cNvGrpSpPr/>
          <p:nvPr/>
        </p:nvGrpSpPr>
        <p:grpSpPr>
          <a:xfrm>
            <a:off x="4496270" y="6059416"/>
            <a:ext cx="1292580" cy="607820"/>
            <a:chOff x="830677" y="3168929"/>
            <a:chExt cx="1233267" cy="579928"/>
          </a:xfrm>
        </p:grpSpPr>
        <p:grpSp>
          <p:nvGrpSpPr>
            <p:cNvPr id="350" name="Group 43"/>
            <p:cNvGrpSpPr>
              <a:grpSpLocks/>
            </p:cNvGrpSpPr>
            <p:nvPr/>
          </p:nvGrpSpPr>
          <p:grpSpPr bwMode="auto">
            <a:xfrm flipH="1">
              <a:off x="1259632" y="3168929"/>
              <a:ext cx="382466" cy="574675"/>
              <a:chOff x="1519" y="2353"/>
              <a:chExt cx="512" cy="711"/>
            </a:xfrm>
          </p:grpSpPr>
          <p:grpSp>
            <p:nvGrpSpPr>
              <p:cNvPr id="361" name="Group 44"/>
              <p:cNvGrpSpPr>
                <a:grpSpLocks/>
              </p:cNvGrpSpPr>
              <p:nvPr/>
            </p:nvGrpSpPr>
            <p:grpSpPr bwMode="auto">
              <a:xfrm>
                <a:off x="1519" y="2654"/>
                <a:ext cx="512" cy="410"/>
                <a:chOff x="1416" y="2634"/>
                <a:chExt cx="719" cy="576"/>
              </a:xfrm>
            </p:grpSpPr>
            <p:sp>
              <p:nvSpPr>
                <p:cNvPr id="363" name="Arc 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solid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364" name="Arc 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solid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362" name="Oval 47"/>
              <p:cNvSpPr>
                <a:spLocks noChangeArrowheads="1"/>
              </p:cNvSpPr>
              <p:nvPr/>
            </p:nvSpPr>
            <p:spPr bwMode="auto">
              <a:xfrm>
                <a:off x="1595" y="2353"/>
                <a:ext cx="362" cy="362"/>
              </a:xfrm>
              <a:prstGeom prst="ellipse">
                <a:avLst/>
              </a:prstGeom>
              <a:solidFill>
                <a:schemeClr val="accent1"/>
              </a:solid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grpSp>
          <p:nvGrpSpPr>
            <p:cNvPr id="351" name="Group 43"/>
            <p:cNvGrpSpPr>
              <a:grpSpLocks/>
            </p:cNvGrpSpPr>
            <p:nvPr/>
          </p:nvGrpSpPr>
          <p:grpSpPr bwMode="auto">
            <a:xfrm flipH="1">
              <a:off x="1681478" y="3174182"/>
              <a:ext cx="382466" cy="574675"/>
              <a:chOff x="1519" y="2353"/>
              <a:chExt cx="512" cy="711"/>
            </a:xfrm>
          </p:grpSpPr>
          <p:grpSp>
            <p:nvGrpSpPr>
              <p:cNvPr id="357" name="Group 44"/>
              <p:cNvGrpSpPr>
                <a:grpSpLocks/>
              </p:cNvGrpSpPr>
              <p:nvPr/>
            </p:nvGrpSpPr>
            <p:grpSpPr bwMode="auto">
              <a:xfrm>
                <a:off x="1519" y="2654"/>
                <a:ext cx="512" cy="410"/>
                <a:chOff x="1416" y="2634"/>
                <a:chExt cx="719" cy="576"/>
              </a:xfrm>
            </p:grpSpPr>
            <p:sp>
              <p:nvSpPr>
                <p:cNvPr id="359" name="Arc 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solid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360" name="Arc 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solid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358" name="Oval 47"/>
              <p:cNvSpPr>
                <a:spLocks noChangeArrowheads="1"/>
              </p:cNvSpPr>
              <p:nvPr/>
            </p:nvSpPr>
            <p:spPr bwMode="auto">
              <a:xfrm>
                <a:off x="1595" y="2353"/>
                <a:ext cx="362" cy="362"/>
              </a:xfrm>
              <a:prstGeom prst="ellipse">
                <a:avLst/>
              </a:prstGeom>
              <a:solidFill>
                <a:schemeClr val="accent1"/>
              </a:solid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grpSp>
          <p:nvGrpSpPr>
            <p:cNvPr id="352" name="Group 43"/>
            <p:cNvGrpSpPr>
              <a:grpSpLocks/>
            </p:cNvGrpSpPr>
            <p:nvPr/>
          </p:nvGrpSpPr>
          <p:grpSpPr bwMode="auto">
            <a:xfrm flipH="1">
              <a:off x="830677" y="3168929"/>
              <a:ext cx="382466" cy="574675"/>
              <a:chOff x="1519" y="2353"/>
              <a:chExt cx="512" cy="711"/>
            </a:xfrm>
          </p:grpSpPr>
          <p:grpSp>
            <p:nvGrpSpPr>
              <p:cNvPr id="353" name="Group 44"/>
              <p:cNvGrpSpPr>
                <a:grpSpLocks/>
              </p:cNvGrpSpPr>
              <p:nvPr/>
            </p:nvGrpSpPr>
            <p:grpSpPr bwMode="auto">
              <a:xfrm>
                <a:off x="1519" y="2654"/>
                <a:ext cx="512" cy="410"/>
                <a:chOff x="1416" y="2634"/>
                <a:chExt cx="719" cy="576"/>
              </a:xfrm>
            </p:grpSpPr>
            <p:sp>
              <p:nvSpPr>
                <p:cNvPr id="355" name="Arc 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solid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356" name="Arc 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solid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354" name="Oval 47"/>
              <p:cNvSpPr>
                <a:spLocks noChangeArrowheads="1"/>
              </p:cNvSpPr>
              <p:nvPr/>
            </p:nvSpPr>
            <p:spPr bwMode="auto">
              <a:xfrm>
                <a:off x="1595" y="2353"/>
                <a:ext cx="362" cy="362"/>
              </a:xfrm>
              <a:prstGeom prst="ellipse">
                <a:avLst/>
              </a:prstGeom>
              <a:solidFill>
                <a:schemeClr val="accent1"/>
              </a:solid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grpSp>
      <p:sp>
        <p:nvSpPr>
          <p:cNvPr id="2444313" name="AutoShape 25"/>
          <p:cNvSpPr>
            <a:spLocks noChangeArrowheads="1"/>
          </p:cNvSpPr>
          <p:nvPr/>
        </p:nvSpPr>
        <p:spPr bwMode="auto">
          <a:xfrm rot="16200000">
            <a:off x="11486976" y="5301800"/>
            <a:ext cx="1108125" cy="884658"/>
          </a:xfrm>
          <a:prstGeom prst="hexagon">
            <a:avLst>
              <a:gd name="adj" fmla="val 28906"/>
              <a:gd name="vf" fmla="val 115470"/>
            </a:avLst>
          </a:prstGeom>
          <a:solidFill>
            <a:schemeClr val="accent2"/>
          </a:solidFill>
          <a:ln w="15875" algn="ctr">
            <a:solidFill>
              <a:schemeClr val="accent1"/>
            </a:solidFill>
            <a:miter lim="800000"/>
            <a:headEnd/>
            <a:tailEnd/>
          </a:ln>
          <a:effectLst/>
          <a:extLst/>
        </p:spPr>
        <p:txBody>
          <a:bodyPr vert="eaVert" wrap="none" anchor="ctr"/>
          <a:lstStyle/>
          <a:p>
            <a:pPr algn="ctr" defTabSz="685800" fontAlgn="base">
              <a:spcBef>
                <a:spcPct val="0"/>
              </a:spcBef>
              <a:spcAft>
                <a:spcPct val="0"/>
              </a:spcAft>
            </a:pPr>
            <a:r>
              <a:rPr lang="de-DE" sz="1500" b="1">
                <a:solidFill>
                  <a:srgbClr val="47441C"/>
                </a:solidFill>
              </a:rPr>
              <a:t>Service</a:t>
            </a:r>
          </a:p>
        </p:txBody>
      </p:sp>
      <p:sp>
        <p:nvSpPr>
          <p:cNvPr id="2444314" name="AutoShape 26"/>
          <p:cNvSpPr>
            <a:spLocks noChangeArrowheads="1"/>
          </p:cNvSpPr>
          <p:nvPr/>
        </p:nvSpPr>
        <p:spPr bwMode="auto">
          <a:xfrm rot="5400000">
            <a:off x="11529404" y="3687802"/>
            <a:ext cx="1023270" cy="1901399"/>
          </a:xfrm>
          <a:prstGeom prst="homePlate">
            <a:avLst>
              <a:gd name="adj" fmla="val 25000"/>
            </a:avLst>
          </a:prstGeom>
          <a:solidFill>
            <a:schemeClr val="accent1"/>
          </a:solidFill>
          <a:ln>
            <a:noFill/>
          </a:ln>
          <a:effectLst/>
          <a:extLst/>
        </p:spPr>
        <p:txBody>
          <a:bodyPr rot="10800000" vert="eaVert" wrap="none" anchor="ctr"/>
          <a:lstStyle/>
          <a:p>
            <a:pPr algn="ctr" defTabSz="685800" fontAlgn="base">
              <a:spcBef>
                <a:spcPct val="0"/>
              </a:spcBef>
              <a:spcAft>
                <a:spcPct val="0"/>
              </a:spcAft>
            </a:pPr>
            <a:r>
              <a:rPr lang="de-DE" sz="1500" b="1" dirty="0">
                <a:solidFill>
                  <a:srgbClr val="FFFFFF"/>
                </a:solidFill>
              </a:rPr>
              <a:t>Top-Down</a:t>
            </a:r>
          </a:p>
          <a:p>
            <a:pPr algn="ctr" defTabSz="685800" fontAlgn="base">
              <a:spcBef>
                <a:spcPct val="0"/>
              </a:spcBef>
              <a:spcAft>
                <a:spcPct val="0"/>
              </a:spcAft>
            </a:pPr>
            <a:r>
              <a:rPr lang="de-DE" sz="1500" b="1" dirty="0">
                <a:solidFill>
                  <a:srgbClr val="FFFFFF"/>
                </a:solidFill>
              </a:rPr>
              <a:t>Fachlich</a:t>
            </a:r>
          </a:p>
        </p:txBody>
      </p:sp>
      <p:sp>
        <p:nvSpPr>
          <p:cNvPr id="2444315" name="AutoShape 27"/>
          <p:cNvSpPr>
            <a:spLocks noChangeArrowheads="1"/>
          </p:cNvSpPr>
          <p:nvPr/>
        </p:nvSpPr>
        <p:spPr bwMode="auto">
          <a:xfrm rot="16200000" flipV="1">
            <a:off x="11529302" y="5895731"/>
            <a:ext cx="1023269" cy="1901399"/>
          </a:xfrm>
          <a:prstGeom prst="homePlate">
            <a:avLst>
              <a:gd name="adj" fmla="val 25000"/>
            </a:avLst>
          </a:prstGeom>
          <a:solidFill>
            <a:schemeClr val="accent1"/>
          </a:solidFill>
          <a:ln>
            <a:noFill/>
          </a:ln>
          <a:effectLst/>
          <a:extLst/>
        </p:spPr>
        <p:txBody>
          <a:bodyPr rot="10800000" vert="eaVert" wrap="none" anchor="ctr"/>
          <a:lstStyle/>
          <a:p>
            <a:pPr algn="ctr" defTabSz="685800" fontAlgn="base">
              <a:spcBef>
                <a:spcPct val="0"/>
              </a:spcBef>
              <a:spcAft>
                <a:spcPct val="0"/>
              </a:spcAft>
            </a:pPr>
            <a:r>
              <a:rPr lang="de-DE" sz="1500" b="1">
                <a:solidFill>
                  <a:srgbClr val="FFFFFF"/>
                </a:solidFill>
              </a:rPr>
              <a:t>Technisch</a:t>
            </a:r>
          </a:p>
          <a:p>
            <a:pPr algn="ctr" defTabSz="685800" fontAlgn="base">
              <a:spcBef>
                <a:spcPct val="0"/>
              </a:spcBef>
              <a:spcAft>
                <a:spcPct val="0"/>
              </a:spcAft>
            </a:pPr>
            <a:r>
              <a:rPr lang="de-DE" sz="1500" b="1">
                <a:solidFill>
                  <a:srgbClr val="FFFFFF"/>
                </a:solidFill>
              </a:rPr>
              <a:t>Bottom-Up</a:t>
            </a:r>
          </a:p>
        </p:txBody>
      </p:sp>
      <p:grpSp>
        <p:nvGrpSpPr>
          <p:cNvPr id="2444331" name="Group 43"/>
          <p:cNvGrpSpPr>
            <a:grpSpLocks/>
          </p:cNvGrpSpPr>
          <p:nvPr/>
        </p:nvGrpSpPr>
        <p:grpSpPr bwMode="auto">
          <a:xfrm flipH="1">
            <a:off x="4942132" y="4105694"/>
            <a:ext cx="400862" cy="602315"/>
            <a:chOff x="1519" y="2353"/>
            <a:chExt cx="512" cy="711"/>
          </a:xfrm>
        </p:grpSpPr>
        <p:grpSp>
          <p:nvGrpSpPr>
            <p:cNvPr id="2444332" name="Group 44"/>
            <p:cNvGrpSpPr>
              <a:grpSpLocks/>
            </p:cNvGrpSpPr>
            <p:nvPr/>
          </p:nvGrpSpPr>
          <p:grpSpPr bwMode="auto">
            <a:xfrm>
              <a:off x="1519" y="2654"/>
              <a:ext cx="512" cy="410"/>
              <a:chOff x="1416" y="2634"/>
              <a:chExt cx="719" cy="576"/>
            </a:xfrm>
          </p:grpSpPr>
          <p:sp>
            <p:nvSpPr>
              <p:cNvPr id="2444333" name="Arc 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solid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2444334" name="Arc 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solid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2444335" name="Oval 47"/>
            <p:cNvSpPr>
              <a:spLocks noChangeArrowheads="1"/>
            </p:cNvSpPr>
            <p:nvPr/>
          </p:nvSpPr>
          <p:spPr bwMode="auto">
            <a:xfrm>
              <a:off x="1595" y="2353"/>
              <a:ext cx="362" cy="362"/>
            </a:xfrm>
            <a:prstGeom prst="ellipse">
              <a:avLst/>
            </a:prstGeom>
            <a:solidFill>
              <a:schemeClr val="accent1"/>
            </a:solid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grpSp>
        <p:nvGrpSpPr>
          <p:cNvPr id="2444431" name="Group 143"/>
          <p:cNvGrpSpPr>
            <a:grpSpLocks/>
          </p:cNvGrpSpPr>
          <p:nvPr/>
        </p:nvGrpSpPr>
        <p:grpSpPr bwMode="auto">
          <a:xfrm flipH="1">
            <a:off x="6836306" y="5429194"/>
            <a:ext cx="400862" cy="602315"/>
            <a:chOff x="1519" y="2353"/>
            <a:chExt cx="512" cy="711"/>
          </a:xfrm>
        </p:grpSpPr>
        <p:grpSp>
          <p:nvGrpSpPr>
            <p:cNvPr id="2444432" name="Group 144"/>
            <p:cNvGrpSpPr>
              <a:grpSpLocks/>
            </p:cNvGrpSpPr>
            <p:nvPr/>
          </p:nvGrpSpPr>
          <p:grpSpPr bwMode="auto">
            <a:xfrm>
              <a:off x="1519" y="2654"/>
              <a:ext cx="512" cy="410"/>
              <a:chOff x="1416" y="2634"/>
              <a:chExt cx="719" cy="576"/>
            </a:xfrm>
          </p:grpSpPr>
          <p:sp>
            <p:nvSpPr>
              <p:cNvPr id="2444433" name="Arc 1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CCC5BE"/>
              </a:solidFill>
              <a:ln w="158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2444434" name="Arc 1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CCC5BE"/>
              </a:solidFill>
              <a:ln w="158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2444435" name="Oval 147"/>
            <p:cNvSpPr>
              <a:spLocks noChangeArrowheads="1"/>
            </p:cNvSpPr>
            <p:nvPr/>
          </p:nvSpPr>
          <p:spPr bwMode="auto">
            <a:xfrm>
              <a:off x="1595" y="2353"/>
              <a:ext cx="362" cy="362"/>
            </a:xfrm>
            <a:prstGeom prst="ellipse">
              <a:avLst/>
            </a:prstGeom>
            <a:solidFill>
              <a:srgbClr val="CCC5BE"/>
            </a:solid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2444443" name="Rectangle 155"/>
          <p:cNvSpPr>
            <a:spLocks noChangeArrowheads="1"/>
          </p:cNvSpPr>
          <p:nvPr/>
        </p:nvSpPr>
        <p:spPr bwMode="auto">
          <a:xfrm flipH="1">
            <a:off x="6476616" y="5888443"/>
            <a:ext cx="1052403" cy="3231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5875" algn="ctr">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685800" fontAlgn="base">
              <a:spcBef>
                <a:spcPct val="0"/>
              </a:spcBef>
              <a:spcAft>
                <a:spcPct val="0"/>
              </a:spcAft>
            </a:pPr>
            <a:r>
              <a:rPr lang="de-DE" sz="1500" b="1" dirty="0">
                <a:solidFill>
                  <a:srgbClr val="47441C"/>
                </a:solidFill>
              </a:rPr>
              <a:t>Moderator</a:t>
            </a:r>
          </a:p>
        </p:txBody>
      </p:sp>
      <p:sp>
        <p:nvSpPr>
          <p:cNvPr id="2444444" name="Rectangle 156"/>
          <p:cNvSpPr>
            <a:spLocks noChangeArrowheads="1"/>
          </p:cNvSpPr>
          <p:nvPr/>
        </p:nvSpPr>
        <p:spPr bwMode="auto">
          <a:xfrm flipH="1">
            <a:off x="5660006" y="4485666"/>
            <a:ext cx="1062920" cy="55399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5875" algn="ctr">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685800" fontAlgn="base">
              <a:spcBef>
                <a:spcPct val="0"/>
              </a:spcBef>
              <a:spcAft>
                <a:spcPct val="0"/>
              </a:spcAft>
            </a:pPr>
            <a:r>
              <a:rPr lang="de-DE" sz="1500" b="1" dirty="0" err="1">
                <a:solidFill>
                  <a:srgbClr val="47441C"/>
                </a:solidFill>
              </a:rPr>
              <a:t>Know-How</a:t>
            </a:r>
            <a:r>
              <a:rPr lang="de-DE" sz="1500" b="1" dirty="0">
                <a:solidFill>
                  <a:srgbClr val="47441C"/>
                </a:solidFill>
              </a:rPr>
              <a:t/>
            </a:r>
            <a:br>
              <a:rPr lang="de-DE" sz="1500" b="1" dirty="0">
                <a:solidFill>
                  <a:srgbClr val="47441C"/>
                </a:solidFill>
              </a:rPr>
            </a:br>
            <a:r>
              <a:rPr lang="de-DE" sz="1500" b="1" dirty="0">
                <a:solidFill>
                  <a:srgbClr val="47441C"/>
                </a:solidFill>
              </a:rPr>
              <a:t>Träger</a:t>
            </a:r>
          </a:p>
        </p:txBody>
      </p:sp>
      <p:sp>
        <p:nvSpPr>
          <p:cNvPr id="2444445" name="Rectangle 157"/>
          <p:cNvSpPr>
            <a:spLocks noChangeArrowheads="1"/>
          </p:cNvSpPr>
          <p:nvPr/>
        </p:nvSpPr>
        <p:spPr bwMode="auto">
          <a:xfrm flipH="1">
            <a:off x="4037449" y="4127377"/>
            <a:ext cx="808234" cy="3231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5875" algn="ctr">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685800" fontAlgn="base">
              <a:spcBef>
                <a:spcPct val="0"/>
              </a:spcBef>
              <a:spcAft>
                <a:spcPct val="0"/>
              </a:spcAft>
            </a:pPr>
            <a:r>
              <a:rPr lang="de-DE" sz="1500" b="1" dirty="0">
                <a:solidFill>
                  <a:srgbClr val="47441C"/>
                </a:solidFill>
              </a:rPr>
              <a:t>Head </a:t>
            </a:r>
            <a:r>
              <a:rPr lang="de-DE" sz="1500" b="1" dirty="0" err="1">
                <a:solidFill>
                  <a:srgbClr val="47441C"/>
                </a:solidFill>
              </a:rPr>
              <a:t>of</a:t>
            </a:r>
            <a:endParaRPr lang="de-DE" sz="1500" b="1" dirty="0">
              <a:solidFill>
                <a:srgbClr val="47441C"/>
              </a:solidFill>
            </a:endParaRPr>
          </a:p>
        </p:txBody>
      </p:sp>
      <p:grpSp>
        <p:nvGrpSpPr>
          <p:cNvPr id="175" name="Group 65"/>
          <p:cNvGrpSpPr>
            <a:grpSpLocks/>
          </p:cNvGrpSpPr>
          <p:nvPr/>
        </p:nvGrpSpPr>
        <p:grpSpPr bwMode="auto">
          <a:xfrm flipH="1">
            <a:off x="7559804" y="5196374"/>
            <a:ext cx="1483643" cy="1101470"/>
            <a:chOff x="1199" y="1517"/>
            <a:chExt cx="1069" cy="732"/>
          </a:xfrm>
        </p:grpSpPr>
        <p:sp>
          <p:nvSpPr>
            <p:cNvPr id="182" name="Oval 66"/>
            <p:cNvSpPr>
              <a:spLocks noChangeArrowheads="1"/>
            </p:cNvSpPr>
            <p:nvPr/>
          </p:nvSpPr>
          <p:spPr bwMode="auto">
            <a:xfrm>
              <a:off x="1450" y="1517"/>
              <a:ext cx="796" cy="732"/>
            </a:xfrm>
            <a:prstGeom prst="ellipse">
              <a:avLst/>
            </a:prstGeom>
            <a:solidFill>
              <a:srgbClr val="323B42"/>
            </a:solidFill>
            <a:ln>
              <a:noFill/>
            </a:ln>
            <a:effectLst/>
            <a:extLst>
              <a:ext uri="{91240B29-F687-4F45-9708-019B960494DF}">
                <a14:hiddenLine xmlns:a14="http://schemas.microsoft.com/office/drawing/2010/main" w="381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54" tIns="68576" rIns="137154" bIns="68576" anchor="ctr"/>
            <a:lstStyle/>
            <a:p>
              <a:pPr algn="ctr" defTabSz="685800" fontAlgn="base">
                <a:spcBef>
                  <a:spcPct val="0"/>
                </a:spcBef>
                <a:spcAft>
                  <a:spcPct val="0"/>
                </a:spcAft>
              </a:pPr>
              <a:endParaRPr lang="de-DE" sz="1350" b="1">
                <a:solidFill>
                  <a:srgbClr val="47441C"/>
                </a:solidFill>
                <a:ea typeface="MS PGothic" pitchFamily="34" charset="-128"/>
              </a:endParaRPr>
            </a:p>
          </p:txBody>
        </p:sp>
        <p:sp>
          <p:nvSpPr>
            <p:cNvPr id="183" name="Rectangle 67"/>
            <p:cNvSpPr>
              <a:spLocks noChangeArrowheads="1"/>
            </p:cNvSpPr>
            <p:nvPr/>
          </p:nvSpPr>
          <p:spPr bwMode="auto">
            <a:xfrm>
              <a:off x="1199" y="1659"/>
              <a:ext cx="343" cy="450"/>
            </a:xfrm>
            <a:prstGeom prst="rect">
              <a:avLst/>
            </a:prstGeom>
            <a:solidFill>
              <a:srgbClr val="323B42"/>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pic>
          <p:nvPicPr>
            <p:cNvPr id="184" name="Picture 68" descr="SOA reactor"/>
            <p:cNvPicPr>
              <a:picLocks noChangeAspect="1" noChangeArrowheads="1"/>
            </p:cNvPicPr>
            <p:nvPr/>
          </p:nvPicPr>
          <p:blipFill>
            <a:blip r:embed="rId7" cstate="print">
              <a:extLst>
                <a:ext uri="{28A0092B-C50C-407E-A947-70E740481C1C}">
                  <a14:useLocalDpi xmlns:a14="http://schemas.microsoft.com/office/drawing/2010/main" val="0"/>
                </a:ext>
              </a:extLst>
            </a:blip>
            <a:srcRect l="10612" r="15536"/>
            <a:stretch>
              <a:fillRect/>
            </a:stretch>
          </p:blipFill>
          <p:spPr bwMode="auto">
            <a:xfrm>
              <a:off x="1607" y="1657"/>
              <a:ext cx="450" cy="452"/>
            </a:xfrm>
            <a:prstGeom prst="rect">
              <a:avLst/>
            </a:prstGeom>
            <a:noFill/>
            <a:extLst>
              <a:ext uri="{909E8E84-426E-40DD-AFC4-6F175D3DCCD1}">
                <a14:hiddenFill xmlns:a14="http://schemas.microsoft.com/office/drawing/2010/main">
                  <a:solidFill>
                    <a:srgbClr val="FFFFFF"/>
                  </a:solidFill>
                </a14:hiddenFill>
              </a:ext>
            </a:extLst>
          </p:spPr>
        </p:pic>
        <p:sp>
          <p:nvSpPr>
            <p:cNvPr id="185" name="AutoShape 69"/>
            <p:cNvSpPr>
              <a:spLocks noChangeArrowheads="1"/>
            </p:cNvSpPr>
            <p:nvPr/>
          </p:nvSpPr>
          <p:spPr bwMode="auto">
            <a:xfrm rot="-5400000">
              <a:off x="2014" y="1759"/>
              <a:ext cx="264" cy="245"/>
            </a:xfrm>
            <a:prstGeom prst="triangle">
              <a:avLst>
                <a:gd name="adj" fmla="val 50000"/>
              </a:avLst>
            </a:prstGeom>
            <a:solidFill>
              <a:schemeClr val="accent1"/>
            </a:soli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186" name="Rectangle 70"/>
            <p:cNvSpPr>
              <a:spLocks noChangeArrowheads="1"/>
            </p:cNvSpPr>
            <p:nvPr/>
          </p:nvSpPr>
          <p:spPr bwMode="auto">
            <a:xfrm>
              <a:off x="1199" y="2002"/>
              <a:ext cx="343" cy="112"/>
            </a:xfrm>
            <a:prstGeom prst="rect">
              <a:avLst/>
            </a:prstGeom>
            <a:solidFill>
              <a:schemeClr val="accent1"/>
            </a:soli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187" name="Oval 71"/>
            <p:cNvSpPr>
              <a:spLocks noChangeArrowheads="1"/>
            </p:cNvSpPr>
            <p:nvPr/>
          </p:nvSpPr>
          <p:spPr bwMode="auto">
            <a:xfrm rot="1806391" flipV="1">
              <a:off x="1462" y="2052"/>
              <a:ext cx="431" cy="151"/>
            </a:xfrm>
            <a:prstGeom prst="ellipse">
              <a:avLst/>
            </a:prstGeom>
            <a:solidFill>
              <a:schemeClr val="accent1"/>
            </a:solidFill>
            <a:ln w="1270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188" name="Rectangle 72"/>
            <p:cNvSpPr>
              <a:spLocks noChangeArrowheads="1"/>
            </p:cNvSpPr>
            <p:nvPr/>
          </p:nvSpPr>
          <p:spPr bwMode="auto">
            <a:xfrm>
              <a:off x="1199" y="1656"/>
              <a:ext cx="343" cy="112"/>
            </a:xfrm>
            <a:prstGeom prst="rect">
              <a:avLst/>
            </a:prstGeom>
            <a:solidFill>
              <a:schemeClr val="accent1"/>
            </a:soli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189" name="Oval 73"/>
            <p:cNvSpPr>
              <a:spLocks noChangeArrowheads="1"/>
            </p:cNvSpPr>
            <p:nvPr/>
          </p:nvSpPr>
          <p:spPr bwMode="auto">
            <a:xfrm rot="-1806391">
              <a:off x="1462" y="1563"/>
              <a:ext cx="431" cy="152"/>
            </a:xfrm>
            <a:prstGeom prst="ellipse">
              <a:avLst/>
            </a:prstGeom>
            <a:solidFill>
              <a:schemeClr val="accent1"/>
            </a:solidFill>
            <a:ln w="1270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190" name="Rectangle 74"/>
            <p:cNvSpPr>
              <a:spLocks noChangeArrowheads="1"/>
            </p:cNvSpPr>
            <p:nvPr/>
          </p:nvSpPr>
          <p:spPr bwMode="auto">
            <a:xfrm>
              <a:off x="1951" y="1627"/>
              <a:ext cx="143" cy="64"/>
            </a:xfrm>
            <a:prstGeom prst="rect">
              <a:avLst/>
            </a:prstGeom>
            <a:solidFill>
              <a:srgbClr val="323B42"/>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191" name="Rectangle 75"/>
            <p:cNvSpPr>
              <a:spLocks noChangeArrowheads="1"/>
            </p:cNvSpPr>
            <p:nvPr/>
          </p:nvSpPr>
          <p:spPr bwMode="auto">
            <a:xfrm>
              <a:off x="1951" y="2081"/>
              <a:ext cx="145" cy="56"/>
            </a:xfrm>
            <a:prstGeom prst="rect">
              <a:avLst/>
            </a:prstGeom>
            <a:solidFill>
              <a:srgbClr val="323B42"/>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176" name="AutoShape 76"/>
          <p:cNvSpPr>
            <a:spLocks noChangeArrowheads="1"/>
          </p:cNvSpPr>
          <p:nvPr/>
        </p:nvSpPr>
        <p:spPr bwMode="auto">
          <a:xfrm flipH="1">
            <a:off x="6762629" y="8007817"/>
            <a:ext cx="4104456" cy="557228"/>
          </a:xfrm>
          <a:prstGeom prst="roundRect">
            <a:avLst>
              <a:gd name="adj" fmla="val 16667"/>
            </a:avLst>
          </a:prstGeom>
          <a:solidFill>
            <a:schemeClr val="bg1"/>
          </a:solidFill>
          <a:ln w="15875" algn="ctr">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54" tIns="68576" rIns="137154" bIns="68576" anchor="ctr"/>
          <a:lstStyle/>
          <a:p>
            <a:pPr algn="ctr" defTabSz="685800" fontAlgn="base">
              <a:spcBef>
                <a:spcPct val="0"/>
              </a:spcBef>
              <a:spcAft>
                <a:spcPct val="0"/>
              </a:spcAft>
            </a:pPr>
            <a:r>
              <a:rPr lang="de-DE" sz="1575" b="1" dirty="0">
                <a:solidFill>
                  <a:srgbClr val="47441C"/>
                </a:solidFill>
                <a:ea typeface="MS PGothic" pitchFamily="34" charset="-128"/>
              </a:rPr>
              <a:t>Business- Technology- </a:t>
            </a:r>
            <a:r>
              <a:rPr lang="de-DE" sz="1575" b="1" dirty="0" err="1">
                <a:solidFill>
                  <a:srgbClr val="47441C"/>
                </a:solidFill>
                <a:ea typeface="MS PGothic" pitchFamily="34" charset="-128"/>
              </a:rPr>
              <a:t>Alignment</a:t>
            </a:r>
            <a:endParaRPr lang="de-DE" sz="1575" b="1" dirty="0">
              <a:solidFill>
                <a:srgbClr val="47441C"/>
              </a:solidFill>
              <a:ea typeface="MS PGothic" pitchFamily="34" charset="-128"/>
            </a:endParaRPr>
          </a:p>
        </p:txBody>
      </p:sp>
      <p:grpSp>
        <p:nvGrpSpPr>
          <p:cNvPr id="177" name="Group 77"/>
          <p:cNvGrpSpPr>
            <a:grpSpLocks/>
          </p:cNvGrpSpPr>
          <p:nvPr/>
        </p:nvGrpSpPr>
        <p:grpSpPr bwMode="auto">
          <a:xfrm flipH="1">
            <a:off x="7045289" y="4955114"/>
            <a:ext cx="2127170" cy="1583985"/>
            <a:chOff x="907" y="1407"/>
            <a:chExt cx="1550" cy="952"/>
          </a:xfrm>
        </p:grpSpPr>
        <p:sp>
          <p:nvSpPr>
            <p:cNvPr id="178" name="Freeform 78"/>
            <p:cNvSpPr>
              <a:spLocks/>
            </p:cNvSpPr>
            <p:nvPr/>
          </p:nvSpPr>
          <p:spPr bwMode="auto">
            <a:xfrm>
              <a:off x="907" y="1514"/>
              <a:ext cx="1550" cy="326"/>
            </a:xfrm>
            <a:custGeom>
              <a:avLst/>
              <a:gdLst>
                <a:gd name="T0" fmla="*/ 0 w 726"/>
                <a:gd name="T1" fmla="*/ 318 h 318"/>
                <a:gd name="T2" fmla="*/ 409 w 726"/>
                <a:gd name="T3" fmla="*/ 227 h 318"/>
                <a:gd name="T4" fmla="*/ 726 w 726"/>
                <a:gd name="T5" fmla="*/ 0 h 318"/>
              </a:gdLst>
              <a:ahLst/>
              <a:cxnLst>
                <a:cxn ang="0">
                  <a:pos x="T0" y="T1"/>
                </a:cxn>
                <a:cxn ang="0">
                  <a:pos x="T2" y="T3"/>
                </a:cxn>
                <a:cxn ang="0">
                  <a:pos x="T4" y="T5"/>
                </a:cxn>
              </a:cxnLst>
              <a:rect l="0" t="0" r="r" b="b"/>
              <a:pathLst>
                <a:path w="726" h="318">
                  <a:moveTo>
                    <a:pt x="0" y="318"/>
                  </a:moveTo>
                  <a:cubicBezTo>
                    <a:pt x="144" y="299"/>
                    <a:pt x="288" y="280"/>
                    <a:pt x="409" y="227"/>
                  </a:cubicBezTo>
                  <a:cubicBezTo>
                    <a:pt x="530" y="174"/>
                    <a:pt x="673" y="53"/>
                    <a:pt x="726" y="0"/>
                  </a:cubicBezTo>
                </a:path>
              </a:pathLst>
            </a:custGeom>
            <a:noFill/>
            <a:ln w="9525">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685800" fontAlgn="base">
                <a:spcBef>
                  <a:spcPct val="0"/>
                </a:spcBef>
                <a:spcAft>
                  <a:spcPct val="0"/>
                </a:spcAft>
              </a:pPr>
              <a:endParaRPr lang="de-DE" sz="1500" b="1">
                <a:solidFill>
                  <a:srgbClr val="47441C"/>
                </a:solidFill>
              </a:endParaRPr>
            </a:p>
          </p:txBody>
        </p:sp>
        <p:sp>
          <p:nvSpPr>
            <p:cNvPr id="179" name="Freeform 79"/>
            <p:cNvSpPr>
              <a:spLocks/>
            </p:cNvSpPr>
            <p:nvPr/>
          </p:nvSpPr>
          <p:spPr bwMode="auto">
            <a:xfrm>
              <a:off x="907" y="1407"/>
              <a:ext cx="1550" cy="433"/>
            </a:xfrm>
            <a:custGeom>
              <a:avLst/>
              <a:gdLst>
                <a:gd name="T0" fmla="*/ 0 w 726"/>
                <a:gd name="T1" fmla="*/ 318 h 318"/>
                <a:gd name="T2" fmla="*/ 409 w 726"/>
                <a:gd name="T3" fmla="*/ 227 h 318"/>
                <a:gd name="T4" fmla="*/ 726 w 726"/>
                <a:gd name="T5" fmla="*/ 0 h 318"/>
              </a:gdLst>
              <a:ahLst/>
              <a:cxnLst>
                <a:cxn ang="0">
                  <a:pos x="T0" y="T1"/>
                </a:cxn>
                <a:cxn ang="0">
                  <a:pos x="T2" y="T3"/>
                </a:cxn>
                <a:cxn ang="0">
                  <a:pos x="T4" y="T5"/>
                </a:cxn>
              </a:cxnLst>
              <a:rect l="0" t="0" r="r" b="b"/>
              <a:pathLst>
                <a:path w="726" h="318">
                  <a:moveTo>
                    <a:pt x="0" y="318"/>
                  </a:moveTo>
                  <a:cubicBezTo>
                    <a:pt x="144" y="299"/>
                    <a:pt x="288" y="280"/>
                    <a:pt x="409" y="227"/>
                  </a:cubicBezTo>
                  <a:cubicBezTo>
                    <a:pt x="530" y="174"/>
                    <a:pt x="673" y="53"/>
                    <a:pt x="726" y="0"/>
                  </a:cubicBezTo>
                </a:path>
              </a:pathLst>
            </a:custGeom>
            <a:noFill/>
            <a:ln w="9525">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685800" fontAlgn="base">
                <a:spcBef>
                  <a:spcPct val="0"/>
                </a:spcBef>
                <a:spcAft>
                  <a:spcPct val="0"/>
                </a:spcAft>
              </a:pPr>
              <a:endParaRPr lang="de-DE" sz="1500" b="1">
                <a:solidFill>
                  <a:srgbClr val="47441C"/>
                </a:solidFill>
              </a:endParaRPr>
            </a:p>
          </p:txBody>
        </p:sp>
        <p:sp>
          <p:nvSpPr>
            <p:cNvPr id="180" name="Freeform 80"/>
            <p:cNvSpPr>
              <a:spLocks/>
            </p:cNvSpPr>
            <p:nvPr/>
          </p:nvSpPr>
          <p:spPr bwMode="auto">
            <a:xfrm flipV="1">
              <a:off x="907" y="1926"/>
              <a:ext cx="1550" cy="326"/>
            </a:xfrm>
            <a:custGeom>
              <a:avLst/>
              <a:gdLst>
                <a:gd name="T0" fmla="*/ 0 w 726"/>
                <a:gd name="T1" fmla="*/ 318 h 318"/>
                <a:gd name="T2" fmla="*/ 409 w 726"/>
                <a:gd name="T3" fmla="*/ 227 h 318"/>
                <a:gd name="T4" fmla="*/ 726 w 726"/>
                <a:gd name="T5" fmla="*/ 0 h 318"/>
              </a:gdLst>
              <a:ahLst/>
              <a:cxnLst>
                <a:cxn ang="0">
                  <a:pos x="T0" y="T1"/>
                </a:cxn>
                <a:cxn ang="0">
                  <a:pos x="T2" y="T3"/>
                </a:cxn>
                <a:cxn ang="0">
                  <a:pos x="T4" y="T5"/>
                </a:cxn>
              </a:cxnLst>
              <a:rect l="0" t="0" r="r" b="b"/>
              <a:pathLst>
                <a:path w="726" h="318">
                  <a:moveTo>
                    <a:pt x="0" y="318"/>
                  </a:moveTo>
                  <a:cubicBezTo>
                    <a:pt x="144" y="299"/>
                    <a:pt x="288" y="280"/>
                    <a:pt x="409" y="227"/>
                  </a:cubicBezTo>
                  <a:cubicBezTo>
                    <a:pt x="530" y="174"/>
                    <a:pt x="673" y="53"/>
                    <a:pt x="726" y="0"/>
                  </a:cubicBezTo>
                </a:path>
              </a:pathLst>
            </a:custGeom>
            <a:noFill/>
            <a:ln w="9525">
              <a:solidFill>
                <a:schemeClr val="accent5"/>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685800" fontAlgn="base">
                <a:spcBef>
                  <a:spcPct val="0"/>
                </a:spcBef>
                <a:spcAft>
                  <a:spcPct val="0"/>
                </a:spcAft>
              </a:pPr>
              <a:endParaRPr lang="de-DE" sz="1500" b="1">
                <a:solidFill>
                  <a:srgbClr val="47441C"/>
                </a:solidFill>
              </a:endParaRPr>
            </a:p>
          </p:txBody>
        </p:sp>
        <p:sp>
          <p:nvSpPr>
            <p:cNvPr id="181" name="Freeform 81"/>
            <p:cNvSpPr>
              <a:spLocks/>
            </p:cNvSpPr>
            <p:nvPr/>
          </p:nvSpPr>
          <p:spPr bwMode="auto">
            <a:xfrm flipV="1">
              <a:off x="907" y="1926"/>
              <a:ext cx="1550" cy="433"/>
            </a:xfrm>
            <a:custGeom>
              <a:avLst/>
              <a:gdLst>
                <a:gd name="T0" fmla="*/ 0 w 726"/>
                <a:gd name="T1" fmla="*/ 318 h 318"/>
                <a:gd name="T2" fmla="*/ 409 w 726"/>
                <a:gd name="T3" fmla="*/ 227 h 318"/>
                <a:gd name="T4" fmla="*/ 726 w 726"/>
                <a:gd name="T5" fmla="*/ 0 h 318"/>
              </a:gdLst>
              <a:ahLst/>
              <a:cxnLst>
                <a:cxn ang="0">
                  <a:pos x="T0" y="T1"/>
                </a:cxn>
                <a:cxn ang="0">
                  <a:pos x="T2" y="T3"/>
                </a:cxn>
                <a:cxn ang="0">
                  <a:pos x="T4" y="T5"/>
                </a:cxn>
              </a:cxnLst>
              <a:rect l="0" t="0" r="r" b="b"/>
              <a:pathLst>
                <a:path w="726" h="318">
                  <a:moveTo>
                    <a:pt x="0" y="318"/>
                  </a:moveTo>
                  <a:cubicBezTo>
                    <a:pt x="144" y="299"/>
                    <a:pt x="288" y="280"/>
                    <a:pt x="409" y="227"/>
                  </a:cubicBezTo>
                  <a:cubicBezTo>
                    <a:pt x="530" y="174"/>
                    <a:pt x="673" y="53"/>
                    <a:pt x="726" y="0"/>
                  </a:cubicBezTo>
                </a:path>
              </a:pathLst>
            </a:custGeom>
            <a:noFill/>
            <a:ln w="9525">
              <a:solidFill>
                <a:schemeClr val="accent5"/>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685800" fontAlgn="base">
                <a:spcBef>
                  <a:spcPct val="0"/>
                </a:spcBef>
                <a:spcAft>
                  <a:spcPct val="0"/>
                </a:spcAft>
              </a:pPr>
              <a:endParaRPr lang="de-DE" sz="1500" b="1">
                <a:solidFill>
                  <a:srgbClr val="47441C"/>
                </a:solidFill>
              </a:endParaRPr>
            </a:p>
          </p:txBody>
        </p:sp>
      </p:grpSp>
      <p:grpSp>
        <p:nvGrpSpPr>
          <p:cNvPr id="167" name="Group 85"/>
          <p:cNvGrpSpPr>
            <a:grpSpLocks/>
          </p:cNvGrpSpPr>
          <p:nvPr/>
        </p:nvGrpSpPr>
        <p:grpSpPr bwMode="auto">
          <a:xfrm flipH="1">
            <a:off x="4119088" y="3021974"/>
            <a:ext cx="2405195" cy="1059873"/>
            <a:chOff x="2014" y="1113"/>
            <a:chExt cx="1406" cy="637"/>
          </a:xfrm>
        </p:grpSpPr>
        <p:sp>
          <p:nvSpPr>
            <p:cNvPr id="170" name="AutoShape 86"/>
            <p:cNvSpPr>
              <a:spLocks noChangeArrowheads="1"/>
            </p:cNvSpPr>
            <p:nvPr/>
          </p:nvSpPr>
          <p:spPr bwMode="auto">
            <a:xfrm>
              <a:off x="2014" y="1113"/>
              <a:ext cx="1406" cy="628"/>
            </a:xfrm>
            <a:prstGeom prst="roundRect">
              <a:avLst>
                <a:gd name="adj" fmla="val 16667"/>
              </a:avLst>
            </a:prstGeom>
            <a:solidFill>
              <a:schemeClr val="accent2"/>
            </a:solidFill>
            <a:ln>
              <a:noFill/>
            </a:ln>
            <a:effectLst/>
            <a:extLst>
              <a:ext uri="{91240B29-F687-4F45-9708-019B960494DF}">
                <a14:hiddenLine xmlns:a14="http://schemas.microsoft.com/office/drawing/2010/main" w="15875" algn="ctr">
                  <a:solidFill>
                    <a:schemeClr val="fo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54" tIns="0" rIns="137154" bIns="0"/>
            <a:lstStyle/>
            <a:p>
              <a:pPr algn="ctr" defTabSz="685800" fontAlgn="base">
                <a:spcBef>
                  <a:spcPct val="0"/>
                </a:spcBef>
                <a:spcAft>
                  <a:spcPct val="0"/>
                </a:spcAft>
              </a:pPr>
              <a:r>
                <a:rPr lang="de-DE" sz="1575" b="1">
                  <a:solidFill>
                    <a:srgbClr val="47441C"/>
                  </a:solidFill>
                  <a:ea typeface="MS PGothic" pitchFamily="34" charset="-128"/>
                </a:rPr>
                <a:t>Fachabteilung</a:t>
              </a:r>
            </a:p>
          </p:txBody>
        </p:sp>
        <p:sp>
          <p:nvSpPr>
            <p:cNvPr id="171" name="AutoShape 87"/>
            <p:cNvSpPr>
              <a:spLocks noChangeArrowheads="1"/>
            </p:cNvSpPr>
            <p:nvPr/>
          </p:nvSpPr>
          <p:spPr bwMode="auto">
            <a:xfrm>
              <a:off x="2014" y="1300"/>
              <a:ext cx="1406" cy="441"/>
            </a:xfrm>
            <a:prstGeom prst="roundRect">
              <a:avLst>
                <a:gd name="adj" fmla="val 16667"/>
              </a:avLst>
            </a:prstGeom>
            <a:solidFill>
              <a:schemeClr val="bg1"/>
            </a:solidFill>
            <a:ln w="15875" algn="ctr">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54" tIns="68576" rIns="137154" bIns="68576" anchor="ctr"/>
            <a:lstStyle/>
            <a:p>
              <a:pPr algn="ctr" defTabSz="685800" fontAlgn="base">
                <a:spcBef>
                  <a:spcPct val="0"/>
                </a:spcBef>
                <a:spcAft>
                  <a:spcPct val="0"/>
                </a:spcAft>
              </a:pPr>
              <a:endParaRPr lang="de-DE" sz="1500" b="1">
                <a:solidFill>
                  <a:srgbClr val="47441C"/>
                </a:solidFill>
                <a:ea typeface="MS PGothic" pitchFamily="34" charset="-128"/>
              </a:endParaRPr>
            </a:p>
          </p:txBody>
        </p:sp>
        <p:sp>
          <p:nvSpPr>
            <p:cNvPr id="172" name="Text Box 88"/>
            <p:cNvSpPr txBox="1">
              <a:spLocks noChangeArrowheads="1"/>
            </p:cNvSpPr>
            <p:nvPr/>
          </p:nvSpPr>
          <p:spPr bwMode="auto">
            <a:xfrm>
              <a:off x="2014" y="1325"/>
              <a:ext cx="1406" cy="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marL="355600" indent="-266700" algn="l" defTabSz="957263">
                <a:defRPr sz="2400">
                  <a:solidFill>
                    <a:schemeClr val="tx1"/>
                  </a:solidFill>
                  <a:latin typeface="Trebuchet MS" pitchFamily="34" charset="0"/>
                </a:defRPr>
              </a:lvl1pPr>
              <a:lvl2pPr marL="781050" indent="-246063" algn="l" defTabSz="957263">
                <a:defRPr sz="2400">
                  <a:solidFill>
                    <a:schemeClr val="tx1"/>
                  </a:solidFill>
                  <a:latin typeface="Trebuchet MS" pitchFamily="34" charset="0"/>
                </a:defRPr>
              </a:lvl2pPr>
              <a:lvl3pPr marL="1123950" indent="-163513" algn="l" defTabSz="957263">
                <a:defRPr sz="2400">
                  <a:solidFill>
                    <a:schemeClr val="tx1"/>
                  </a:solidFill>
                  <a:latin typeface="Trebuchet MS" pitchFamily="34" charset="0"/>
                </a:defRPr>
              </a:lvl3pPr>
              <a:lvl4pPr marL="1428750" indent="-125413" algn="l" defTabSz="957263">
                <a:defRPr sz="2400">
                  <a:solidFill>
                    <a:schemeClr val="tx1"/>
                  </a:solidFill>
                  <a:latin typeface="Trebuchet MS" pitchFamily="34" charset="0"/>
                </a:defRPr>
              </a:lvl4pPr>
              <a:lvl5pPr marL="1790700" indent="-182563" algn="l" defTabSz="957263">
                <a:defRPr sz="2400">
                  <a:solidFill>
                    <a:schemeClr val="tx1"/>
                  </a:solidFill>
                  <a:latin typeface="Trebuchet MS" pitchFamily="34" charset="0"/>
                </a:defRPr>
              </a:lvl5pPr>
              <a:lvl6pPr marL="2247900" indent="-182563" defTabSz="957263" fontAlgn="base">
                <a:spcBef>
                  <a:spcPct val="0"/>
                </a:spcBef>
                <a:spcAft>
                  <a:spcPct val="0"/>
                </a:spcAft>
                <a:defRPr sz="2400">
                  <a:solidFill>
                    <a:schemeClr val="tx1"/>
                  </a:solidFill>
                  <a:latin typeface="Trebuchet MS" pitchFamily="34" charset="0"/>
                </a:defRPr>
              </a:lvl6pPr>
              <a:lvl7pPr marL="2705100" indent="-182563" defTabSz="957263" fontAlgn="base">
                <a:spcBef>
                  <a:spcPct val="0"/>
                </a:spcBef>
                <a:spcAft>
                  <a:spcPct val="0"/>
                </a:spcAft>
                <a:defRPr sz="2400">
                  <a:solidFill>
                    <a:schemeClr val="tx1"/>
                  </a:solidFill>
                  <a:latin typeface="Trebuchet MS" pitchFamily="34" charset="0"/>
                </a:defRPr>
              </a:lvl7pPr>
              <a:lvl8pPr marL="3162300" indent="-182563" defTabSz="957263" fontAlgn="base">
                <a:spcBef>
                  <a:spcPct val="0"/>
                </a:spcBef>
                <a:spcAft>
                  <a:spcPct val="0"/>
                </a:spcAft>
                <a:defRPr sz="2400">
                  <a:solidFill>
                    <a:schemeClr val="tx1"/>
                  </a:solidFill>
                  <a:latin typeface="Trebuchet MS" pitchFamily="34" charset="0"/>
                </a:defRPr>
              </a:lvl8pPr>
              <a:lvl9pPr marL="3619500" indent="-182563" defTabSz="957263" fontAlgn="base">
                <a:spcBef>
                  <a:spcPct val="0"/>
                </a:spcBef>
                <a:spcAft>
                  <a:spcPct val="0"/>
                </a:spcAft>
                <a:defRPr sz="2400">
                  <a:solidFill>
                    <a:schemeClr val="tx1"/>
                  </a:solidFill>
                  <a:latin typeface="Trebuchet MS" pitchFamily="34" charset="0"/>
                </a:defRPr>
              </a:lvl9pPr>
            </a:lstStyle>
            <a:p>
              <a:pPr marL="400050" fontAlgn="base">
                <a:spcBef>
                  <a:spcPct val="20000"/>
                </a:spcBef>
                <a:spcAft>
                  <a:spcPct val="0"/>
                </a:spcAft>
                <a:buClr>
                  <a:srgbClr val="0B6DBC"/>
                </a:buClr>
                <a:buFont typeface="Webdings" pitchFamily="18" charset="2"/>
                <a:buChar char="4"/>
              </a:pPr>
              <a:r>
                <a:rPr lang="de-DE" sz="1350" b="1" dirty="0">
                  <a:solidFill>
                    <a:srgbClr val="323B42"/>
                  </a:solidFill>
                  <a:latin typeface="Calibri"/>
                  <a:ea typeface="MS PGothic" pitchFamily="34" charset="-128"/>
                </a:rPr>
                <a:t>Business Cases</a:t>
              </a:r>
            </a:p>
            <a:p>
              <a:pPr marL="400050" fontAlgn="base">
                <a:spcBef>
                  <a:spcPct val="20000"/>
                </a:spcBef>
                <a:spcAft>
                  <a:spcPct val="0"/>
                </a:spcAft>
                <a:buClr>
                  <a:srgbClr val="0B6DBC"/>
                </a:buClr>
                <a:buFont typeface="Webdings" pitchFamily="18" charset="2"/>
                <a:buChar char="4"/>
              </a:pPr>
              <a:r>
                <a:rPr lang="de-DE" sz="1350" b="1" dirty="0">
                  <a:solidFill>
                    <a:srgbClr val="323B42"/>
                  </a:solidFill>
                  <a:latin typeface="Calibri"/>
                  <a:ea typeface="MS PGothic" pitchFamily="34" charset="-128"/>
                </a:rPr>
                <a:t>Business Model </a:t>
              </a:r>
              <a:r>
                <a:rPr lang="de-DE" sz="1350" b="1" dirty="0" err="1">
                  <a:solidFill>
                    <a:srgbClr val="323B42"/>
                  </a:solidFill>
                  <a:latin typeface="Calibri"/>
                  <a:ea typeface="MS PGothic" pitchFamily="34" charset="-128"/>
                </a:rPr>
                <a:t>Canvas</a:t>
              </a:r>
              <a:endParaRPr lang="de-DE" sz="1350" b="1" dirty="0">
                <a:solidFill>
                  <a:srgbClr val="323B42"/>
                </a:solidFill>
                <a:latin typeface="Calibri"/>
                <a:ea typeface="MS PGothic" pitchFamily="34" charset="-128"/>
              </a:endParaRPr>
            </a:p>
            <a:p>
              <a:pPr marL="400050" fontAlgn="base">
                <a:spcBef>
                  <a:spcPct val="20000"/>
                </a:spcBef>
                <a:spcAft>
                  <a:spcPct val="0"/>
                </a:spcAft>
                <a:buClr>
                  <a:srgbClr val="0B6DBC"/>
                </a:buClr>
                <a:buFont typeface="Webdings" pitchFamily="18" charset="2"/>
                <a:buChar char="4"/>
              </a:pPr>
              <a:r>
                <a:rPr lang="de-DE" sz="1350" b="1" dirty="0">
                  <a:solidFill>
                    <a:srgbClr val="323B42"/>
                  </a:solidFill>
                  <a:latin typeface="Calibri"/>
                  <a:ea typeface="MS PGothic" pitchFamily="34" charset="-128"/>
                </a:rPr>
                <a:t>Neue Dienstleistungen</a:t>
              </a:r>
            </a:p>
          </p:txBody>
        </p:sp>
      </p:grpSp>
      <p:grpSp>
        <p:nvGrpSpPr>
          <p:cNvPr id="6" name="Gruppierung 5"/>
          <p:cNvGrpSpPr/>
          <p:nvPr/>
        </p:nvGrpSpPr>
        <p:grpSpPr>
          <a:xfrm>
            <a:off x="4119089" y="7520145"/>
            <a:ext cx="2405345" cy="1059084"/>
            <a:chOff x="2148221" y="4674196"/>
            <a:chExt cx="2060460" cy="1010484"/>
          </a:xfrm>
        </p:grpSpPr>
        <p:grpSp>
          <p:nvGrpSpPr>
            <p:cNvPr id="166" name="Group 82"/>
            <p:cNvGrpSpPr>
              <a:grpSpLocks/>
            </p:cNvGrpSpPr>
            <p:nvPr/>
          </p:nvGrpSpPr>
          <p:grpSpPr bwMode="auto">
            <a:xfrm flipH="1">
              <a:off x="2148222" y="4674196"/>
              <a:ext cx="2060331" cy="996950"/>
              <a:chOff x="2014" y="2222"/>
              <a:chExt cx="1406" cy="628"/>
            </a:xfrm>
          </p:grpSpPr>
          <p:sp>
            <p:nvSpPr>
              <p:cNvPr id="173" name="AutoShape 83"/>
              <p:cNvSpPr>
                <a:spLocks noChangeArrowheads="1"/>
              </p:cNvSpPr>
              <p:nvPr/>
            </p:nvSpPr>
            <p:spPr bwMode="auto">
              <a:xfrm>
                <a:off x="2014" y="2222"/>
                <a:ext cx="1406" cy="628"/>
              </a:xfrm>
              <a:prstGeom prst="roundRect">
                <a:avLst>
                  <a:gd name="adj" fmla="val 16667"/>
                </a:avLst>
              </a:prstGeom>
              <a:solidFill>
                <a:schemeClr val="accent5"/>
              </a:solidFill>
              <a:ln>
                <a:noFill/>
              </a:ln>
              <a:effectLst/>
              <a:extLst>
                <a:ext uri="{91240B29-F687-4F45-9708-019B960494DF}">
                  <a14:hiddenLine xmlns:a14="http://schemas.microsoft.com/office/drawing/2010/main" w="15875" algn="ctr">
                    <a:solidFill>
                      <a:schemeClr val="fo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54" tIns="0" rIns="137154" bIns="0"/>
              <a:lstStyle/>
              <a:p>
                <a:pPr algn="ctr" defTabSz="685800" fontAlgn="base">
                  <a:spcBef>
                    <a:spcPct val="0"/>
                  </a:spcBef>
                  <a:spcAft>
                    <a:spcPct val="0"/>
                  </a:spcAft>
                </a:pPr>
                <a:r>
                  <a:rPr lang="de-DE" sz="1575" b="1" dirty="0">
                    <a:solidFill>
                      <a:srgbClr val="47441C"/>
                    </a:solidFill>
                    <a:ea typeface="MS PGothic" pitchFamily="34" charset="-128"/>
                  </a:rPr>
                  <a:t>R&amp;D-Abteilung</a:t>
                </a:r>
              </a:p>
            </p:txBody>
          </p:sp>
          <p:sp>
            <p:nvSpPr>
              <p:cNvPr id="174" name="AutoShape 84"/>
              <p:cNvSpPr>
                <a:spLocks noChangeArrowheads="1"/>
              </p:cNvSpPr>
              <p:nvPr/>
            </p:nvSpPr>
            <p:spPr bwMode="auto">
              <a:xfrm>
                <a:off x="2014" y="2409"/>
                <a:ext cx="1406" cy="441"/>
              </a:xfrm>
              <a:prstGeom prst="roundRect">
                <a:avLst>
                  <a:gd name="adj" fmla="val 16667"/>
                </a:avLst>
              </a:prstGeom>
              <a:solidFill>
                <a:schemeClr val="bg1"/>
              </a:solidFill>
              <a:ln w="15875" algn="ctr">
                <a:solidFill>
                  <a:schemeClr val="accent5"/>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168" name="Text Box 89"/>
            <p:cNvSpPr txBox="1">
              <a:spLocks noChangeArrowheads="1"/>
            </p:cNvSpPr>
            <p:nvPr/>
          </p:nvSpPr>
          <p:spPr bwMode="auto">
            <a:xfrm flipH="1">
              <a:off x="2148221" y="5010746"/>
              <a:ext cx="2060460" cy="673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marL="355600" indent="-266700" algn="l" defTabSz="957263">
                <a:defRPr sz="2400">
                  <a:solidFill>
                    <a:schemeClr val="tx1"/>
                  </a:solidFill>
                  <a:latin typeface="Trebuchet MS" pitchFamily="34" charset="0"/>
                </a:defRPr>
              </a:lvl1pPr>
              <a:lvl2pPr marL="781050" indent="-246063" algn="l" defTabSz="957263">
                <a:defRPr sz="2400">
                  <a:solidFill>
                    <a:schemeClr val="tx1"/>
                  </a:solidFill>
                  <a:latin typeface="Trebuchet MS" pitchFamily="34" charset="0"/>
                </a:defRPr>
              </a:lvl2pPr>
              <a:lvl3pPr marL="1123950" indent="-163513" algn="l" defTabSz="957263">
                <a:defRPr sz="2400">
                  <a:solidFill>
                    <a:schemeClr val="tx1"/>
                  </a:solidFill>
                  <a:latin typeface="Trebuchet MS" pitchFamily="34" charset="0"/>
                </a:defRPr>
              </a:lvl3pPr>
              <a:lvl4pPr marL="1428750" indent="-125413" algn="l" defTabSz="957263">
                <a:defRPr sz="2400">
                  <a:solidFill>
                    <a:schemeClr val="tx1"/>
                  </a:solidFill>
                  <a:latin typeface="Trebuchet MS" pitchFamily="34" charset="0"/>
                </a:defRPr>
              </a:lvl4pPr>
              <a:lvl5pPr marL="1790700" indent="-182563" algn="l" defTabSz="957263">
                <a:defRPr sz="2400">
                  <a:solidFill>
                    <a:schemeClr val="tx1"/>
                  </a:solidFill>
                  <a:latin typeface="Trebuchet MS" pitchFamily="34" charset="0"/>
                </a:defRPr>
              </a:lvl5pPr>
              <a:lvl6pPr marL="2247900" indent="-182563" defTabSz="957263" fontAlgn="base">
                <a:spcBef>
                  <a:spcPct val="0"/>
                </a:spcBef>
                <a:spcAft>
                  <a:spcPct val="0"/>
                </a:spcAft>
                <a:defRPr sz="2400">
                  <a:solidFill>
                    <a:schemeClr val="tx1"/>
                  </a:solidFill>
                  <a:latin typeface="Trebuchet MS" pitchFamily="34" charset="0"/>
                </a:defRPr>
              </a:lvl6pPr>
              <a:lvl7pPr marL="2705100" indent="-182563" defTabSz="957263" fontAlgn="base">
                <a:spcBef>
                  <a:spcPct val="0"/>
                </a:spcBef>
                <a:spcAft>
                  <a:spcPct val="0"/>
                </a:spcAft>
                <a:defRPr sz="2400">
                  <a:solidFill>
                    <a:schemeClr val="tx1"/>
                  </a:solidFill>
                  <a:latin typeface="Trebuchet MS" pitchFamily="34" charset="0"/>
                </a:defRPr>
              </a:lvl7pPr>
              <a:lvl8pPr marL="3162300" indent="-182563" defTabSz="957263" fontAlgn="base">
                <a:spcBef>
                  <a:spcPct val="0"/>
                </a:spcBef>
                <a:spcAft>
                  <a:spcPct val="0"/>
                </a:spcAft>
                <a:defRPr sz="2400">
                  <a:solidFill>
                    <a:schemeClr val="tx1"/>
                  </a:solidFill>
                  <a:latin typeface="Trebuchet MS" pitchFamily="34" charset="0"/>
                </a:defRPr>
              </a:lvl8pPr>
              <a:lvl9pPr marL="3619500" indent="-182563" defTabSz="957263" fontAlgn="base">
                <a:spcBef>
                  <a:spcPct val="0"/>
                </a:spcBef>
                <a:spcAft>
                  <a:spcPct val="0"/>
                </a:spcAft>
                <a:defRPr sz="2400">
                  <a:solidFill>
                    <a:schemeClr val="tx1"/>
                  </a:solidFill>
                  <a:latin typeface="Trebuchet MS" pitchFamily="34" charset="0"/>
                </a:defRPr>
              </a:lvl9pPr>
            </a:lstStyle>
            <a:p>
              <a:pPr marL="400050" fontAlgn="base">
                <a:spcBef>
                  <a:spcPct val="20000"/>
                </a:spcBef>
                <a:spcAft>
                  <a:spcPct val="0"/>
                </a:spcAft>
                <a:buClr>
                  <a:srgbClr val="0B6DBC"/>
                </a:buClr>
                <a:buFont typeface="Webdings" pitchFamily="18" charset="2"/>
                <a:buChar char="4"/>
              </a:pPr>
              <a:r>
                <a:rPr lang="de-DE" sz="1350" b="1" dirty="0">
                  <a:solidFill>
                    <a:srgbClr val="323B42"/>
                  </a:solidFill>
                  <a:latin typeface="Calibri"/>
                  <a:ea typeface="MS PGothic" pitchFamily="34" charset="-128"/>
                </a:rPr>
                <a:t>Bestehende Produkte</a:t>
              </a:r>
            </a:p>
            <a:p>
              <a:pPr marL="400050" fontAlgn="base">
                <a:spcBef>
                  <a:spcPct val="20000"/>
                </a:spcBef>
                <a:spcAft>
                  <a:spcPct val="0"/>
                </a:spcAft>
                <a:buClr>
                  <a:srgbClr val="0B6DBC"/>
                </a:buClr>
                <a:buFont typeface="Webdings" pitchFamily="18" charset="2"/>
                <a:buChar char="4"/>
              </a:pPr>
              <a:r>
                <a:rPr lang="de-DE" sz="1350" b="1" dirty="0">
                  <a:solidFill>
                    <a:srgbClr val="323B42"/>
                  </a:solidFill>
                  <a:latin typeface="Calibri"/>
                  <a:ea typeface="MS PGothic" pitchFamily="34" charset="-128"/>
                </a:rPr>
                <a:t>Prozesse, Menschen </a:t>
              </a:r>
            </a:p>
            <a:p>
              <a:pPr marL="400050" fontAlgn="base">
                <a:spcBef>
                  <a:spcPct val="20000"/>
                </a:spcBef>
                <a:spcAft>
                  <a:spcPct val="0"/>
                </a:spcAft>
                <a:buClr>
                  <a:srgbClr val="0B6DBC"/>
                </a:buClr>
                <a:buFont typeface="Webdings" pitchFamily="18" charset="2"/>
                <a:buChar char="4"/>
              </a:pPr>
              <a:r>
                <a:rPr lang="de-DE" sz="1350" b="1" dirty="0">
                  <a:solidFill>
                    <a:srgbClr val="323B42"/>
                  </a:solidFill>
                  <a:latin typeface="Calibri"/>
                  <a:ea typeface="MS PGothic" pitchFamily="34" charset="-128"/>
                </a:rPr>
                <a:t>Technologie, Komponenten</a:t>
              </a:r>
            </a:p>
          </p:txBody>
        </p:sp>
      </p:grpSp>
      <p:grpSp>
        <p:nvGrpSpPr>
          <p:cNvPr id="209" name="Gruppierung 208"/>
          <p:cNvGrpSpPr/>
          <p:nvPr/>
        </p:nvGrpSpPr>
        <p:grpSpPr>
          <a:xfrm>
            <a:off x="4698724" y="4506043"/>
            <a:ext cx="887678" cy="602903"/>
            <a:chOff x="3156872" y="2900749"/>
            <a:chExt cx="846943" cy="575237"/>
          </a:xfrm>
          <a:solidFill>
            <a:schemeClr val="accent2"/>
          </a:solidFill>
        </p:grpSpPr>
        <p:grpSp>
          <p:nvGrpSpPr>
            <p:cNvPr id="210" name="Group 43"/>
            <p:cNvGrpSpPr>
              <a:grpSpLocks/>
            </p:cNvGrpSpPr>
            <p:nvPr/>
          </p:nvGrpSpPr>
          <p:grpSpPr bwMode="auto">
            <a:xfrm flipH="1">
              <a:off x="3621349" y="2901311"/>
              <a:ext cx="382466" cy="574675"/>
              <a:chOff x="1519" y="2353"/>
              <a:chExt cx="512" cy="711"/>
            </a:xfrm>
            <a:grpFill/>
          </p:grpSpPr>
          <p:grpSp>
            <p:nvGrpSpPr>
              <p:cNvPr id="216" name="Group 44"/>
              <p:cNvGrpSpPr>
                <a:grpSpLocks/>
              </p:cNvGrpSpPr>
              <p:nvPr/>
            </p:nvGrpSpPr>
            <p:grpSpPr bwMode="auto">
              <a:xfrm>
                <a:off x="1519" y="2654"/>
                <a:ext cx="512" cy="410"/>
                <a:chOff x="1416" y="2634"/>
                <a:chExt cx="719" cy="576"/>
              </a:xfrm>
              <a:grpFill/>
            </p:grpSpPr>
            <p:sp>
              <p:nvSpPr>
                <p:cNvPr id="218" name="Arc 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219" name="Arc 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217" name="Oval 47"/>
              <p:cNvSpPr>
                <a:spLocks noChangeArrowheads="1"/>
              </p:cNvSpPr>
              <p:nvPr/>
            </p:nvSpPr>
            <p:spPr bwMode="auto">
              <a:xfrm>
                <a:off x="1595" y="2353"/>
                <a:ext cx="362" cy="362"/>
              </a:xfrm>
              <a:prstGeom prst="ellipse">
                <a:avLst/>
              </a:prstGeom>
              <a:grp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grpSp>
          <p:nvGrpSpPr>
            <p:cNvPr id="211" name="Group 43"/>
            <p:cNvGrpSpPr>
              <a:grpSpLocks/>
            </p:cNvGrpSpPr>
            <p:nvPr/>
          </p:nvGrpSpPr>
          <p:grpSpPr bwMode="auto">
            <a:xfrm flipH="1">
              <a:off x="3156872" y="2900749"/>
              <a:ext cx="382466" cy="574675"/>
              <a:chOff x="1519" y="2353"/>
              <a:chExt cx="512" cy="711"/>
            </a:xfrm>
            <a:grpFill/>
          </p:grpSpPr>
          <p:grpSp>
            <p:nvGrpSpPr>
              <p:cNvPr id="212" name="Group 44"/>
              <p:cNvGrpSpPr>
                <a:grpSpLocks/>
              </p:cNvGrpSpPr>
              <p:nvPr/>
            </p:nvGrpSpPr>
            <p:grpSpPr bwMode="auto">
              <a:xfrm>
                <a:off x="1519" y="2654"/>
                <a:ext cx="512" cy="410"/>
                <a:chOff x="1416" y="2634"/>
                <a:chExt cx="719" cy="576"/>
              </a:xfrm>
              <a:grpFill/>
            </p:grpSpPr>
            <p:sp>
              <p:nvSpPr>
                <p:cNvPr id="214" name="Arc 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215" name="Arc 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213" name="Oval 47"/>
              <p:cNvSpPr>
                <a:spLocks noChangeArrowheads="1"/>
              </p:cNvSpPr>
              <p:nvPr/>
            </p:nvSpPr>
            <p:spPr bwMode="auto">
              <a:xfrm>
                <a:off x="1595" y="2353"/>
                <a:ext cx="362" cy="362"/>
              </a:xfrm>
              <a:prstGeom prst="ellipse">
                <a:avLst/>
              </a:prstGeom>
              <a:grp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grpSp>
      <p:grpSp>
        <p:nvGrpSpPr>
          <p:cNvPr id="220" name="Gruppierung 219"/>
          <p:cNvGrpSpPr/>
          <p:nvPr/>
        </p:nvGrpSpPr>
        <p:grpSpPr>
          <a:xfrm>
            <a:off x="7330255" y="4506043"/>
            <a:ext cx="887678" cy="602903"/>
            <a:chOff x="3156872" y="2900749"/>
            <a:chExt cx="846943" cy="575237"/>
          </a:xfrm>
          <a:solidFill>
            <a:schemeClr val="accent2"/>
          </a:solidFill>
        </p:grpSpPr>
        <p:grpSp>
          <p:nvGrpSpPr>
            <p:cNvPr id="221" name="Group 43"/>
            <p:cNvGrpSpPr>
              <a:grpSpLocks/>
            </p:cNvGrpSpPr>
            <p:nvPr/>
          </p:nvGrpSpPr>
          <p:grpSpPr bwMode="auto">
            <a:xfrm flipH="1">
              <a:off x="3621349" y="2901311"/>
              <a:ext cx="382466" cy="574675"/>
              <a:chOff x="1519" y="2353"/>
              <a:chExt cx="512" cy="711"/>
            </a:xfrm>
            <a:grpFill/>
          </p:grpSpPr>
          <p:grpSp>
            <p:nvGrpSpPr>
              <p:cNvPr id="227" name="Group 44"/>
              <p:cNvGrpSpPr>
                <a:grpSpLocks/>
              </p:cNvGrpSpPr>
              <p:nvPr/>
            </p:nvGrpSpPr>
            <p:grpSpPr bwMode="auto">
              <a:xfrm>
                <a:off x="1519" y="2654"/>
                <a:ext cx="512" cy="410"/>
                <a:chOff x="1416" y="2634"/>
                <a:chExt cx="719" cy="576"/>
              </a:xfrm>
              <a:grpFill/>
            </p:grpSpPr>
            <p:sp>
              <p:nvSpPr>
                <p:cNvPr id="229" name="Arc 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230" name="Arc 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228" name="Oval 47"/>
              <p:cNvSpPr>
                <a:spLocks noChangeArrowheads="1"/>
              </p:cNvSpPr>
              <p:nvPr/>
            </p:nvSpPr>
            <p:spPr bwMode="auto">
              <a:xfrm>
                <a:off x="1595" y="2353"/>
                <a:ext cx="362" cy="362"/>
              </a:xfrm>
              <a:prstGeom prst="ellipse">
                <a:avLst/>
              </a:prstGeom>
              <a:grp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grpSp>
          <p:nvGrpSpPr>
            <p:cNvPr id="222" name="Group 43"/>
            <p:cNvGrpSpPr>
              <a:grpSpLocks/>
            </p:cNvGrpSpPr>
            <p:nvPr/>
          </p:nvGrpSpPr>
          <p:grpSpPr bwMode="auto">
            <a:xfrm flipH="1">
              <a:off x="3156872" y="2900749"/>
              <a:ext cx="382466" cy="574675"/>
              <a:chOff x="1519" y="2353"/>
              <a:chExt cx="512" cy="711"/>
            </a:xfrm>
            <a:grpFill/>
          </p:grpSpPr>
          <p:grpSp>
            <p:nvGrpSpPr>
              <p:cNvPr id="223" name="Group 44"/>
              <p:cNvGrpSpPr>
                <a:grpSpLocks/>
              </p:cNvGrpSpPr>
              <p:nvPr/>
            </p:nvGrpSpPr>
            <p:grpSpPr bwMode="auto">
              <a:xfrm>
                <a:off x="1519" y="2654"/>
                <a:ext cx="512" cy="410"/>
                <a:chOff x="1416" y="2634"/>
                <a:chExt cx="719" cy="576"/>
              </a:xfrm>
              <a:grpFill/>
            </p:grpSpPr>
            <p:sp>
              <p:nvSpPr>
                <p:cNvPr id="225" name="Arc 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226" name="Arc 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224" name="Oval 47"/>
              <p:cNvSpPr>
                <a:spLocks noChangeArrowheads="1"/>
              </p:cNvSpPr>
              <p:nvPr/>
            </p:nvSpPr>
            <p:spPr bwMode="auto">
              <a:xfrm>
                <a:off x="1595" y="2353"/>
                <a:ext cx="362" cy="362"/>
              </a:xfrm>
              <a:prstGeom prst="ellipse">
                <a:avLst/>
              </a:prstGeom>
              <a:grp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grpSp>
      <p:grpSp>
        <p:nvGrpSpPr>
          <p:cNvPr id="8" name="Gruppierung 7"/>
          <p:cNvGrpSpPr/>
          <p:nvPr/>
        </p:nvGrpSpPr>
        <p:grpSpPr>
          <a:xfrm>
            <a:off x="4496270" y="4962536"/>
            <a:ext cx="1292580" cy="607820"/>
            <a:chOff x="830677" y="3168929"/>
            <a:chExt cx="1233267" cy="579928"/>
          </a:xfrm>
        </p:grpSpPr>
        <p:grpSp>
          <p:nvGrpSpPr>
            <p:cNvPr id="241" name="Group 43"/>
            <p:cNvGrpSpPr>
              <a:grpSpLocks/>
            </p:cNvGrpSpPr>
            <p:nvPr/>
          </p:nvGrpSpPr>
          <p:grpSpPr bwMode="auto">
            <a:xfrm flipH="1">
              <a:off x="1259632" y="3168929"/>
              <a:ext cx="382466" cy="574675"/>
              <a:chOff x="1519" y="2353"/>
              <a:chExt cx="512" cy="711"/>
            </a:xfrm>
          </p:grpSpPr>
          <p:grpSp>
            <p:nvGrpSpPr>
              <p:cNvPr id="242" name="Group 44"/>
              <p:cNvGrpSpPr>
                <a:grpSpLocks/>
              </p:cNvGrpSpPr>
              <p:nvPr/>
            </p:nvGrpSpPr>
            <p:grpSpPr bwMode="auto">
              <a:xfrm>
                <a:off x="1519" y="2654"/>
                <a:ext cx="512" cy="410"/>
                <a:chOff x="1416" y="2634"/>
                <a:chExt cx="719" cy="576"/>
              </a:xfrm>
            </p:grpSpPr>
            <p:sp>
              <p:nvSpPr>
                <p:cNvPr id="244" name="Arc 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solid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245" name="Arc 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solid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243" name="Oval 47"/>
              <p:cNvSpPr>
                <a:spLocks noChangeArrowheads="1"/>
              </p:cNvSpPr>
              <p:nvPr/>
            </p:nvSpPr>
            <p:spPr bwMode="auto">
              <a:xfrm>
                <a:off x="1595" y="2353"/>
                <a:ext cx="362" cy="362"/>
              </a:xfrm>
              <a:prstGeom prst="ellipse">
                <a:avLst/>
              </a:prstGeom>
              <a:solidFill>
                <a:schemeClr val="accent1"/>
              </a:solid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grpSp>
          <p:nvGrpSpPr>
            <p:cNvPr id="246" name="Group 43"/>
            <p:cNvGrpSpPr>
              <a:grpSpLocks/>
            </p:cNvGrpSpPr>
            <p:nvPr/>
          </p:nvGrpSpPr>
          <p:grpSpPr bwMode="auto">
            <a:xfrm flipH="1">
              <a:off x="1681478" y="3174182"/>
              <a:ext cx="382466" cy="574675"/>
              <a:chOff x="1519" y="2353"/>
              <a:chExt cx="512" cy="711"/>
            </a:xfrm>
          </p:grpSpPr>
          <p:grpSp>
            <p:nvGrpSpPr>
              <p:cNvPr id="247" name="Group 44"/>
              <p:cNvGrpSpPr>
                <a:grpSpLocks/>
              </p:cNvGrpSpPr>
              <p:nvPr/>
            </p:nvGrpSpPr>
            <p:grpSpPr bwMode="auto">
              <a:xfrm>
                <a:off x="1519" y="2654"/>
                <a:ext cx="512" cy="410"/>
                <a:chOff x="1416" y="2634"/>
                <a:chExt cx="719" cy="576"/>
              </a:xfrm>
            </p:grpSpPr>
            <p:sp>
              <p:nvSpPr>
                <p:cNvPr id="249" name="Arc 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solid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250" name="Arc 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solid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248" name="Oval 47"/>
              <p:cNvSpPr>
                <a:spLocks noChangeArrowheads="1"/>
              </p:cNvSpPr>
              <p:nvPr/>
            </p:nvSpPr>
            <p:spPr bwMode="auto">
              <a:xfrm>
                <a:off x="1595" y="2353"/>
                <a:ext cx="362" cy="362"/>
              </a:xfrm>
              <a:prstGeom prst="ellipse">
                <a:avLst/>
              </a:prstGeom>
              <a:solidFill>
                <a:schemeClr val="accent1"/>
              </a:solid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grpSp>
          <p:nvGrpSpPr>
            <p:cNvPr id="251" name="Group 43"/>
            <p:cNvGrpSpPr>
              <a:grpSpLocks/>
            </p:cNvGrpSpPr>
            <p:nvPr/>
          </p:nvGrpSpPr>
          <p:grpSpPr bwMode="auto">
            <a:xfrm flipH="1">
              <a:off x="830677" y="3168929"/>
              <a:ext cx="382466" cy="574675"/>
              <a:chOff x="1519" y="2353"/>
              <a:chExt cx="512" cy="711"/>
            </a:xfrm>
          </p:grpSpPr>
          <p:grpSp>
            <p:nvGrpSpPr>
              <p:cNvPr id="252" name="Group 44"/>
              <p:cNvGrpSpPr>
                <a:grpSpLocks/>
              </p:cNvGrpSpPr>
              <p:nvPr/>
            </p:nvGrpSpPr>
            <p:grpSpPr bwMode="auto">
              <a:xfrm>
                <a:off x="1519" y="2654"/>
                <a:ext cx="512" cy="410"/>
                <a:chOff x="1416" y="2634"/>
                <a:chExt cx="719" cy="576"/>
              </a:xfrm>
            </p:grpSpPr>
            <p:sp>
              <p:nvSpPr>
                <p:cNvPr id="254" name="Arc 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solid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255" name="Arc 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solid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253" name="Oval 47"/>
              <p:cNvSpPr>
                <a:spLocks noChangeArrowheads="1"/>
              </p:cNvSpPr>
              <p:nvPr/>
            </p:nvSpPr>
            <p:spPr bwMode="auto">
              <a:xfrm>
                <a:off x="1595" y="2353"/>
                <a:ext cx="362" cy="362"/>
              </a:xfrm>
              <a:prstGeom prst="ellipse">
                <a:avLst/>
              </a:prstGeom>
              <a:solidFill>
                <a:schemeClr val="accent1"/>
              </a:solid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grpSp>
      <p:grpSp>
        <p:nvGrpSpPr>
          <p:cNvPr id="257" name="Group 43"/>
          <p:cNvGrpSpPr>
            <a:grpSpLocks/>
          </p:cNvGrpSpPr>
          <p:nvPr/>
        </p:nvGrpSpPr>
        <p:grpSpPr bwMode="auto">
          <a:xfrm flipH="1">
            <a:off x="9658169" y="4105694"/>
            <a:ext cx="400862" cy="602315"/>
            <a:chOff x="1519" y="2353"/>
            <a:chExt cx="512" cy="711"/>
          </a:xfrm>
        </p:grpSpPr>
        <p:grpSp>
          <p:nvGrpSpPr>
            <p:cNvPr id="258" name="Group 44"/>
            <p:cNvGrpSpPr>
              <a:grpSpLocks/>
            </p:cNvGrpSpPr>
            <p:nvPr/>
          </p:nvGrpSpPr>
          <p:grpSpPr bwMode="auto">
            <a:xfrm>
              <a:off x="1519" y="2654"/>
              <a:ext cx="512" cy="410"/>
              <a:chOff x="1416" y="2634"/>
              <a:chExt cx="719" cy="576"/>
            </a:xfrm>
          </p:grpSpPr>
          <p:sp>
            <p:nvSpPr>
              <p:cNvPr id="260" name="Arc 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solid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261" name="Arc 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solid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259" name="Oval 47"/>
            <p:cNvSpPr>
              <a:spLocks noChangeArrowheads="1"/>
            </p:cNvSpPr>
            <p:nvPr/>
          </p:nvSpPr>
          <p:spPr bwMode="auto">
            <a:xfrm>
              <a:off x="1595" y="2353"/>
              <a:ext cx="362" cy="362"/>
            </a:xfrm>
            <a:prstGeom prst="ellipse">
              <a:avLst/>
            </a:prstGeom>
            <a:solidFill>
              <a:schemeClr val="accent1"/>
            </a:solid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grpSp>
        <p:nvGrpSpPr>
          <p:cNvPr id="273" name="Gruppierung 272"/>
          <p:cNvGrpSpPr/>
          <p:nvPr/>
        </p:nvGrpSpPr>
        <p:grpSpPr>
          <a:xfrm>
            <a:off x="9414761" y="5133148"/>
            <a:ext cx="887678" cy="602903"/>
            <a:chOff x="3156872" y="2900749"/>
            <a:chExt cx="846943" cy="575237"/>
          </a:xfrm>
          <a:solidFill>
            <a:schemeClr val="accent2"/>
          </a:solidFill>
        </p:grpSpPr>
        <p:grpSp>
          <p:nvGrpSpPr>
            <p:cNvPr id="274" name="Group 43"/>
            <p:cNvGrpSpPr>
              <a:grpSpLocks/>
            </p:cNvGrpSpPr>
            <p:nvPr/>
          </p:nvGrpSpPr>
          <p:grpSpPr bwMode="auto">
            <a:xfrm flipH="1">
              <a:off x="3621349" y="2901311"/>
              <a:ext cx="382466" cy="574675"/>
              <a:chOff x="1519" y="2353"/>
              <a:chExt cx="512" cy="711"/>
            </a:xfrm>
            <a:grpFill/>
          </p:grpSpPr>
          <p:grpSp>
            <p:nvGrpSpPr>
              <p:cNvPr id="280" name="Group 44"/>
              <p:cNvGrpSpPr>
                <a:grpSpLocks/>
              </p:cNvGrpSpPr>
              <p:nvPr/>
            </p:nvGrpSpPr>
            <p:grpSpPr bwMode="auto">
              <a:xfrm>
                <a:off x="1519" y="2654"/>
                <a:ext cx="512" cy="410"/>
                <a:chOff x="1416" y="2634"/>
                <a:chExt cx="719" cy="576"/>
              </a:xfrm>
              <a:grpFill/>
            </p:grpSpPr>
            <p:sp>
              <p:nvSpPr>
                <p:cNvPr id="282" name="Arc 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283" name="Arc 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281" name="Oval 47"/>
              <p:cNvSpPr>
                <a:spLocks noChangeArrowheads="1"/>
              </p:cNvSpPr>
              <p:nvPr/>
            </p:nvSpPr>
            <p:spPr bwMode="auto">
              <a:xfrm>
                <a:off x="1595" y="2353"/>
                <a:ext cx="362" cy="362"/>
              </a:xfrm>
              <a:prstGeom prst="ellipse">
                <a:avLst/>
              </a:prstGeom>
              <a:grp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grpSp>
          <p:nvGrpSpPr>
            <p:cNvPr id="275" name="Group 43"/>
            <p:cNvGrpSpPr>
              <a:grpSpLocks/>
            </p:cNvGrpSpPr>
            <p:nvPr/>
          </p:nvGrpSpPr>
          <p:grpSpPr bwMode="auto">
            <a:xfrm flipH="1">
              <a:off x="3156872" y="2900749"/>
              <a:ext cx="382466" cy="574675"/>
              <a:chOff x="1519" y="2353"/>
              <a:chExt cx="512" cy="711"/>
            </a:xfrm>
            <a:grpFill/>
          </p:grpSpPr>
          <p:grpSp>
            <p:nvGrpSpPr>
              <p:cNvPr id="276" name="Group 44"/>
              <p:cNvGrpSpPr>
                <a:grpSpLocks/>
              </p:cNvGrpSpPr>
              <p:nvPr/>
            </p:nvGrpSpPr>
            <p:grpSpPr bwMode="auto">
              <a:xfrm>
                <a:off x="1519" y="2654"/>
                <a:ext cx="512" cy="410"/>
                <a:chOff x="1416" y="2634"/>
                <a:chExt cx="719" cy="576"/>
              </a:xfrm>
              <a:grpFill/>
            </p:grpSpPr>
            <p:sp>
              <p:nvSpPr>
                <p:cNvPr id="278" name="Arc 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279" name="Arc 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277" name="Oval 47"/>
              <p:cNvSpPr>
                <a:spLocks noChangeArrowheads="1"/>
              </p:cNvSpPr>
              <p:nvPr/>
            </p:nvSpPr>
            <p:spPr bwMode="auto">
              <a:xfrm>
                <a:off x="1595" y="2353"/>
                <a:ext cx="362" cy="362"/>
              </a:xfrm>
              <a:prstGeom prst="ellipse">
                <a:avLst/>
              </a:prstGeom>
              <a:grp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grpSp>
      <p:grpSp>
        <p:nvGrpSpPr>
          <p:cNvPr id="295" name="Gruppierung 294"/>
          <p:cNvGrpSpPr/>
          <p:nvPr/>
        </p:nvGrpSpPr>
        <p:grpSpPr>
          <a:xfrm>
            <a:off x="9414761" y="5572825"/>
            <a:ext cx="887678" cy="602903"/>
            <a:chOff x="3156872" y="2900749"/>
            <a:chExt cx="846943" cy="575237"/>
          </a:xfrm>
          <a:solidFill>
            <a:schemeClr val="accent5"/>
          </a:solidFill>
        </p:grpSpPr>
        <p:grpSp>
          <p:nvGrpSpPr>
            <p:cNvPr id="296" name="Group 43"/>
            <p:cNvGrpSpPr>
              <a:grpSpLocks/>
            </p:cNvGrpSpPr>
            <p:nvPr/>
          </p:nvGrpSpPr>
          <p:grpSpPr bwMode="auto">
            <a:xfrm flipH="1">
              <a:off x="3621349" y="2901311"/>
              <a:ext cx="382466" cy="574675"/>
              <a:chOff x="1519" y="2353"/>
              <a:chExt cx="512" cy="711"/>
            </a:xfrm>
            <a:grpFill/>
          </p:grpSpPr>
          <p:grpSp>
            <p:nvGrpSpPr>
              <p:cNvPr id="302" name="Group 44"/>
              <p:cNvGrpSpPr>
                <a:grpSpLocks/>
              </p:cNvGrpSpPr>
              <p:nvPr/>
            </p:nvGrpSpPr>
            <p:grpSpPr bwMode="auto">
              <a:xfrm>
                <a:off x="1519" y="2654"/>
                <a:ext cx="512" cy="410"/>
                <a:chOff x="1416" y="2634"/>
                <a:chExt cx="719" cy="576"/>
              </a:xfrm>
              <a:grpFill/>
            </p:grpSpPr>
            <p:sp>
              <p:nvSpPr>
                <p:cNvPr id="304" name="Arc 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305" name="Arc 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303" name="Oval 47"/>
              <p:cNvSpPr>
                <a:spLocks noChangeArrowheads="1"/>
              </p:cNvSpPr>
              <p:nvPr/>
            </p:nvSpPr>
            <p:spPr bwMode="auto">
              <a:xfrm>
                <a:off x="1595" y="2353"/>
                <a:ext cx="362" cy="362"/>
              </a:xfrm>
              <a:prstGeom prst="ellipse">
                <a:avLst/>
              </a:prstGeom>
              <a:grp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grpSp>
          <p:nvGrpSpPr>
            <p:cNvPr id="297" name="Group 43"/>
            <p:cNvGrpSpPr>
              <a:grpSpLocks/>
            </p:cNvGrpSpPr>
            <p:nvPr/>
          </p:nvGrpSpPr>
          <p:grpSpPr bwMode="auto">
            <a:xfrm flipH="1">
              <a:off x="3156872" y="2900749"/>
              <a:ext cx="382466" cy="574675"/>
              <a:chOff x="1519" y="2353"/>
              <a:chExt cx="512" cy="711"/>
            </a:xfrm>
            <a:grpFill/>
          </p:grpSpPr>
          <p:grpSp>
            <p:nvGrpSpPr>
              <p:cNvPr id="298" name="Group 44"/>
              <p:cNvGrpSpPr>
                <a:grpSpLocks/>
              </p:cNvGrpSpPr>
              <p:nvPr/>
            </p:nvGrpSpPr>
            <p:grpSpPr bwMode="auto">
              <a:xfrm>
                <a:off x="1519" y="2654"/>
                <a:ext cx="512" cy="410"/>
                <a:chOff x="1416" y="2634"/>
                <a:chExt cx="719" cy="576"/>
              </a:xfrm>
              <a:grpFill/>
            </p:grpSpPr>
            <p:sp>
              <p:nvSpPr>
                <p:cNvPr id="300" name="Arc 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301" name="Arc 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299" name="Oval 47"/>
              <p:cNvSpPr>
                <a:spLocks noChangeArrowheads="1"/>
              </p:cNvSpPr>
              <p:nvPr/>
            </p:nvSpPr>
            <p:spPr bwMode="auto">
              <a:xfrm>
                <a:off x="1595" y="2353"/>
                <a:ext cx="362" cy="362"/>
              </a:xfrm>
              <a:prstGeom prst="ellipse">
                <a:avLst/>
              </a:prstGeom>
              <a:grp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grpSp>
      <p:grpSp>
        <p:nvGrpSpPr>
          <p:cNvPr id="306" name="Group 143"/>
          <p:cNvGrpSpPr>
            <a:grpSpLocks/>
          </p:cNvGrpSpPr>
          <p:nvPr/>
        </p:nvGrpSpPr>
        <p:grpSpPr bwMode="auto">
          <a:xfrm flipH="1">
            <a:off x="10450105" y="5428415"/>
            <a:ext cx="400862" cy="602315"/>
            <a:chOff x="1519" y="2353"/>
            <a:chExt cx="512" cy="711"/>
          </a:xfrm>
        </p:grpSpPr>
        <p:grpSp>
          <p:nvGrpSpPr>
            <p:cNvPr id="307" name="Group 144"/>
            <p:cNvGrpSpPr>
              <a:grpSpLocks/>
            </p:cNvGrpSpPr>
            <p:nvPr/>
          </p:nvGrpSpPr>
          <p:grpSpPr bwMode="auto">
            <a:xfrm>
              <a:off x="1519" y="2654"/>
              <a:ext cx="512" cy="410"/>
              <a:chOff x="1416" y="2634"/>
              <a:chExt cx="719" cy="576"/>
            </a:xfrm>
          </p:grpSpPr>
          <p:sp>
            <p:nvSpPr>
              <p:cNvPr id="309" name="Arc 1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CCC5BE"/>
              </a:solidFill>
              <a:ln w="158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310" name="Arc 1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CCC5BE"/>
              </a:solidFill>
              <a:ln w="158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308" name="Oval 147"/>
            <p:cNvSpPr>
              <a:spLocks noChangeArrowheads="1"/>
            </p:cNvSpPr>
            <p:nvPr/>
          </p:nvSpPr>
          <p:spPr bwMode="auto">
            <a:xfrm>
              <a:off x="1595" y="2353"/>
              <a:ext cx="362" cy="362"/>
            </a:xfrm>
            <a:prstGeom prst="ellipse">
              <a:avLst/>
            </a:prstGeom>
            <a:solidFill>
              <a:srgbClr val="CCC5BE"/>
            </a:solid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grpSp>
        <p:nvGrpSpPr>
          <p:cNvPr id="322" name="Gruppierung 321"/>
          <p:cNvGrpSpPr/>
          <p:nvPr/>
        </p:nvGrpSpPr>
        <p:grpSpPr>
          <a:xfrm>
            <a:off x="7330255" y="6440539"/>
            <a:ext cx="887678" cy="602903"/>
            <a:chOff x="3156872" y="2900749"/>
            <a:chExt cx="846943" cy="575237"/>
          </a:xfrm>
          <a:solidFill>
            <a:schemeClr val="accent5"/>
          </a:solidFill>
        </p:grpSpPr>
        <p:grpSp>
          <p:nvGrpSpPr>
            <p:cNvPr id="323" name="Group 43"/>
            <p:cNvGrpSpPr>
              <a:grpSpLocks/>
            </p:cNvGrpSpPr>
            <p:nvPr/>
          </p:nvGrpSpPr>
          <p:grpSpPr bwMode="auto">
            <a:xfrm flipH="1">
              <a:off x="3621349" y="2901311"/>
              <a:ext cx="382466" cy="574675"/>
              <a:chOff x="1519" y="2353"/>
              <a:chExt cx="512" cy="711"/>
            </a:xfrm>
            <a:grpFill/>
          </p:grpSpPr>
          <p:grpSp>
            <p:nvGrpSpPr>
              <p:cNvPr id="329" name="Group 44"/>
              <p:cNvGrpSpPr>
                <a:grpSpLocks/>
              </p:cNvGrpSpPr>
              <p:nvPr/>
            </p:nvGrpSpPr>
            <p:grpSpPr bwMode="auto">
              <a:xfrm>
                <a:off x="1519" y="2654"/>
                <a:ext cx="512" cy="410"/>
                <a:chOff x="1416" y="2634"/>
                <a:chExt cx="719" cy="576"/>
              </a:xfrm>
              <a:grpFill/>
            </p:grpSpPr>
            <p:sp>
              <p:nvSpPr>
                <p:cNvPr id="331" name="Arc 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332" name="Arc 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330" name="Oval 47"/>
              <p:cNvSpPr>
                <a:spLocks noChangeArrowheads="1"/>
              </p:cNvSpPr>
              <p:nvPr/>
            </p:nvSpPr>
            <p:spPr bwMode="auto">
              <a:xfrm>
                <a:off x="1595" y="2353"/>
                <a:ext cx="362" cy="362"/>
              </a:xfrm>
              <a:prstGeom prst="ellipse">
                <a:avLst/>
              </a:prstGeom>
              <a:grp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grpSp>
          <p:nvGrpSpPr>
            <p:cNvPr id="324" name="Group 43"/>
            <p:cNvGrpSpPr>
              <a:grpSpLocks/>
            </p:cNvGrpSpPr>
            <p:nvPr/>
          </p:nvGrpSpPr>
          <p:grpSpPr bwMode="auto">
            <a:xfrm flipH="1">
              <a:off x="3156872" y="2900749"/>
              <a:ext cx="382466" cy="574675"/>
              <a:chOff x="1519" y="2353"/>
              <a:chExt cx="512" cy="711"/>
            </a:xfrm>
            <a:grpFill/>
          </p:grpSpPr>
          <p:grpSp>
            <p:nvGrpSpPr>
              <p:cNvPr id="325" name="Group 44"/>
              <p:cNvGrpSpPr>
                <a:grpSpLocks/>
              </p:cNvGrpSpPr>
              <p:nvPr/>
            </p:nvGrpSpPr>
            <p:grpSpPr bwMode="auto">
              <a:xfrm>
                <a:off x="1519" y="2654"/>
                <a:ext cx="512" cy="410"/>
                <a:chOff x="1416" y="2634"/>
                <a:chExt cx="719" cy="576"/>
              </a:xfrm>
              <a:grpFill/>
            </p:grpSpPr>
            <p:sp>
              <p:nvSpPr>
                <p:cNvPr id="327" name="Arc 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328" name="Arc 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326" name="Oval 47"/>
              <p:cNvSpPr>
                <a:spLocks noChangeArrowheads="1"/>
              </p:cNvSpPr>
              <p:nvPr/>
            </p:nvSpPr>
            <p:spPr bwMode="auto">
              <a:xfrm>
                <a:off x="1595" y="2353"/>
                <a:ext cx="362" cy="362"/>
              </a:xfrm>
              <a:prstGeom prst="ellipse">
                <a:avLst/>
              </a:prstGeom>
              <a:grp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grpSp>
      <p:grpSp>
        <p:nvGrpSpPr>
          <p:cNvPr id="338" name="Gruppierung 337"/>
          <p:cNvGrpSpPr/>
          <p:nvPr/>
        </p:nvGrpSpPr>
        <p:grpSpPr>
          <a:xfrm>
            <a:off x="4698724" y="6440539"/>
            <a:ext cx="887678" cy="602903"/>
            <a:chOff x="3156872" y="2900749"/>
            <a:chExt cx="846943" cy="575237"/>
          </a:xfrm>
          <a:solidFill>
            <a:schemeClr val="accent5"/>
          </a:solidFill>
        </p:grpSpPr>
        <p:grpSp>
          <p:nvGrpSpPr>
            <p:cNvPr id="339" name="Group 43"/>
            <p:cNvGrpSpPr>
              <a:grpSpLocks/>
            </p:cNvGrpSpPr>
            <p:nvPr/>
          </p:nvGrpSpPr>
          <p:grpSpPr bwMode="auto">
            <a:xfrm flipH="1">
              <a:off x="3621349" y="2901311"/>
              <a:ext cx="382466" cy="574675"/>
              <a:chOff x="1519" y="2353"/>
              <a:chExt cx="512" cy="711"/>
            </a:xfrm>
            <a:grpFill/>
          </p:grpSpPr>
          <p:grpSp>
            <p:nvGrpSpPr>
              <p:cNvPr id="345" name="Group 44"/>
              <p:cNvGrpSpPr>
                <a:grpSpLocks/>
              </p:cNvGrpSpPr>
              <p:nvPr/>
            </p:nvGrpSpPr>
            <p:grpSpPr bwMode="auto">
              <a:xfrm>
                <a:off x="1519" y="2654"/>
                <a:ext cx="512" cy="410"/>
                <a:chOff x="1416" y="2634"/>
                <a:chExt cx="719" cy="576"/>
              </a:xfrm>
              <a:grpFill/>
            </p:grpSpPr>
            <p:sp>
              <p:nvSpPr>
                <p:cNvPr id="347" name="Arc 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348" name="Arc 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346" name="Oval 47"/>
              <p:cNvSpPr>
                <a:spLocks noChangeArrowheads="1"/>
              </p:cNvSpPr>
              <p:nvPr/>
            </p:nvSpPr>
            <p:spPr bwMode="auto">
              <a:xfrm>
                <a:off x="1595" y="2353"/>
                <a:ext cx="362" cy="362"/>
              </a:xfrm>
              <a:prstGeom prst="ellipse">
                <a:avLst/>
              </a:prstGeom>
              <a:grp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grpSp>
          <p:nvGrpSpPr>
            <p:cNvPr id="340" name="Group 43"/>
            <p:cNvGrpSpPr>
              <a:grpSpLocks/>
            </p:cNvGrpSpPr>
            <p:nvPr/>
          </p:nvGrpSpPr>
          <p:grpSpPr bwMode="auto">
            <a:xfrm flipH="1">
              <a:off x="3156872" y="2900749"/>
              <a:ext cx="382466" cy="574675"/>
              <a:chOff x="1519" y="2353"/>
              <a:chExt cx="512" cy="711"/>
            </a:xfrm>
            <a:grpFill/>
          </p:grpSpPr>
          <p:grpSp>
            <p:nvGrpSpPr>
              <p:cNvPr id="341" name="Group 44"/>
              <p:cNvGrpSpPr>
                <a:grpSpLocks/>
              </p:cNvGrpSpPr>
              <p:nvPr/>
            </p:nvGrpSpPr>
            <p:grpSpPr bwMode="auto">
              <a:xfrm>
                <a:off x="1519" y="2654"/>
                <a:ext cx="512" cy="410"/>
                <a:chOff x="1416" y="2634"/>
                <a:chExt cx="719" cy="576"/>
              </a:xfrm>
              <a:grpFill/>
            </p:grpSpPr>
            <p:sp>
              <p:nvSpPr>
                <p:cNvPr id="343" name="Arc 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344" name="Arc 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342" name="Oval 47"/>
              <p:cNvSpPr>
                <a:spLocks noChangeArrowheads="1"/>
              </p:cNvSpPr>
              <p:nvPr/>
            </p:nvSpPr>
            <p:spPr bwMode="auto">
              <a:xfrm>
                <a:off x="1595" y="2353"/>
                <a:ext cx="362" cy="362"/>
              </a:xfrm>
              <a:prstGeom prst="ellipse">
                <a:avLst/>
              </a:prstGeom>
              <a:grp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grpSp>
      <p:grpSp>
        <p:nvGrpSpPr>
          <p:cNvPr id="333" name="Group 43"/>
          <p:cNvGrpSpPr>
            <a:grpSpLocks/>
          </p:cNvGrpSpPr>
          <p:nvPr/>
        </p:nvGrpSpPr>
        <p:grpSpPr bwMode="auto">
          <a:xfrm flipH="1">
            <a:off x="9660677" y="6751136"/>
            <a:ext cx="400862" cy="602315"/>
            <a:chOff x="1519" y="2353"/>
            <a:chExt cx="512" cy="711"/>
          </a:xfrm>
        </p:grpSpPr>
        <p:grpSp>
          <p:nvGrpSpPr>
            <p:cNvPr id="334" name="Group 44"/>
            <p:cNvGrpSpPr>
              <a:grpSpLocks/>
            </p:cNvGrpSpPr>
            <p:nvPr/>
          </p:nvGrpSpPr>
          <p:grpSpPr bwMode="auto">
            <a:xfrm>
              <a:off x="1519" y="2654"/>
              <a:ext cx="512" cy="410"/>
              <a:chOff x="1416" y="2634"/>
              <a:chExt cx="719" cy="576"/>
            </a:xfrm>
          </p:grpSpPr>
          <p:sp>
            <p:nvSpPr>
              <p:cNvPr id="336" name="Arc 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solid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337" name="Arc 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solid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335" name="Oval 47"/>
            <p:cNvSpPr>
              <a:spLocks noChangeArrowheads="1"/>
            </p:cNvSpPr>
            <p:nvPr/>
          </p:nvSpPr>
          <p:spPr bwMode="auto">
            <a:xfrm>
              <a:off x="1595" y="2353"/>
              <a:ext cx="362" cy="362"/>
            </a:xfrm>
            <a:prstGeom prst="ellipse">
              <a:avLst/>
            </a:prstGeom>
            <a:solidFill>
              <a:schemeClr val="accent1"/>
            </a:solid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367" name="Rectangle 156"/>
          <p:cNvSpPr>
            <a:spLocks noChangeArrowheads="1"/>
          </p:cNvSpPr>
          <p:nvPr/>
        </p:nvSpPr>
        <p:spPr bwMode="auto">
          <a:xfrm flipH="1">
            <a:off x="5427993" y="4123468"/>
            <a:ext cx="1117485" cy="3231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5875" algn="ctr">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685800" fontAlgn="base">
              <a:spcBef>
                <a:spcPct val="0"/>
              </a:spcBef>
              <a:spcAft>
                <a:spcPct val="0"/>
              </a:spcAft>
            </a:pPr>
            <a:r>
              <a:rPr lang="de-DE" sz="1500" b="1" dirty="0">
                <a:solidFill>
                  <a:srgbClr val="47441C"/>
                </a:solidFill>
              </a:rPr>
              <a:t>Entscheider</a:t>
            </a:r>
          </a:p>
        </p:txBody>
      </p:sp>
      <p:sp>
        <p:nvSpPr>
          <p:cNvPr id="368" name="Rectangle 156"/>
          <p:cNvSpPr>
            <a:spLocks noChangeArrowheads="1"/>
          </p:cNvSpPr>
          <p:nvPr/>
        </p:nvSpPr>
        <p:spPr bwMode="auto">
          <a:xfrm flipH="1">
            <a:off x="5681069" y="5021969"/>
            <a:ext cx="1047594" cy="55399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5875" algn="ctr">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defTabSz="685800" fontAlgn="base">
              <a:spcBef>
                <a:spcPct val="0"/>
              </a:spcBef>
              <a:spcAft>
                <a:spcPct val="0"/>
              </a:spcAft>
            </a:pPr>
            <a:r>
              <a:rPr lang="de-DE" sz="1500" b="1" dirty="0">
                <a:solidFill>
                  <a:srgbClr val="47441C"/>
                </a:solidFill>
              </a:rPr>
              <a:t>Operatives</a:t>
            </a:r>
          </a:p>
          <a:p>
            <a:pPr algn="r" defTabSz="685800" fontAlgn="base">
              <a:spcBef>
                <a:spcPct val="0"/>
              </a:spcBef>
              <a:spcAft>
                <a:spcPct val="0"/>
              </a:spcAft>
            </a:pPr>
            <a:r>
              <a:rPr lang="de-DE" sz="1500" b="1" dirty="0">
                <a:solidFill>
                  <a:srgbClr val="47441C"/>
                </a:solidFill>
              </a:rPr>
              <a:t>Team</a:t>
            </a:r>
          </a:p>
        </p:txBody>
      </p:sp>
      <p:sp>
        <p:nvSpPr>
          <p:cNvPr id="369" name="Rectangle 157"/>
          <p:cNvSpPr>
            <a:spLocks noChangeArrowheads="1"/>
          </p:cNvSpPr>
          <p:nvPr/>
        </p:nvSpPr>
        <p:spPr bwMode="auto">
          <a:xfrm flipH="1">
            <a:off x="4037449" y="7065998"/>
            <a:ext cx="808234" cy="3231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5875" algn="ctr">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685800" fontAlgn="base">
              <a:spcBef>
                <a:spcPct val="0"/>
              </a:spcBef>
              <a:spcAft>
                <a:spcPct val="0"/>
              </a:spcAft>
            </a:pPr>
            <a:r>
              <a:rPr lang="de-DE" sz="1500" b="1" dirty="0">
                <a:solidFill>
                  <a:srgbClr val="47441C"/>
                </a:solidFill>
              </a:rPr>
              <a:t>Head </a:t>
            </a:r>
            <a:r>
              <a:rPr lang="de-DE" sz="1500" b="1" dirty="0" err="1">
                <a:solidFill>
                  <a:srgbClr val="47441C"/>
                </a:solidFill>
              </a:rPr>
              <a:t>of</a:t>
            </a:r>
            <a:endParaRPr lang="de-DE" sz="1500" b="1" dirty="0">
              <a:solidFill>
                <a:srgbClr val="47441C"/>
              </a:solidFill>
            </a:endParaRPr>
          </a:p>
        </p:txBody>
      </p:sp>
      <p:grpSp>
        <p:nvGrpSpPr>
          <p:cNvPr id="193" name="Group 43"/>
          <p:cNvGrpSpPr>
            <a:grpSpLocks/>
          </p:cNvGrpSpPr>
          <p:nvPr/>
        </p:nvGrpSpPr>
        <p:grpSpPr bwMode="auto">
          <a:xfrm flipH="1">
            <a:off x="4942132" y="6752693"/>
            <a:ext cx="400862" cy="602315"/>
            <a:chOff x="1519" y="2353"/>
            <a:chExt cx="512" cy="711"/>
          </a:xfrm>
        </p:grpSpPr>
        <p:grpSp>
          <p:nvGrpSpPr>
            <p:cNvPr id="194" name="Group 44"/>
            <p:cNvGrpSpPr>
              <a:grpSpLocks/>
            </p:cNvGrpSpPr>
            <p:nvPr/>
          </p:nvGrpSpPr>
          <p:grpSpPr bwMode="auto">
            <a:xfrm>
              <a:off x="1519" y="2654"/>
              <a:ext cx="512" cy="410"/>
              <a:chOff x="1416" y="2634"/>
              <a:chExt cx="719" cy="576"/>
            </a:xfrm>
          </p:grpSpPr>
          <p:sp>
            <p:nvSpPr>
              <p:cNvPr id="196" name="Arc 45"/>
              <p:cNvSpPr>
                <a:spLocks/>
              </p:cNvSpPr>
              <p:nvPr/>
            </p:nvSpPr>
            <p:spPr bwMode="auto">
              <a:xfrm>
                <a:off x="1771"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solid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sp>
            <p:nvSpPr>
              <p:cNvPr id="197" name="Arc 46"/>
              <p:cNvSpPr>
                <a:spLocks/>
              </p:cNvSpPr>
              <p:nvPr/>
            </p:nvSpPr>
            <p:spPr bwMode="auto">
              <a:xfrm flipH="1">
                <a:off x="1416" y="2634"/>
                <a:ext cx="364" cy="5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solidFill>
              <a:ln w="15875">
                <a:solidFill>
                  <a:schemeClr val="accent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195" name="Oval 47"/>
            <p:cNvSpPr>
              <a:spLocks noChangeArrowheads="1"/>
            </p:cNvSpPr>
            <p:nvPr/>
          </p:nvSpPr>
          <p:spPr bwMode="auto">
            <a:xfrm>
              <a:off x="1595" y="2353"/>
              <a:ext cx="362" cy="362"/>
            </a:xfrm>
            <a:prstGeom prst="ellipse">
              <a:avLst/>
            </a:prstGeom>
            <a:solidFill>
              <a:schemeClr val="accent1"/>
            </a:solid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1500" b="1">
                <a:solidFill>
                  <a:srgbClr val="47441C"/>
                </a:solidFill>
              </a:endParaRPr>
            </a:p>
          </p:txBody>
        </p:sp>
      </p:grpSp>
      <p:sp>
        <p:nvSpPr>
          <p:cNvPr id="11" name="Gleichschenkliges Dreieck 10"/>
          <p:cNvSpPr/>
          <p:nvPr/>
        </p:nvSpPr>
        <p:spPr>
          <a:xfrm>
            <a:off x="10354736" y="4815197"/>
            <a:ext cx="591594" cy="210759"/>
          </a:xfrm>
          <a:prstGeom prst="triangle">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sz="1650">
              <a:solidFill>
                <a:srgbClr val="FFFFFF"/>
              </a:solidFill>
            </a:endParaRPr>
          </a:p>
        </p:txBody>
      </p:sp>
      <p:sp>
        <p:nvSpPr>
          <p:cNvPr id="371" name="Gleichschenkliges Dreieck 370"/>
          <p:cNvSpPr/>
          <p:nvPr/>
        </p:nvSpPr>
        <p:spPr>
          <a:xfrm flipV="1">
            <a:off x="10357244" y="6358050"/>
            <a:ext cx="591594" cy="210759"/>
          </a:xfrm>
          <a:prstGeom prst="triangle">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sz="1650">
              <a:solidFill>
                <a:srgbClr val="FFFFFF"/>
              </a:solidFill>
            </a:endParaRPr>
          </a:p>
        </p:txBody>
      </p:sp>
      <p:sp>
        <p:nvSpPr>
          <p:cNvPr id="12" name="Gefaltete Ecke 11"/>
          <p:cNvSpPr/>
          <p:nvPr/>
        </p:nvSpPr>
        <p:spPr>
          <a:xfrm>
            <a:off x="10492353" y="6839096"/>
            <a:ext cx="321375" cy="426395"/>
          </a:xfrm>
          <a:prstGeom prst="foldedCorner">
            <a:avLst>
              <a:gd name="adj" fmla="val 37128"/>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sz="1650">
              <a:solidFill>
                <a:srgbClr val="FFFFFF"/>
              </a:solidFill>
            </a:endParaRPr>
          </a:p>
        </p:txBody>
      </p:sp>
      <p:sp>
        <p:nvSpPr>
          <p:cNvPr id="373" name="Gefaltete Ecke 372"/>
          <p:cNvSpPr/>
          <p:nvPr/>
        </p:nvSpPr>
        <p:spPr>
          <a:xfrm>
            <a:off x="10492353" y="4193654"/>
            <a:ext cx="321375" cy="426395"/>
          </a:xfrm>
          <a:prstGeom prst="foldedCorner">
            <a:avLst>
              <a:gd name="adj" fmla="val 37128"/>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sz="1650">
              <a:solidFill>
                <a:srgbClr val="FFFFFF"/>
              </a:solidFill>
            </a:endParaRPr>
          </a:p>
        </p:txBody>
      </p:sp>
      <p:sp>
        <p:nvSpPr>
          <p:cNvPr id="391" name="Richtungspfeil 390"/>
          <p:cNvSpPr/>
          <p:nvPr/>
        </p:nvSpPr>
        <p:spPr>
          <a:xfrm>
            <a:off x="10813730" y="3021975"/>
            <a:ext cx="2360618" cy="990024"/>
          </a:xfrm>
          <a:prstGeom prst="homePlate">
            <a:avLst/>
          </a:prstGeom>
          <a:solidFill>
            <a:srgbClr val="FFFFFF"/>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a:solidFill>
                <a:srgbClr val="FFFFFF"/>
              </a:solidFill>
            </a:endParaRPr>
          </a:p>
        </p:txBody>
      </p:sp>
      <p:sp>
        <p:nvSpPr>
          <p:cNvPr id="375" name="Rectangle 154"/>
          <p:cNvSpPr>
            <a:spLocks noChangeArrowheads="1"/>
          </p:cNvSpPr>
          <p:nvPr/>
        </p:nvSpPr>
        <p:spPr bwMode="auto">
          <a:xfrm flipH="1">
            <a:off x="10931616" y="2950169"/>
            <a:ext cx="2010507" cy="10156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5875" algn="ctr">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685800" fontAlgn="base">
              <a:spcBef>
                <a:spcPct val="0"/>
              </a:spcBef>
              <a:spcAft>
                <a:spcPct val="0"/>
              </a:spcAft>
            </a:pPr>
            <a:r>
              <a:rPr lang="de-DE" sz="1500" b="1" dirty="0">
                <a:solidFill>
                  <a:srgbClr val="47441C"/>
                </a:solidFill>
              </a:rPr>
              <a:t>Entscheidung über </a:t>
            </a:r>
          </a:p>
          <a:p>
            <a:pPr algn="ctr" defTabSz="685800" fontAlgn="base">
              <a:spcBef>
                <a:spcPct val="0"/>
              </a:spcBef>
              <a:spcAft>
                <a:spcPct val="0"/>
              </a:spcAft>
            </a:pPr>
            <a:endParaRPr lang="de-DE" sz="1500" b="1" dirty="0">
              <a:solidFill>
                <a:srgbClr val="47441C"/>
              </a:solidFill>
            </a:endParaRPr>
          </a:p>
          <a:p>
            <a:pPr algn="ctr" defTabSz="685800" fontAlgn="base">
              <a:spcBef>
                <a:spcPct val="0"/>
              </a:spcBef>
              <a:spcAft>
                <a:spcPct val="0"/>
              </a:spcAft>
            </a:pPr>
            <a:endParaRPr lang="de-DE" sz="1500" b="1" dirty="0">
              <a:solidFill>
                <a:srgbClr val="47441C"/>
              </a:solidFill>
            </a:endParaRPr>
          </a:p>
          <a:p>
            <a:pPr algn="ctr" defTabSz="685800" fontAlgn="base">
              <a:spcBef>
                <a:spcPct val="0"/>
              </a:spcBef>
              <a:spcAft>
                <a:spcPct val="0"/>
              </a:spcAft>
            </a:pPr>
            <a:r>
              <a:rPr lang="de-DE" sz="1500" b="1" dirty="0">
                <a:solidFill>
                  <a:srgbClr val="47441C"/>
                </a:solidFill>
              </a:rPr>
              <a:t>neues Projekt</a:t>
            </a:r>
          </a:p>
        </p:txBody>
      </p:sp>
      <p:sp>
        <p:nvSpPr>
          <p:cNvPr id="390" name="Richtungspfeil 389"/>
          <p:cNvSpPr/>
          <p:nvPr/>
        </p:nvSpPr>
        <p:spPr>
          <a:xfrm>
            <a:off x="8690941" y="3021975"/>
            <a:ext cx="2761586" cy="990024"/>
          </a:xfrm>
          <a:prstGeom prst="homePlate">
            <a:avLst/>
          </a:prstGeom>
          <a:solidFill>
            <a:srgbClr val="FFFFFF"/>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a:solidFill>
                <a:srgbClr val="FFFFFF"/>
              </a:solidFill>
            </a:endParaRPr>
          </a:p>
        </p:txBody>
      </p:sp>
      <p:sp>
        <p:nvSpPr>
          <p:cNvPr id="2444442" name="Rectangle 154"/>
          <p:cNvSpPr>
            <a:spLocks noChangeArrowheads="1"/>
          </p:cNvSpPr>
          <p:nvPr/>
        </p:nvSpPr>
        <p:spPr bwMode="auto">
          <a:xfrm flipH="1">
            <a:off x="9024782" y="2950169"/>
            <a:ext cx="2176683" cy="124649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5875" algn="ctr">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685800" fontAlgn="base">
              <a:spcBef>
                <a:spcPct val="0"/>
              </a:spcBef>
              <a:spcAft>
                <a:spcPct val="0"/>
              </a:spcAft>
            </a:pPr>
            <a:r>
              <a:rPr lang="de-DE" sz="1500" b="1" dirty="0">
                <a:solidFill>
                  <a:srgbClr val="47441C"/>
                </a:solidFill>
              </a:rPr>
              <a:t>Steuerungsmeeting</a:t>
            </a:r>
          </a:p>
          <a:p>
            <a:pPr defTabSz="685800" fontAlgn="base">
              <a:spcBef>
                <a:spcPct val="0"/>
              </a:spcBef>
              <a:spcAft>
                <a:spcPct val="0"/>
              </a:spcAft>
            </a:pPr>
            <a:endParaRPr lang="de-DE" sz="1500" b="1" dirty="0">
              <a:solidFill>
                <a:srgbClr val="47441C"/>
              </a:solidFill>
            </a:endParaRPr>
          </a:p>
          <a:p>
            <a:pPr defTabSz="685800" fontAlgn="base">
              <a:spcBef>
                <a:spcPct val="0"/>
              </a:spcBef>
              <a:spcAft>
                <a:spcPct val="0"/>
              </a:spcAft>
            </a:pPr>
            <a:endParaRPr lang="de-DE" sz="1500" b="1" dirty="0">
              <a:solidFill>
                <a:srgbClr val="47441C"/>
              </a:solidFill>
            </a:endParaRPr>
          </a:p>
          <a:p>
            <a:pPr algn="r" defTabSz="685800" fontAlgn="base">
              <a:spcBef>
                <a:spcPct val="0"/>
              </a:spcBef>
              <a:spcAft>
                <a:spcPct val="0"/>
              </a:spcAft>
            </a:pPr>
            <a:r>
              <a:rPr lang="de-DE" sz="1500" b="1" dirty="0">
                <a:solidFill>
                  <a:srgbClr val="47441C"/>
                </a:solidFill>
              </a:rPr>
              <a:t>Entscheidungsvorlage</a:t>
            </a:r>
          </a:p>
          <a:p>
            <a:pPr defTabSz="685800" fontAlgn="base">
              <a:spcBef>
                <a:spcPct val="0"/>
              </a:spcBef>
              <a:spcAft>
                <a:spcPct val="0"/>
              </a:spcAft>
            </a:pPr>
            <a:endParaRPr lang="de-DE" sz="1500" b="1" dirty="0">
              <a:solidFill>
                <a:srgbClr val="47441C"/>
              </a:solidFill>
            </a:endParaRPr>
          </a:p>
        </p:txBody>
      </p:sp>
      <p:sp>
        <p:nvSpPr>
          <p:cNvPr id="16" name="Richtungspfeil 15"/>
          <p:cNvSpPr/>
          <p:nvPr/>
        </p:nvSpPr>
        <p:spPr>
          <a:xfrm>
            <a:off x="6617016" y="3021975"/>
            <a:ext cx="2797743" cy="990024"/>
          </a:xfrm>
          <a:prstGeom prst="homePlate">
            <a:avLst/>
          </a:prstGeom>
          <a:solidFill>
            <a:srgbClr val="FFFFFF"/>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a:solidFill>
                <a:srgbClr val="FFFFFF"/>
              </a:solidFill>
            </a:endParaRPr>
          </a:p>
        </p:txBody>
      </p:sp>
      <p:sp>
        <p:nvSpPr>
          <p:cNvPr id="2444441" name="Rectangle 153"/>
          <p:cNvSpPr>
            <a:spLocks noChangeArrowheads="1"/>
          </p:cNvSpPr>
          <p:nvPr/>
        </p:nvSpPr>
        <p:spPr bwMode="auto">
          <a:xfrm flipH="1">
            <a:off x="7162078" y="2950169"/>
            <a:ext cx="1449436" cy="10156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5875" algn="ctr">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685800" fontAlgn="base">
              <a:spcBef>
                <a:spcPct val="0"/>
              </a:spcBef>
              <a:spcAft>
                <a:spcPct val="0"/>
              </a:spcAft>
            </a:pPr>
            <a:r>
              <a:rPr lang="de-DE" sz="1500" b="1" dirty="0" err="1">
                <a:solidFill>
                  <a:srgbClr val="47441C"/>
                </a:solidFill>
              </a:rPr>
              <a:t>Systemic</a:t>
            </a:r>
            <a:endParaRPr lang="de-DE" sz="1500" b="1" dirty="0">
              <a:solidFill>
                <a:srgbClr val="47441C"/>
              </a:solidFill>
            </a:endParaRPr>
          </a:p>
          <a:p>
            <a:pPr algn="ctr" defTabSz="685800" fontAlgn="base">
              <a:spcBef>
                <a:spcPct val="0"/>
              </a:spcBef>
              <a:spcAft>
                <a:spcPct val="0"/>
              </a:spcAft>
            </a:pPr>
            <a:r>
              <a:rPr lang="de-DE" sz="1500" b="1" dirty="0">
                <a:solidFill>
                  <a:srgbClr val="47441C"/>
                </a:solidFill>
              </a:rPr>
              <a:t>Business Design</a:t>
            </a:r>
          </a:p>
          <a:p>
            <a:pPr algn="ctr" defTabSz="685800" fontAlgn="base">
              <a:spcBef>
                <a:spcPct val="0"/>
              </a:spcBef>
              <a:spcAft>
                <a:spcPct val="0"/>
              </a:spcAft>
            </a:pPr>
            <a:r>
              <a:rPr lang="de-DE" sz="1500" b="1" dirty="0">
                <a:solidFill>
                  <a:srgbClr val="47441C"/>
                </a:solidFill>
              </a:rPr>
              <a:t/>
            </a:r>
            <a:br>
              <a:rPr lang="de-DE" sz="1500" b="1" dirty="0">
                <a:solidFill>
                  <a:srgbClr val="47441C"/>
                </a:solidFill>
              </a:rPr>
            </a:br>
            <a:r>
              <a:rPr lang="de-DE" sz="1500" b="1" dirty="0">
                <a:solidFill>
                  <a:srgbClr val="47441C"/>
                </a:solidFill>
              </a:rPr>
              <a:t>Workshop</a:t>
            </a:r>
          </a:p>
        </p:txBody>
      </p:sp>
      <p:sp>
        <p:nvSpPr>
          <p:cNvPr id="396" name="AutoShape 76"/>
          <p:cNvSpPr>
            <a:spLocks noChangeArrowheads="1"/>
          </p:cNvSpPr>
          <p:nvPr/>
        </p:nvSpPr>
        <p:spPr bwMode="auto">
          <a:xfrm flipH="1">
            <a:off x="11090237" y="8007817"/>
            <a:ext cx="1901399" cy="557228"/>
          </a:xfrm>
          <a:prstGeom prst="roundRect">
            <a:avLst>
              <a:gd name="adj" fmla="val 16667"/>
            </a:avLst>
          </a:prstGeom>
          <a:solidFill>
            <a:schemeClr val="bg1"/>
          </a:solidFill>
          <a:ln w="15875" algn="ctr">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37154" tIns="68576" rIns="137154" bIns="68576" anchor="ctr"/>
          <a:lstStyle/>
          <a:p>
            <a:pPr algn="ctr" defTabSz="685800" fontAlgn="base">
              <a:spcBef>
                <a:spcPct val="0"/>
              </a:spcBef>
              <a:spcAft>
                <a:spcPct val="0"/>
              </a:spcAft>
            </a:pPr>
            <a:r>
              <a:rPr lang="de-DE" sz="1575" b="1" dirty="0">
                <a:solidFill>
                  <a:srgbClr val="47441C"/>
                </a:solidFill>
                <a:ea typeface="MS PGothic" pitchFamily="34" charset="-128"/>
              </a:rPr>
              <a:t>Entwicklung einer neuen Lösung</a:t>
            </a:r>
          </a:p>
        </p:txBody>
      </p:sp>
      <p:sp>
        <p:nvSpPr>
          <p:cNvPr id="21" name="Rechteck 20"/>
          <p:cNvSpPr/>
          <p:nvPr/>
        </p:nvSpPr>
        <p:spPr>
          <a:xfrm>
            <a:off x="9974282" y="7431742"/>
            <a:ext cx="1984902" cy="507831"/>
          </a:xfrm>
          <a:prstGeom prst="rect">
            <a:avLst/>
          </a:prstGeom>
        </p:spPr>
        <p:txBody>
          <a:bodyPr wrap="none">
            <a:spAutoFit/>
          </a:bodyPr>
          <a:lstStyle/>
          <a:p>
            <a:pPr defTabSz="685800"/>
            <a:r>
              <a:rPr lang="de-DE" cap="all" dirty="0">
                <a:solidFill>
                  <a:prstClr val="black"/>
                </a:solidFill>
              </a:rPr>
              <a:t>Ergebnisse </a:t>
            </a:r>
            <a:endParaRPr lang="de-DE" dirty="0">
              <a:solidFill>
                <a:srgbClr val="000000"/>
              </a:solidFill>
            </a:endParaRPr>
          </a:p>
        </p:txBody>
      </p:sp>
      <p:sp>
        <p:nvSpPr>
          <p:cNvPr id="5" name="Datumsplatzhalter 4"/>
          <p:cNvSpPr>
            <a:spLocks noGrp="1"/>
          </p:cNvSpPr>
          <p:nvPr>
            <p:ph type="dt" sz="half" idx="10"/>
          </p:nvPr>
        </p:nvSpPr>
        <p:spPr/>
        <p:txBody>
          <a:bodyPr/>
          <a:lstStyle/>
          <a:p>
            <a:fld id="{B4DF2795-67FF-491B-8692-09C7E88B382C}" type="datetime1">
              <a:rPr lang="de-DE" smtClean="0">
                <a:solidFill>
                  <a:srgbClr val="FFFFFF"/>
                </a:solidFill>
              </a:rPr>
              <a:pPr/>
              <a:t>07.10.18</a:t>
            </a:fld>
            <a:endParaRPr lang="de-DE" dirty="0">
              <a:solidFill>
                <a:srgbClr val="FFFFFF"/>
              </a:solidFill>
            </a:endParaRPr>
          </a:p>
        </p:txBody>
      </p:sp>
      <p:sp>
        <p:nvSpPr>
          <p:cNvPr id="7" name="Fußzeilenplatzhalter 6"/>
          <p:cNvSpPr>
            <a:spLocks noGrp="1"/>
          </p:cNvSpPr>
          <p:nvPr>
            <p:ph type="ftr" sz="quarter" idx="11"/>
          </p:nvPr>
        </p:nvSpPr>
        <p:spPr/>
        <p:txBody>
          <a:bodyPr/>
          <a:lstStyle/>
          <a:p>
            <a:r>
              <a:rPr lang="de-DE">
                <a:solidFill>
                  <a:srgbClr val="FFFFFF"/>
                </a:solidFill>
              </a:rPr>
              <a:t>© Cerulean Circle GmbH</a:t>
            </a:r>
            <a:endParaRPr lang="de-DE" dirty="0">
              <a:solidFill>
                <a:srgbClr val="FFFFFF"/>
              </a:solidFill>
            </a:endParaRPr>
          </a:p>
        </p:txBody>
      </p:sp>
      <p:pic>
        <p:nvPicPr>
          <p:cNvPr id="199" name="Inhaltsplatzhalter 3" descr="BMC Business Model Canvas.pdf"/>
          <p:cNvPicPr>
            <a:picLocks noChangeAspect="1"/>
          </p:cNvPicPr>
          <p:nvPr/>
        </p:nvPicPr>
        <p:blipFill rotWithShape="1">
          <a:blip r:embed="rId8" cstate="print">
            <a:extLst>
              <a:ext uri="{28A0092B-C50C-407E-A947-70E740481C1C}">
                <a14:useLocalDpi xmlns:a14="http://schemas.microsoft.com/office/drawing/2010/main" val="0"/>
              </a:ext>
            </a:extLst>
          </a:blip>
          <a:srcRect l="-4475" t="-4439" r="1" b="-338"/>
          <a:stretch/>
        </p:blipFill>
        <p:spPr>
          <a:xfrm>
            <a:off x="10185452" y="4106740"/>
            <a:ext cx="841617" cy="562706"/>
          </a:xfrm>
          <a:prstGeom prst="rect">
            <a:avLst/>
          </a:prstGeom>
        </p:spPr>
      </p:pic>
      <p:pic>
        <p:nvPicPr>
          <p:cNvPr id="200" name="Bild 199"/>
          <p:cNvPicPr>
            <a:picLocks noChangeAspect="1"/>
          </p:cNvPicPr>
          <p:nvPr/>
        </p:nvPicPr>
        <p:blipFill>
          <a:blip r:embed="rId9"/>
          <a:stretch>
            <a:fillRect/>
          </a:stretch>
        </p:blipFill>
        <p:spPr>
          <a:xfrm>
            <a:off x="10465001" y="6954878"/>
            <a:ext cx="369734" cy="165395"/>
          </a:xfrm>
          <a:prstGeom prst="rect">
            <a:avLst/>
          </a:prstGeom>
          <a:ln>
            <a:solidFill>
              <a:schemeClr val="accent3">
                <a:lumMod val="40000"/>
                <a:lumOff val="60000"/>
              </a:schemeClr>
            </a:solidFill>
          </a:ln>
        </p:spPr>
      </p:pic>
      <p:sp>
        <p:nvSpPr>
          <p:cNvPr id="202" name="Dreieck 201"/>
          <p:cNvSpPr/>
          <p:nvPr/>
        </p:nvSpPr>
        <p:spPr>
          <a:xfrm rot="5400000">
            <a:off x="10912116" y="5644664"/>
            <a:ext cx="5758077" cy="535089"/>
          </a:xfrm>
          <a:prstGeom prst="triangle">
            <a:avLst>
              <a:gd name="adj" fmla="val 502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a:solidFill>
                <a:srgbClr val="FFFFFF"/>
              </a:solidFill>
            </a:endParaRPr>
          </a:p>
        </p:txBody>
      </p:sp>
      <p:sp>
        <p:nvSpPr>
          <p:cNvPr id="203" name="Abgerundetes Rechteck 202"/>
          <p:cNvSpPr/>
          <p:nvPr/>
        </p:nvSpPr>
        <p:spPr>
          <a:xfrm>
            <a:off x="14372657" y="2394516"/>
            <a:ext cx="3660437" cy="660145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r>
              <a:rPr lang="de-DE" dirty="0">
                <a:solidFill>
                  <a:srgbClr val="000000"/>
                </a:solidFill>
              </a:rPr>
              <a:t>Der Kunde entwickelt von Anfang an eine digitale automatisierte Dienstleistung.</a:t>
            </a:r>
          </a:p>
          <a:p>
            <a:pPr algn="ctr" defTabSz="685800"/>
            <a:endParaRPr lang="de-DE" dirty="0">
              <a:solidFill>
                <a:srgbClr val="000000"/>
              </a:solidFill>
            </a:endParaRPr>
          </a:p>
          <a:p>
            <a:pPr algn="ctr" defTabSz="685800"/>
            <a:r>
              <a:rPr lang="de-DE" dirty="0">
                <a:solidFill>
                  <a:srgbClr val="000000"/>
                </a:solidFill>
              </a:rPr>
              <a:t>Er verzettelt sich nicht mit </a:t>
            </a:r>
            <a:r>
              <a:rPr lang="de-DE" dirty="0" err="1">
                <a:solidFill>
                  <a:srgbClr val="000000"/>
                </a:solidFill>
              </a:rPr>
              <a:t>yet</a:t>
            </a:r>
            <a:r>
              <a:rPr lang="de-DE" dirty="0">
                <a:solidFill>
                  <a:srgbClr val="000000"/>
                </a:solidFill>
              </a:rPr>
              <a:t> </a:t>
            </a:r>
            <a:r>
              <a:rPr lang="de-DE" dirty="0" err="1">
                <a:solidFill>
                  <a:srgbClr val="000000"/>
                </a:solidFill>
              </a:rPr>
              <a:t>another</a:t>
            </a:r>
            <a:r>
              <a:rPr lang="de-DE" dirty="0">
                <a:solidFill>
                  <a:srgbClr val="000000"/>
                </a:solidFill>
              </a:rPr>
              <a:t> IT System mit endlosen Wünsch-dir-was-Features.</a:t>
            </a:r>
            <a:br>
              <a:rPr lang="de-DE" dirty="0">
                <a:solidFill>
                  <a:srgbClr val="000000"/>
                </a:solidFill>
              </a:rPr>
            </a:br>
            <a:r>
              <a:rPr lang="de-DE" dirty="0">
                <a:solidFill>
                  <a:srgbClr val="000000"/>
                </a:solidFill>
              </a:rPr>
              <a:t/>
            </a:r>
            <a:br>
              <a:rPr lang="de-DE" dirty="0">
                <a:solidFill>
                  <a:srgbClr val="000000"/>
                </a:solidFill>
              </a:rPr>
            </a:br>
            <a:r>
              <a:rPr lang="de-DE" dirty="0">
                <a:solidFill>
                  <a:srgbClr val="000000"/>
                </a:solidFill>
              </a:rPr>
              <a:t>Ziel: neuer Umsatz</a:t>
            </a:r>
          </a:p>
        </p:txBody>
      </p:sp>
      <p:pic>
        <p:nvPicPr>
          <p:cNvPr id="204" name="Bild 203"/>
          <p:cNvPicPr>
            <a:picLocks noChangeAspect="1"/>
          </p:cNvPicPr>
          <p:nvPr/>
        </p:nvPicPr>
        <p:blipFill rotWithShape="1">
          <a:blip r:embed="rId10"/>
          <a:srcRect l="20274" r="60029"/>
          <a:stretch/>
        </p:blipFill>
        <p:spPr>
          <a:xfrm>
            <a:off x="1104924" y="2037536"/>
            <a:ext cx="1942434" cy="5280776"/>
          </a:xfrm>
          <a:prstGeom prst="rect">
            <a:avLst/>
          </a:prstGeom>
        </p:spPr>
      </p:pic>
      <p:sp>
        <p:nvSpPr>
          <p:cNvPr id="192" name="Oval 12">
            <a:hlinkClick r:id="rId11"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8315015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p:txBody>
          <a:bodyPr/>
          <a:lstStyle/>
          <a:p>
            <a:r>
              <a:rPr lang="de-DE" dirty="0"/>
              <a:t>Die Methoden und Verfahren sind nahtlos aufeinander abgestimmt. Von der Strategie zur Implementierung.</a:t>
            </a:r>
          </a:p>
        </p:txBody>
      </p:sp>
      <p:sp>
        <p:nvSpPr>
          <p:cNvPr id="17" name="Textplatzhalter 16"/>
          <p:cNvSpPr>
            <a:spLocks noGrp="1"/>
          </p:cNvSpPr>
          <p:nvPr>
            <p:ph type="body" idx="1"/>
          </p:nvPr>
        </p:nvSpPr>
        <p:spPr/>
        <p:txBody>
          <a:bodyPr>
            <a:normAutofit fontScale="92500" lnSpcReduction="20000"/>
          </a:bodyPr>
          <a:lstStyle/>
          <a:p>
            <a:r>
              <a:rPr lang="de-DE" sz="3000" b="0" cap="small" dirty="0">
                <a:solidFill>
                  <a:schemeClr val="accent1"/>
                </a:solidFill>
              </a:rPr>
              <a:t>Die Business Model Hypothese </a:t>
            </a:r>
          </a:p>
          <a:p>
            <a:r>
              <a:rPr lang="de-DE" sz="3000" b="0" cap="small" dirty="0">
                <a:solidFill>
                  <a:schemeClr val="accent1"/>
                </a:solidFill>
              </a:rPr>
              <a:t>als Business Model </a:t>
            </a:r>
            <a:r>
              <a:rPr lang="de-DE" sz="3000" b="0" cap="small" dirty="0" err="1">
                <a:solidFill>
                  <a:schemeClr val="accent1"/>
                </a:solidFill>
              </a:rPr>
              <a:t>Canvas</a:t>
            </a:r>
            <a:endParaRPr lang="de-DE" sz="3000" b="0" cap="small" dirty="0">
              <a:solidFill>
                <a:schemeClr val="accent1"/>
              </a:solidFill>
            </a:endParaRPr>
          </a:p>
        </p:txBody>
      </p:sp>
      <p:sp>
        <p:nvSpPr>
          <p:cNvPr id="18" name="Inhaltsplatzhalter 17"/>
          <p:cNvSpPr>
            <a:spLocks noGrp="1"/>
          </p:cNvSpPr>
          <p:nvPr>
            <p:ph sz="half" idx="2"/>
          </p:nvPr>
        </p:nvSpPr>
        <p:spPr/>
        <p:txBody>
          <a:bodyPr/>
          <a:lstStyle/>
          <a:p>
            <a:endParaRPr lang="en-US" dirty="0"/>
          </a:p>
        </p:txBody>
      </p:sp>
      <p:sp>
        <p:nvSpPr>
          <p:cNvPr id="3" name="Datumsplatzhalter 2"/>
          <p:cNvSpPr>
            <a:spLocks noGrp="1"/>
          </p:cNvSpPr>
          <p:nvPr>
            <p:ph type="dt" sz="half" idx="10"/>
          </p:nvPr>
        </p:nvSpPr>
        <p:spPr/>
        <p:txBody>
          <a:bodyPr/>
          <a:lstStyle/>
          <a:p>
            <a:fld id="{A077B032-B872-4113-86DD-100E892CBC12}" type="datetime1">
              <a:rPr lang="de-DE" smtClean="0">
                <a:solidFill>
                  <a:srgbClr val="FFFFFF"/>
                </a:solidFill>
              </a:rPr>
              <a:pPr/>
              <a:t>07.10.18</a:t>
            </a:fld>
            <a:endParaRPr lang="de-DE" dirty="0">
              <a:solidFill>
                <a:srgbClr val="FFFFFF"/>
              </a:solidFill>
            </a:endParaRPr>
          </a:p>
        </p:txBody>
      </p:sp>
      <p:sp>
        <p:nvSpPr>
          <p:cNvPr id="4" name="Fußzeilenplatzhalter 3"/>
          <p:cNvSpPr>
            <a:spLocks noGrp="1"/>
          </p:cNvSpPr>
          <p:nvPr>
            <p:ph type="ftr" sz="quarter" idx="11"/>
          </p:nvPr>
        </p:nvSpPr>
        <p:spPr/>
        <p:txBody>
          <a:bodyPr/>
          <a:lstStyle/>
          <a:p>
            <a:r>
              <a:rPr lang="de-DE">
                <a:solidFill>
                  <a:srgbClr val="FFFFFF"/>
                </a:solidFill>
              </a:rPr>
              <a:t>© Cerulean Circle GmbH</a:t>
            </a:r>
            <a:endParaRPr lang="de-DE" dirty="0">
              <a:solidFill>
                <a:srgbClr val="FFFFFF"/>
              </a:solidFill>
            </a:endParaRPr>
          </a:p>
        </p:txBody>
      </p:sp>
      <p:sp>
        <p:nvSpPr>
          <p:cNvPr id="5" name="Foliennummernplatzhalter 4"/>
          <p:cNvSpPr>
            <a:spLocks noGrp="1"/>
          </p:cNvSpPr>
          <p:nvPr>
            <p:ph type="sldNum" sz="quarter" idx="12"/>
          </p:nvPr>
        </p:nvSpPr>
        <p:spPr/>
        <p:txBody>
          <a:bodyPr/>
          <a:lstStyle/>
          <a:p>
            <a:fld id="{C4FB3287-924D-476C-A86E-8BB8B69384F9}" type="slidenum">
              <a:rPr lang="de-DE" smtClean="0">
                <a:solidFill>
                  <a:srgbClr val="FFFFFF"/>
                </a:solidFill>
              </a:rPr>
              <a:pPr/>
              <a:t>26</a:t>
            </a:fld>
            <a:endParaRPr lang="de-DE">
              <a:solidFill>
                <a:srgbClr val="FFFFFF"/>
              </a:solidFill>
            </a:endParaRPr>
          </a:p>
        </p:txBody>
      </p:sp>
      <p:pic>
        <p:nvPicPr>
          <p:cNvPr id="30" name="Inhaltsplatzhalter 3" descr="BMC Business Model Canvas.pdf"/>
          <p:cNvPicPr>
            <a:picLocks noChangeAspect="1"/>
          </p:cNvPicPr>
          <p:nvPr/>
        </p:nvPicPr>
        <p:blipFill rotWithShape="1">
          <a:blip r:embed="rId2" cstate="print">
            <a:extLst>
              <a:ext uri="{28A0092B-C50C-407E-A947-70E740481C1C}">
                <a14:useLocalDpi xmlns:a14="http://schemas.microsoft.com/office/drawing/2010/main" val="0"/>
              </a:ext>
            </a:extLst>
          </a:blip>
          <a:srcRect l="-4475" t="-4439" r="1" b="-338"/>
          <a:stretch/>
        </p:blipFill>
        <p:spPr>
          <a:xfrm>
            <a:off x="591075" y="3478265"/>
            <a:ext cx="8375664" cy="5599965"/>
          </a:xfrm>
          <a:prstGeom prst="rect">
            <a:avLst/>
          </a:prstGeom>
        </p:spPr>
      </p:pic>
      <p:pic>
        <p:nvPicPr>
          <p:cNvPr id="33" name="Bild 32"/>
          <p:cNvPicPr>
            <a:picLocks noChangeAspect="1"/>
          </p:cNvPicPr>
          <p:nvPr/>
        </p:nvPicPr>
        <p:blipFill>
          <a:blip r:embed="rId3"/>
          <a:stretch>
            <a:fillRect/>
          </a:stretch>
        </p:blipFill>
        <p:spPr>
          <a:xfrm>
            <a:off x="13223948" y="3955368"/>
            <a:ext cx="1847969" cy="5184576"/>
          </a:xfrm>
          <a:prstGeom prst="rect">
            <a:avLst/>
          </a:prstGeom>
        </p:spPr>
      </p:pic>
      <p:sp>
        <p:nvSpPr>
          <p:cNvPr id="34" name="Textplatzhalter 9"/>
          <p:cNvSpPr>
            <a:spLocks noGrp="1"/>
          </p:cNvSpPr>
          <p:nvPr>
            <p:ph type="body" idx="4294967295"/>
          </p:nvPr>
        </p:nvSpPr>
        <p:spPr>
          <a:xfrm>
            <a:off x="10296132" y="2335188"/>
            <a:ext cx="7355763" cy="959643"/>
          </a:xfrm>
          <a:prstGeom prst="rect">
            <a:avLst/>
          </a:prstGeom>
        </p:spPr>
        <p:txBody>
          <a:bodyPr>
            <a:normAutofit fontScale="70000" lnSpcReduction="20000"/>
          </a:bodyPr>
          <a:lstStyle/>
          <a:p>
            <a:pPr marL="0" indent="0">
              <a:buNone/>
            </a:pPr>
            <a:r>
              <a:rPr lang="de-DE" cap="small" noProof="0" dirty="0">
                <a:solidFill>
                  <a:schemeClr val="accent3"/>
                </a:solidFill>
              </a:rPr>
              <a:t>5 Ebenen der EAM:  SOA + MDA = TLA</a:t>
            </a:r>
          </a:p>
          <a:p>
            <a:pPr marL="0" indent="0">
              <a:buNone/>
            </a:pPr>
            <a:r>
              <a:rPr lang="de-DE" sz="3600" cap="small" dirty="0">
                <a:solidFill>
                  <a:schemeClr val="accent2"/>
                </a:solidFill>
              </a:rPr>
              <a:t>Digital Revolution</a:t>
            </a:r>
            <a:endParaRPr lang="de-DE" cap="small" noProof="0" dirty="0">
              <a:solidFill>
                <a:schemeClr val="accent2"/>
              </a:solidFill>
            </a:endParaRPr>
          </a:p>
        </p:txBody>
      </p:sp>
      <p:sp>
        <p:nvSpPr>
          <p:cNvPr id="35" name="Inhaltsplatzhalter 8"/>
          <p:cNvSpPr>
            <a:spLocks noGrp="1"/>
          </p:cNvSpPr>
          <p:nvPr>
            <p:ph sz="quarter" idx="4"/>
          </p:nvPr>
        </p:nvSpPr>
        <p:spPr>
          <a:xfrm>
            <a:off x="10296132" y="3415321"/>
            <a:ext cx="7077480" cy="5773937"/>
          </a:xfrm>
        </p:spPr>
        <p:txBody>
          <a:bodyPr vert="horz" lIns="152456" tIns="76229" rIns="152456" bIns="76229" rtlCol="0">
            <a:noAutofit/>
          </a:bodyPr>
          <a:lstStyle/>
          <a:p>
            <a:pPr>
              <a:buClr>
                <a:schemeClr val="accent1"/>
              </a:buClr>
              <a:buFont typeface="Wingdings" panose="05000000000000000000" pitchFamily="2" charset="2"/>
              <a:buChar char="Ø"/>
            </a:pPr>
            <a:r>
              <a:rPr lang="de-DE" sz="3200" dirty="0"/>
              <a:t>User Experience</a:t>
            </a:r>
          </a:p>
          <a:p>
            <a:pPr marL="612312" lvl="1" indent="0">
              <a:buClr>
                <a:schemeClr val="accent1"/>
              </a:buClr>
              <a:buNone/>
            </a:pPr>
            <a:r>
              <a:rPr lang="de-DE" sz="3200" dirty="0"/>
              <a:t> </a:t>
            </a:r>
          </a:p>
          <a:p>
            <a:pPr>
              <a:buClr>
                <a:schemeClr val="accent1"/>
              </a:buClr>
              <a:buFont typeface="Wingdings" panose="05000000000000000000" pitchFamily="2" charset="2"/>
              <a:buChar char="Ø"/>
            </a:pPr>
            <a:r>
              <a:rPr lang="de-DE" sz="3200" dirty="0" err="1"/>
              <a:t>Processes</a:t>
            </a:r>
            <a:endParaRPr lang="de-DE" sz="3200" dirty="0"/>
          </a:p>
          <a:p>
            <a:pPr marL="612312" lvl="1" indent="0">
              <a:buClr>
                <a:schemeClr val="accent1"/>
              </a:buClr>
              <a:buNone/>
            </a:pPr>
            <a:r>
              <a:rPr lang="de-DE" sz="3200" dirty="0"/>
              <a:t> </a:t>
            </a:r>
          </a:p>
          <a:p>
            <a:pPr>
              <a:buClr>
                <a:schemeClr val="accent1"/>
              </a:buClr>
              <a:buFont typeface="Wingdings" panose="05000000000000000000" pitchFamily="2" charset="2"/>
              <a:buChar char="Ø"/>
            </a:pPr>
            <a:r>
              <a:rPr lang="de-DE" sz="3200" dirty="0"/>
              <a:t>Services</a:t>
            </a:r>
          </a:p>
          <a:p>
            <a:pPr marL="612312" lvl="1" indent="0">
              <a:buClr>
                <a:schemeClr val="accent1"/>
              </a:buClr>
              <a:buNone/>
            </a:pPr>
            <a:r>
              <a:rPr lang="de-DE" sz="3200" dirty="0"/>
              <a:t> </a:t>
            </a:r>
          </a:p>
          <a:p>
            <a:pPr>
              <a:buClr>
                <a:schemeClr val="accent1"/>
              </a:buClr>
              <a:buFont typeface="Wingdings" panose="05000000000000000000" pitchFamily="2" charset="2"/>
              <a:buChar char="Ø"/>
            </a:pPr>
            <a:r>
              <a:rPr lang="de-DE" sz="3200" dirty="0"/>
              <a:t>Systems</a:t>
            </a:r>
          </a:p>
          <a:p>
            <a:pPr marL="612312" lvl="1" indent="0">
              <a:buClr>
                <a:schemeClr val="accent1"/>
              </a:buClr>
              <a:buNone/>
            </a:pPr>
            <a:r>
              <a:rPr lang="de-DE" sz="3200" dirty="0"/>
              <a:t> </a:t>
            </a:r>
          </a:p>
          <a:p>
            <a:pPr>
              <a:buClr>
                <a:schemeClr val="accent1"/>
              </a:buClr>
              <a:buFont typeface="Wingdings" panose="05000000000000000000" pitchFamily="2" charset="2"/>
              <a:buChar char="Ø"/>
            </a:pPr>
            <a:r>
              <a:rPr lang="de-DE" sz="3200" dirty="0"/>
              <a:t>Infrastructure</a:t>
            </a:r>
          </a:p>
          <a:p>
            <a:pPr marL="612312" lvl="1" indent="0">
              <a:buClr>
                <a:schemeClr val="accent1"/>
              </a:buClr>
              <a:buNone/>
            </a:pPr>
            <a:r>
              <a:rPr lang="de-DE" sz="3200" dirty="0"/>
              <a:t> </a:t>
            </a:r>
          </a:p>
        </p:txBody>
      </p:sp>
      <p:sp>
        <p:nvSpPr>
          <p:cNvPr id="39" name="Textfeld 38"/>
          <p:cNvSpPr txBox="1"/>
          <p:nvPr/>
        </p:nvSpPr>
        <p:spPr>
          <a:xfrm>
            <a:off x="15380738" y="3955374"/>
            <a:ext cx="1813110" cy="1580106"/>
          </a:xfrm>
          <a:prstGeom prst="rect">
            <a:avLst/>
          </a:prstGeom>
          <a:noFill/>
        </p:spPr>
        <p:txBody>
          <a:bodyPr wrap="none" lIns="152456" tIns="76229" rIns="152456" bIns="76229" rtlCol="0">
            <a:spAutoFit/>
          </a:bodyPr>
          <a:lstStyle/>
          <a:p>
            <a:pPr defTabSz="1524795"/>
            <a:r>
              <a:rPr lang="de-DE" sz="3089" err="1">
                <a:solidFill>
                  <a:prstClr val="black"/>
                </a:solidFill>
              </a:rPr>
              <a:t>Consume</a:t>
            </a:r>
            <a:r>
              <a:rPr lang="de-DE" sz="3089">
                <a:solidFill>
                  <a:prstClr val="black"/>
                </a:solidFill>
              </a:rPr>
              <a:t/>
            </a:r>
            <a:br>
              <a:rPr lang="de-DE" sz="3089">
                <a:solidFill>
                  <a:prstClr val="black"/>
                </a:solidFill>
              </a:rPr>
            </a:br>
            <a:r>
              <a:rPr lang="de-DE" sz="3089">
                <a:solidFill>
                  <a:prstClr val="black"/>
                </a:solidFill>
              </a:rPr>
              <a:t/>
            </a:r>
            <a:br>
              <a:rPr lang="de-DE" sz="3089">
                <a:solidFill>
                  <a:prstClr val="black"/>
                </a:solidFill>
              </a:rPr>
            </a:br>
            <a:r>
              <a:rPr lang="de-DE" sz="3089">
                <a:solidFill>
                  <a:prstClr val="black"/>
                </a:solidFill>
              </a:rPr>
              <a:t>Revenue</a:t>
            </a:r>
          </a:p>
        </p:txBody>
      </p:sp>
      <p:sp>
        <p:nvSpPr>
          <p:cNvPr id="40" name="Textfeld 39"/>
          <p:cNvSpPr txBox="1"/>
          <p:nvPr/>
        </p:nvSpPr>
        <p:spPr>
          <a:xfrm>
            <a:off x="15523989" y="7951814"/>
            <a:ext cx="1527839" cy="1104720"/>
          </a:xfrm>
          <a:prstGeom prst="rect">
            <a:avLst/>
          </a:prstGeom>
          <a:noFill/>
        </p:spPr>
        <p:txBody>
          <a:bodyPr wrap="none" lIns="152456" tIns="76229" rIns="152456" bIns="76229" rtlCol="0">
            <a:spAutoFit/>
          </a:bodyPr>
          <a:lstStyle/>
          <a:p>
            <a:pPr defTabSz="1524795"/>
            <a:r>
              <a:rPr lang="de-DE" sz="3089" err="1">
                <a:solidFill>
                  <a:prstClr val="black"/>
                </a:solidFill>
              </a:rPr>
              <a:t>Provide</a:t>
            </a:r>
            <a:endParaRPr lang="de-DE" sz="3089">
              <a:solidFill>
                <a:prstClr val="black"/>
              </a:solidFill>
            </a:endParaRPr>
          </a:p>
          <a:p>
            <a:pPr defTabSz="1524795"/>
            <a:r>
              <a:rPr lang="de-DE" sz="3089" err="1">
                <a:solidFill>
                  <a:prstClr val="black"/>
                </a:solidFill>
              </a:rPr>
              <a:t>Cost</a:t>
            </a:r>
            <a:endParaRPr lang="de-DE" sz="3089">
              <a:solidFill>
                <a:prstClr val="black"/>
              </a:solidFill>
            </a:endParaRPr>
          </a:p>
        </p:txBody>
      </p:sp>
      <p:sp>
        <p:nvSpPr>
          <p:cNvPr id="46" name="AutoShape 25"/>
          <p:cNvSpPr>
            <a:spLocks noChangeArrowheads="1"/>
          </p:cNvSpPr>
          <p:nvPr/>
        </p:nvSpPr>
        <p:spPr bwMode="auto">
          <a:xfrm rot="16200000">
            <a:off x="15588602" y="5864387"/>
            <a:ext cx="1108125" cy="884658"/>
          </a:xfrm>
          <a:prstGeom prst="hexagon">
            <a:avLst>
              <a:gd name="adj" fmla="val 28906"/>
              <a:gd name="vf" fmla="val 115470"/>
            </a:avLst>
          </a:prstGeom>
          <a:solidFill>
            <a:schemeClr val="accent2"/>
          </a:solidFill>
          <a:ln w="15875" algn="ctr">
            <a:solidFill>
              <a:schemeClr val="accent1"/>
            </a:solidFill>
            <a:miter lim="800000"/>
            <a:headEnd/>
            <a:tailEnd/>
          </a:ln>
          <a:effectLst/>
          <a:extLst/>
        </p:spPr>
        <p:txBody>
          <a:bodyPr vert="eaVert" wrap="none" anchor="ctr"/>
          <a:lstStyle/>
          <a:p>
            <a:pPr algn="ctr" defTabSz="685800" fontAlgn="base">
              <a:spcBef>
                <a:spcPct val="0"/>
              </a:spcBef>
              <a:spcAft>
                <a:spcPct val="0"/>
              </a:spcAft>
            </a:pPr>
            <a:r>
              <a:rPr lang="de-DE" sz="1500" b="1" dirty="0">
                <a:solidFill>
                  <a:srgbClr val="47441C"/>
                </a:solidFill>
              </a:rPr>
              <a:t>Service</a:t>
            </a:r>
          </a:p>
        </p:txBody>
      </p:sp>
      <p:sp>
        <p:nvSpPr>
          <p:cNvPr id="47" name="AutoShape 26"/>
          <p:cNvSpPr>
            <a:spLocks noChangeArrowheads="1"/>
          </p:cNvSpPr>
          <p:nvPr/>
        </p:nvSpPr>
        <p:spPr bwMode="auto">
          <a:xfrm rot="5400000">
            <a:off x="15263604" y="3900652"/>
            <a:ext cx="1777449" cy="1901399"/>
          </a:xfrm>
          <a:prstGeom prst="homePlate">
            <a:avLst>
              <a:gd name="adj" fmla="val 25000"/>
            </a:avLst>
          </a:prstGeom>
          <a:solidFill>
            <a:schemeClr val="accent1"/>
          </a:solidFill>
          <a:ln>
            <a:noFill/>
          </a:ln>
          <a:effectLst/>
          <a:extLst/>
        </p:spPr>
        <p:txBody>
          <a:bodyPr rot="10800000" vert="eaVert" wrap="none" anchor="ctr"/>
          <a:lstStyle/>
          <a:p>
            <a:pPr algn="ctr" defTabSz="685800" fontAlgn="base">
              <a:spcBef>
                <a:spcPct val="0"/>
              </a:spcBef>
              <a:spcAft>
                <a:spcPct val="0"/>
              </a:spcAft>
            </a:pPr>
            <a:r>
              <a:rPr lang="de-DE" sz="1500" b="1" dirty="0">
                <a:solidFill>
                  <a:srgbClr val="FFFFFF"/>
                </a:solidFill>
              </a:rPr>
              <a:t>Umsatz mit der</a:t>
            </a:r>
          </a:p>
          <a:p>
            <a:pPr algn="ctr" defTabSz="685800" fontAlgn="base">
              <a:spcBef>
                <a:spcPct val="0"/>
              </a:spcBef>
              <a:spcAft>
                <a:spcPct val="0"/>
              </a:spcAft>
            </a:pPr>
            <a:r>
              <a:rPr lang="de-DE" sz="1500" b="1" dirty="0">
                <a:solidFill>
                  <a:srgbClr val="FFFFFF"/>
                </a:solidFill>
              </a:rPr>
              <a:t>neuen Dienstleistung</a:t>
            </a:r>
          </a:p>
        </p:txBody>
      </p:sp>
      <p:sp>
        <p:nvSpPr>
          <p:cNvPr id="48" name="AutoShape 27"/>
          <p:cNvSpPr>
            <a:spLocks noChangeArrowheads="1"/>
          </p:cNvSpPr>
          <p:nvPr/>
        </p:nvSpPr>
        <p:spPr bwMode="auto">
          <a:xfrm rot="16200000" flipV="1">
            <a:off x="15059985" y="7018805"/>
            <a:ext cx="2195625" cy="1901399"/>
          </a:xfrm>
          <a:prstGeom prst="homePlate">
            <a:avLst>
              <a:gd name="adj" fmla="val 25000"/>
            </a:avLst>
          </a:prstGeom>
          <a:solidFill>
            <a:schemeClr val="accent1"/>
          </a:solidFill>
          <a:ln>
            <a:noFill/>
          </a:ln>
          <a:effectLst/>
          <a:extLst/>
        </p:spPr>
        <p:txBody>
          <a:bodyPr rot="10800000" vert="eaVert" wrap="none" anchor="ctr"/>
          <a:lstStyle/>
          <a:p>
            <a:pPr algn="ctr" defTabSz="685800" fontAlgn="base">
              <a:spcBef>
                <a:spcPct val="0"/>
              </a:spcBef>
              <a:spcAft>
                <a:spcPct val="0"/>
              </a:spcAft>
            </a:pPr>
            <a:endParaRPr lang="de-DE" sz="1500" b="1" dirty="0">
              <a:solidFill>
                <a:srgbClr val="FFFFFF"/>
              </a:solidFill>
            </a:endParaRPr>
          </a:p>
          <a:p>
            <a:pPr algn="ctr" defTabSz="685800" fontAlgn="base">
              <a:spcBef>
                <a:spcPct val="0"/>
              </a:spcBef>
              <a:spcAft>
                <a:spcPct val="0"/>
              </a:spcAft>
            </a:pPr>
            <a:endParaRPr lang="de-DE" sz="1500" b="1" dirty="0">
              <a:solidFill>
                <a:srgbClr val="FFFFFF"/>
              </a:solidFill>
            </a:endParaRPr>
          </a:p>
          <a:p>
            <a:pPr algn="ctr" defTabSz="685800" fontAlgn="base">
              <a:spcBef>
                <a:spcPct val="0"/>
              </a:spcBef>
              <a:spcAft>
                <a:spcPct val="0"/>
              </a:spcAft>
            </a:pPr>
            <a:endParaRPr lang="de-DE" sz="1500" b="1" dirty="0">
              <a:solidFill>
                <a:srgbClr val="FFFFFF"/>
              </a:solidFill>
            </a:endParaRPr>
          </a:p>
          <a:p>
            <a:pPr algn="ctr" defTabSz="685800" fontAlgn="base">
              <a:spcBef>
                <a:spcPct val="0"/>
              </a:spcBef>
              <a:spcAft>
                <a:spcPct val="0"/>
              </a:spcAft>
            </a:pPr>
            <a:endParaRPr lang="de-DE" sz="1500" b="1" dirty="0">
              <a:solidFill>
                <a:srgbClr val="FFFFFF"/>
              </a:solidFill>
            </a:endParaRPr>
          </a:p>
          <a:p>
            <a:pPr algn="ctr" defTabSz="685800" fontAlgn="base">
              <a:spcBef>
                <a:spcPct val="0"/>
              </a:spcBef>
              <a:spcAft>
                <a:spcPct val="0"/>
              </a:spcAft>
            </a:pPr>
            <a:endParaRPr lang="de-DE" sz="1500" b="1" dirty="0">
              <a:solidFill>
                <a:srgbClr val="FFFFFF"/>
              </a:solidFill>
            </a:endParaRPr>
          </a:p>
          <a:p>
            <a:pPr algn="ctr" defTabSz="685800" fontAlgn="base">
              <a:spcBef>
                <a:spcPct val="0"/>
              </a:spcBef>
              <a:spcAft>
                <a:spcPct val="0"/>
              </a:spcAft>
            </a:pPr>
            <a:r>
              <a:rPr lang="de-DE" sz="1500" b="1" dirty="0">
                <a:solidFill>
                  <a:srgbClr val="FFFFFF"/>
                </a:solidFill>
              </a:rPr>
              <a:t>Kosten für </a:t>
            </a:r>
            <a:br>
              <a:rPr lang="de-DE" sz="1500" b="1" dirty="0">
                <a:solidFill>
                  <a:srgbClr val="FFFFFF"/>
                </a:solidFill>
              </a:rPr>
            </a:br>
            <a:r>
              <a:rPr lang="de-DE" sz="1500" b="1" dirty="0">
                <a:solidFill>
                  <a:srgbClr val="FFFFFF"/>
                </a:solidFill>
              </a:rPr>
              <a:t>die Systeme</a:t>
            </a:r>
          </a:p>
        </p:txBody>
      </p:sp>
      <p:pic>
        <p:nvPicPr>
          <p:cNvPr id="36" name="Bild 35"/>
          <p:cNvPicPr>
            <a:picLocks noChangeAspect="1"/>
          </p:cNvPicPr>
          <p:nvPr/>
        </p:nvPicPr>
        <p:blipFill>
          <a:blip r:embed="rId4"/>
          <a:stretch>
            <a:fillRect/>
          </a:stretch>
        </p:blipFill>
        <p:spPr>
          <a:xfrm>
            <a:off x="15234974" y="7398731"/>
            <a:ext cx="1868055" cy="835646"/>
          </a:xfrm>
          <a:prstGeom prst="rect">
            <a:avLst/>
          </a:prstGeom>
          <a:ln>
            <a:solidFill>
              <a:schemeClr val="accent3">
                <a:lumMod val="40000"/>
                <a:lumOff val="60000"/>
              </a:schemeClr>
            </a:solidFill>
          </a:ln>
        </p:spPr>
      </p:pic>
      <p:sp>
        <p:nvSpPr>
          <p:cNvPr id="49" name="Rechteck 48"/>
          <p:cNvSpPr/>
          <p:nvPr/>
        </p:nvSpPr>
        <p:spPr>
          <a:xfrm>
            <a:off x="3626538" y="7873502"/>
            <a:ext cx="1539204" cy="830997"/>
          </a:xfrm>
          <a:prstGeom prst="rect">
            <a:avLst/>
          </a:prstGeom>
        </p:spPr>
        <p:txBody>
          <a:bodyPr wrap="none">
            <a:spAutoFit/>
          </a:bodyPr>
          <a:lstStyle/>
          <a:p>
            <a:pPr defTabSz="685800"/>
            <a:r>
              <a:rPr lang="de-DE" sz="4800" b="1" dirty="0">
                <a:solidFill>
                  <a:srgbClr val="FF0000"/>
                </a:solidFill>
                <a:latin typeface="Helvetica Neue" panose="02000503000000020004" pitchFamily="2"/>
              </a:rPr>
              <a:t>Geld</a:t>
            </a:r>
          </a:p>
        </p:txBody>
      </p:sp>
      <p:sp>
        <p:nvSpPr>
          <p:cNvPr id="50" name="Rechteck 49"/>
          <p:cNvSpPr/>
          <p:nvPr/>
        </p:nvSpPr>
        <p:spPr>
          <a:xfrm>
            <a:off x="1469486" y="6581900"/>
            <a:ext cx="2656625" cy="830997"/>
          </a:xfrm>
          <a:prstGeom prst="rect">
            <a:avLst/>
          </a:prstGeom>
        </p:spPr>
        <p:txBody>
          <a:bodyPr wrap="none">
            <a:spAutoFit/>
          </a:bodyPr>
          <a:lstStyle/>
          <a:p>
            <a:pPr defTabSz="685800"/>
            <a:r>
              <a:rPr lang="de-DE" sz="4800" b="1" dirty="0">
                <a:solidFill>
                  <a:srgbClr val="F49E00"/>
                </a:solidFill>
                <a:latin typeface="Helvetica Neue" panose="02000503000000020004" pitchFamily="2"/>
              </a:rPr>
              <a:t>Effizienz</a:t>
            </a:r>
          </a:p>
        </p:txBody>
      </p:sp>
      <p:sp>
        <p:nvSpPr>
          <p:cNvPr id="51" name="Rechteck 50"/>
          <p:cNvSpPr/>
          <p:nvPr/>
        </p:nvSpPr>
        <p:spPr>
          <a:xfrm>
            <a:off x="5949747" y="4652369"/>
            <a:ext cx="2635658" cy="830997"/>
          </a:xfrm>
          <a:prstGeom prst="rect">
            <a:avLst/>
          </a:prstGeom>
        </p:spPr>
        <p:txBody>
          <a:bodyPr wrap="none">
            <a:spAutoFit/>
          </a:bodyPr>
          <a:lstStyle/>
          <a:p>
            <a:pPr defTabSz="685800"/>
            <a:r>
              <a:rPr lang="de-DE" sz="4800" b="1" dirty="0">
                <a:solidFill>
                  <a:srgbClr val="522381"/>
                </a:solidFill>
                <a:latin typeface="Helvetica Neue" panose="02000503000000020004" pitchFamily="2"/>
              </a:rPr>
              <a:t>Emotion</a:t>
            </a:r>
          </a:p>
        </p:txBody>
      </p:sp>
      <p:sp>
        <p:nvSpPr>
          <p:cNvPr id="52" name="Rechteck 51"/>
          <p:cNvSpPr/>
          <p:nvPr/>
        </p:nvSpPr>
        <p:spPr>
          <a:xfrm>
            <a:off x="4006362" y="5514647"/>
            <a:ext cx="1890454" cy="830997"/>
          </a:xfrm>
          <a:prstGeom prst="rect">
            <a:avLst/>
          </a:prstGeom>
        </p:spPr>
        <p:txBody>
          <a:bodyPr wrap="none">
            <a:spAutoFit/>
          </a:bodyPr>
          <a:lstStyle/>
          <a:p>
            <a:pPr defTabSz="685800"/>
            <a:r>
              <a:rPr lang="de-DE" sz="4800" b="1" dirty="0">
                <a:solidFill>
                  <a:srgbClr val="83B819"/>
                </a:solidFill>
                <a:latin typeface="Helvetica Neue" panose="02000503000000020004" pitchFamily="2"/>
              </a:rPr>
              <a:t>Werte</a:t>
            </a:r>
          </a:p>
        </p:txBody>
      </p:sp>
      <p:sp>
        <p:nvSpPr>
          <p:cNvPr id="22" name="Oval 12">
            <a:hlinkClick r:id="rId5"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2952353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Inhaltsplatzhalter 3" descr="BMC Business Model Canvas.pdf"/>
          <p:cNvPicPr>
            <a:picLocks noChangeAspect="1"/>
          </p:cNvPicPr>
          <p:nvPr/>
        </p:nvPicPr>
        <p:blipFill rotWithShape="1">
          <a:blip r:embed="rId2" cstate="print">
            <a:extLst>
              <a:ext uri="{28A0092B-C50C-407E-A947-70E740481C1C}">
                <a14:useLocalDpi xmlns:a14="http://schemas.microsoft.com/office/drawing/2010/main" val="0"/>
              </a:ext>
            </a:extLst>
          </a:blip>
          <a:srcRect l="-4475" t="-4439" r="1" b="-338"/>
          <a:stretch/>
        </p:blipFill>
        <p:spPr>
          <a:xfrm rot="16200000">
            <a:off x="10997742" y="4469576"/>
            <a:ext cx="6362493" cy="4253960"/>
          </a:xfrm>
          <a:prstGeom prst="rect">
            <a:avLst/>
          </a:prstGeom>
        </p:spPr>
      </p:pic>
      <p:sp>
        <p:nvSpPr>
          <p:cNvPr id="16" name="Titel 15"/>
          <p:cNvSpPr>
            <a:spLocks noGrp="1"/>
          </p:cNvSpPr>
          <p:nvPr>
            <p:ph type="title"/>
          </p:nvPr>
        </p:nvSpPr>
        <p:spPr/>
        <p:txBody>
          <a:bodyPr/>
          <a:lstStyle/>
          <a:p>
            <a:r>
              <a:rPr lang="de-DE" dirty="0"/>
              <a:t>Von der Strategie zur Implementierung. </a:t>
            </a:r>
            <a:br>
              <a:rPr lang="de-DE" dirty="0"/>
            </a:br>
            <a:r>
              <a:rPr lang="de-DE" dirty="0"/>
              <a:t>Vom Betrieb bis zu den Partnern</a:t>
            </a:r>
          </a:p>
        </p:txBody>
      </p:sp>
      <p:sp>
        <p:nvSpPr>
          <p:cNvPr id="17" name="Textplatzhalter 16"/>
          <p:cNvSpPr>
            <a:spLocks noGrp="1"/>
          </p:cNvSpPr>
          <p:nvPr>
            <p:ph type="body" idx="1"/>
          </p:nvPr>
        </p:nvSpPr>
        <p:spPr/>
        <p:txBody>
          <a:bodyPr>
            <a:normAutofit fontScale="92500" lnSpcReduction="10000"/>
          </a:bodyPr>
          <a:lstStyle/>
          <a:p>
            <a:r>
              <a:rPr lang="de-DE" sz="2700" b="0" cap="small" dirty="0">
                <a:solidFill>
                  <a:schemeClr val="accent1"/>
                </a:solidFill>
              </a:rPr>
              <a:t>Die Business Model Hypothese </a:t>
            </a:r>
          </a:p>
          <a:p>
            <a:r>
              <a:rPr lang="de-DE" sz="2700" b="0" cap="small" dirty="0">
                <a:solidFill>
                  <a:schemeClr val="accent1"/>
                </a:solidFill>
              </a:rPr>
              <a:t>als Business Model </a:t>
            </a:r>
            <a:r>
              <a:rPr lang="de-DE" sz="2700" b="0" cap="small" dirty="0" err="1">
                <a:solidFill>
                  <a:schemeClr val="accent1"/>
                </a:solidFill>
              </a:rPr>
              <a:t>Canvas</a:t>
            </a:r>
            <a:endParaRPr lang="de-DE" sz="2700" b="0" cap="small" dirty="0">
              <a:solidFill>
                <a:schemeClr val="accent1"/>
              </a:solidFill>
            </a:endParaRPr>
          </a:p>
        </p:txBody>
      </p:sp>
      <p:sp>
        <p:nvSpPr>
          <p:cNvPr id="3" name="Datumsplatzhalter 2"/>
          <p:cNvSpPr>
            <a:spLocks noGrp="1"/>
          </p:cNvSpPr>
          <p:nvPr>
            <p:ph type="dt" sz="half" idx="10"/>
          </p:nvPr>
        </p:nvSpPr>
        <p:spPr/>
        <p:txBody>
          <a:bodyPr/>
          <a:lstStyle/>
          <a:p>
            <a:fld id="{A077B032-B872-4113-86DD-100E892CBC12}" type="datetime1">
              <a:rPr lang="de-DE" smtClean="0">
                <a:solidFill>
                  <a:srgbClr val="FFFFFF"/>
                </a:solidFill>
              </a:rPr>
              <a:pPr/>
              <a:t>07.10.18</a:t>
            </a:fld>
            <a:endParaRPr lang="de-DE" dirty="0">
              <a:solidFill>
                <a:srgbClr val="FFFFFF"/>
              </a:solidFill>
            </a:endParaRPr>
          </a:p>
        </p:txBody>
      </p:sp>
      <p:sp>
        <p:nvSpPr>
          <p:cNvPr id="4" name="Fußzeilenplatzhalter 3"/>
          <p:cNvSpPr>
            <a:spLocks noGrp="1"/>
          </p:cNvSpPr>
          <p:nvPr>
            <p:ph type="ftr" sz="quarter" idx="11"/>
          </p:nvPr>
        </p:nvSpPr>
        <p:spPr/>
        <p:txBody>
          <a:bodyPr/>
          <a:lstStyle/>
          <a:p>
            <a:r>
              <a:rPr lang="de-DE">
                <a:solidFill>
                  <a:srgbClr val="FFFFFF"/>
                </a:solidFill>
              </a:rPr>
              <a:t>© Cerulean Circle GmbH</a:t>
            </a:r>
            <a:endParaRPr lang="de-DE" dirty="0">
              <a:solidFill>
                <a:srgbClr val="FFFFFF"/>
              </a:solidFill>
            </a:endParaRPr>
          </a:p>
        </p:txBody>
      </p:sp>
      <p:sp>
        <p:nvSpPr>
          <p:cNvPr id="5" name="Foliennummernplatzhalter 4"/>
          <p:cNvSpPr>
            <a:spLocks noGrp="1"/>
          </p:cNvSpPr>
          <p:nvPr>
            <p:ph type="sldNum" sz="quarter" idx="12"/>
          </p:nvPr>
        </p:nvSpPr>
        <p:spPr/>
        <p:txBody>
          <a:bodyPr/>
          <a:lstStyle/>
          <a:p>
            <a:fld id="{C4FB3287-924D-476C-A86E-8BB8B69384F9}" type="slidenum">
              <a:rPr lang="de-DE" smtClean="0">
                <a:solidFill>
                  <a:srgbClr val="FFFFFF"/>
                </a:solidFill>
              </a:rPr>
              <a:pPr/>
              <a:t>27</a:t>
            </a:fld>
            <a:endParaRPr lang="de-DE">
              <a:solidFill>
                <a:srgbClr val="FFFFFF"/>
              </a:solidFill>
            </a:endParaRPr>
          </a:p>
        </p:txBody>
      </p:sp>
      <p:pic>
        <p:nvPicPr>
          <p:cNvPr id="22" name="Bild 21"/>
          <p:cNvPicPr>
            <a:picLocks noChangeAspect="1"/>
          </p:cNvPicPr>
          <p:nvPr/>
        </p:nvPicPr>
        <p:blipFill>
          <a:blip r:embed="rId3"/>
          <a:stretch>
            <a:fillRect/>
          </a:stretch>
        </p:blipFill>
        <p:spPr>
          <a:xfrm>
            <a:off x="13223948" y="3955368"/>
            <a:ext cx="1847969" cy="5184576"/>
          </a:xfrm>
          <a:prstGeom prst="rect">
            <a:avLst/>
          </a:prstGeom>
        </p:spPr>
      </p:pic>
      <p:sp>
        <p:nvSpPr>
          <p:cNvPr id="24" name="Inhaltsplatzhalter 8"/>
          <p:cNvSpPr>
            <a:spLocks noGrp="1"/>
          </p:cNvSpPr>
          <p:nvPr>
            <p:ph sz="quarter" idx="4"/>
          </p:nvPr>
        </p:nvSpPr>
        <p:spPr>
          <a:xfrm>
            <a:off x="10296132" y="3415321"/>
            <a:ext cx="7077480" cy="5773937"/>
          </a:xfrm>
        </p:spPr>
        <p:txBody>
          <a:bodyPr vert="horz" lIns="152456" tIns="76229" rIns="152456" bIns="76229" rtlCol="0">
            <a:noAutofit/>
          </a:bodyPr>
          <a:lstStyle/>
          <a:p>
            <a:pPr>
              <a:buClr>
                <a:schemeClr val="accent1"/>
              </a:buClr>
              <a:buFont typeface="Wingdings" panose="05000000000000000000" pitchFamily="2" charset="2"/>
              <a:buChar char="Ø"/>
            </a:pPr>
            <a:r>
              <a:rPr lang="de-DE" sz="3200" dirty="0"/>
              <a:t>User Experience</a:t>
            </a:r>
          </a:p>
          <a:p>
            <a:pPr marL="612312" lvl="1" indent="0">
              <a:buClr>
                <a:schemeClr val="accent1"/>
              </a:buClr>
              <a:buNone/>
            </a:pPr>
            <a:r>
              <a:rPr lang="de-DE" sz="3200" dirty="0"/>
              <a:t> </a:t>
            </a:r>
          </a:p>
          <a:p>
            <a:pPr>
              <a:buClr>
                <a:schemeClr val="accent1"/>
              </a:buClr>
              <a:buFont typeface="Wingdings" panose="05000000000000000000" pitchFamily="2" charset="2"/>
              <a:buChar char="Ø"/>
            </a:pPr>
            <a:r>
              <a:rPr lang="de-DE" sz="3200" dirty="0" err="1"/>
              <a:t>Processes</a:t>
            </a:r>
            <a:endParaRPr lang="de-DE" sz="3200" dirty="0"/>
          </a:p>
          <a:p>
            <a:pPr marL="612312" lvl="1" indent="0">
              <a:buClr>
                <a:schemeClr val="accent1"/>
              </a:buClr>
              <a:buNone/>
            </a:pPr>
            <a:r>
              <a:rPr lang="de-DE" sz="3200" dirty="0"/>
              <a:t> </a:t>
            </a:r>
          </a:p>
          <a:p>
            <a:pPr>
              <a:buClr>
                <a:schemeClr val="accent1"/>
              </a:buClr>
              <a:buFont typeface="Wingdings" panose="05000000000000000000" pitchFamily="2" charset="2"/>
              <a:buChar char="Ø"/>
            </a:pPr>
            <a:r>
              <a:rPr lang="de-DE" sz="3200" dirty="0"/>
              <a:t>Services</a:t>
            </a:r>
          </a:p>
          <a:p>
            <a:pPr marL="612312" lvl="1" indent="0">
              <a:buClr>
                <a:schemeClr val="accent1"/>
              </a:buClr>
              <a:buNone/>
            </a:pPr>
            <a:r>
              <a:rPr lang="de-DE" sz="3200" dirty="0"/>
              <a:t> </a:t>
            </a:r>
          </a:p>
          <a:p>
            <a:pPr>
              <a:buClr>
                <a:schemeClr val="accent1"/>
              </a:buClr>
              <a:buFont typeface="Wingdings" panose="05000000000000000000" pitchFamily="2" charset="2"/>
              <a:buChar char="Ø"/>
            </a:pPr>
            <a:r>
              <a:rPr lang="de-DE" sz="3200" dirty="0"/>
              <a:t>Systems</a:t>
            </a:r>
          </a:p>
          <a:p>
            <a:pPr marL="612312" lvl="1" indent="0">
              <a:buClr>
                <a:schemeClr val="accent1"/>
              </a:buClr>
              <a:buNone/>
            </a:pPr>
            <a:r>
              <a:rPr lang="de-DE" sz="3200" dirty="0"/>
              <a:t> </a:t>
            </a:r>
          </a:p>
          <a:p>
            <a:pPr>
              <a:buClr>
                <a:schemeClr val="accent1"/>
              </a:buClr>
              <a:buFont typeface="Wingdings" panose="05000000000000000000" pitchFamily="2" charset="2"/>
              <a:buChar char="Ø"/>
            </a:pPr>
            <a:r>
              <a:rPr lang="de-DE" sz="3200" dirty="0"/>
              <a:t>Infrastructure</a:t>
            </a:r>
          </a:p>
          <a:p>
            <a:pPr marL="612312" lvl="1" indent="0">
              <a:buClr>
                <a:schemeClr val="accent1"/>
              </a:buClr>
              <a:buNone/>
            </a:pPr>
            <a:r>
              <a:rPr lang="de-DE" sz="3200" dirty="0"/>
              <a:t> </a:t>
            </a:r>
          </a:p>
        </p:txBody>
      </p:sp>
      <p:sp>
        <p:nvSpPr>
          <p:cNvPr id="33" name="Textplatzhalter 9"/>
          <p:cNvSpPr>
            <a:spLocks noGrp="1"/>
          </p:cNvSpPr>
          <p:nvPr>
            <p:ph type="body" idx="4294967295"/>
          </p:nvPr>
        </p:nvSpPr>
        <p:spPr>
          <a:xfrm>
            <a:off x="10296132" y="2335188"/>
            <a:ext cx="7355763" cy="959643"/>
          </a:xfrm>
          <a:prstGeom prst="rect">
            <a:avLst/>
          </a:prstGeom>
        </p:spPr>
        <p:txBody>
          <a:bodyPr>
            <a:normAutofit fontScale="70000" lnSpcReduction="20000"/>
          </a:bodyPr>
          <a:lstStyle/>
          <a:p>
            <a:pPr marL="0" indent="0">
              <a:buNone/>
            </a:pPr>
            <a:r>
              <a:rPr lang="de-DE" cap="small" noProof="0" dirty="0">
                <a:solidFill>
                  <a:schemeClr val="accent3"/>
                </a:solidFill>
              </a:rPr>
              <a:t>5 Ebenen der EAM:  SOA + MDA = TLA</a:t>
            </a:r>
          </a:p>
          <a:p>
            <a:pPr marL="0" indent="0">
              <a:buNone/>
            </a:pPr>
            <a:r>
              <a:rPr lang="de-DE" sz="3600" cap="small" dirty="0">
                <a:solidFill>
                  <a:schemeClr val="accent2"/>
                </a:solidFill>
              </a:rPr>
              <a:t>Digital Revolution</a:t>
            </a:r>
            <a:endParaRPr lang="de-DE" cap="small" noProof="0" dirty="0">
              <a:solidFill>
                <a:schemeClr val="accent2"/>
              </a:solidFill>
            </a:endParaRPr>
          </a:p>
        </p:txBody>
      </p:sp>
      <p:sp>
        <p:nvSpPr>
          <p:cNvPr id="35" name="Textfeld 34"/>
          <p:cNvSpPr txBox="1"/>
          <p:nvPr/>
        </p:nvSpPr>
        <p:spPr>
          <a:xfrm>
            <a:off x="15380738" y="3955374"/>
            <a:ext cx="1813110" cy="1580106"/>
          </a:xfrm>
          <a:prstGeom prst="rect">
            <a:avLst/>
          </a:prstGeom>
          <a:noFill/>
        </p:spPr>
        <p:txBody>
          <a:bodyPr wrap="none" lIns="152456" tIns="76229" rIns="152456" bIns="76229" rtlCol="0">
            <a:spAutoFit/>
          </a:bodyPr>
          <a:lstStyle/>
          <a:p>
            <a:pPr defTabSz="1524795"/>
            <a:r>
              <a:rPr lang="de-DE" sz="3089" err="1">
                <a:solidFill>
                  <a:prstClr val="black"/>
                </a:solidFill>
              </a:rPr>
              <a:t>Consume</a:t>
            </a:r>
            <a:r>
              <a:rPr lang="de-DE" sz="3089">
                <a:solidFill>
                  <a:prstClr val="black"/>
                </a:solidFill>
              </a:rPr>
              <a:t/>
            </a:r>
            <a:br>
              <a:rPr lang="de-DE" sz="3089">
                <a:solidFill>
                  <a:prstClr val="black"/>
                </a:solidFill>
              </a:rPr>
            </a:br>
            <a:r>
              <a:rPr lang="de-DE" sz="3089">
                <a:solidFill>
                  <a:prstClr val="black"/>
                </a:solidFill>
              </a:rPr>
              <a:t/>
            </a:r>
            <a:br>
              <a:rPr lang="de-DE" sz="3089">
                <a:solidFill>
                  <a:prstClr val="black"/>
                </a:solidFill>
              </a:rPr>
            </a:br>
            <a:r>
              <a:rPr lang="de-DE" sz="3089">
                <a:solidFill>
                  <a:prstClr val="black"/>
                </a:solidFill>
              </a:rPr>
              <a:t>Revenue</a:t>
            </a:r>
          </a:p>
        </p:txBody>
      </p:sp>
      <p:sp>
        <p:nvSpPr>
          <p:cNvPr id="36" name="Textfeld 35"/>
          <p:cNvSpPr txBox="1"/>
          <p:nvPr/>
        </p:nvSpPr>
        <p:spPr>
          <a:xfrm>
            <a:off x="15523989" y="7951814"/>
            <a:ext cx="1527839" cy="1104720"/>
          </a:xfrm>
          <a:prstGeom prst="rect">
            <a:avLst/>
          </a:prstGeom>
          <a:noFill/>
        </p:spPr>
        <p:txBody>
          <a:bodyPr wrap="none" lIns="152456" tIns="76229" rIns="152456" bIns="76229" rtlCol="0">
            <a:spAutoFit/>
          </a:bodyPr>
          <a:lstStyle/>
          <a:p>
            <a:pPr defTabSz="1524795"/>
            <a:r>
              <a:rPr lang="de-DE" sz="3089" err="1">
                <a:solidFill>
                  <a:prstClr val="black"/>
                </a:solidFill>
              </a:rPr>
              <a:t>Provide</a:t>
            </a:r>
            <a:endParaRPr lang="de-DE" sz="3089">
              <a:solidFill>
                <a:prstClr val="black"/>
              </a:solidFill>
            </a:endParaRPr>
          </a:p>
          <a:p>
            <a:pPr defTabSz="1524795"/>
            <a:r>
              <a:rPr lang="de-DE" sz="3089" err="1">
                <a:solidFill>
                  <a:prstClr val="black"/>
                </a:solidFill>
              </a:rPr>
              <a:t>Cost</a:t>
            </a:r>
            <a:endParaRPr lang="de-DE" sz="3089">
              <a:solidFill>
                <a:prstClr val="black"/>
              </a:solidFill>
            </a:endParaRPr>
          </a:p>
        </p:txBody>
      </p:sp>
      <p:sp>
        <p:nvSpPr>
          <p:cNvPr id="37" name="AutoShape 25"/>
          <p:cNvSpPr>
            <a:spLocks noChangeArrowheads="1"/>
          </p:cNvSpPr>
          <p:nvPr/>
        </p:nvSpPr>
        <p:spPr bwMode="auto">
          <a:xfrm rot="16200000">
            <a:off x="15588602" y="5864387"/>
            <a:ext cx="1108125" cy="884658"/>
          </a:xfrm>
          <a:prstGeom prst="hexagon">
            <a:avLst>
              <a:gd name="adj" fmla="val 28906"/>
              <a:gd name="vf" fmla="val 115470"/>
            </a:avLst>
          </a:prstGeom>
          <a:solidFill>
            <a:schemeClr val="accent2"/>
          </a:solidFill>
          <a:ln w="15875" algn="ctr">
            <a:solidFill>
              <a:schemeClr val="accent1"/>
            </a:solidFill>
            <a:miter lim="800000"/>
            <a:headEnd/>
            <a:tailEnd/>
          </a:ln>
          <a:effectLst/>
          <a:extLst/>
        </p:spPr>
        <p:txBody>
          <a:bodyPr vert="eaVert" wrap="none" anchor="ctr"/>
          <a:lstStyle/>
          <a:p>
            <a:pPr algn="ctr" defTabSz="685800" fontAlgn="base">
              <a:spcBef>
                <a:spcPct val="0"/>
              </a:spcBef>
              <a:spcAft>
                <a:spcPct val="0"/>
              </a:spcAft>
            </a:pPr>
            <a:r>
              <a:rPr lang="de-DE" sz="1500" b="1" dirty="0">
                <a:solidFill>
                  <a:srgbClr val="47441C"/>
                </a:solidFill>
              </a:rPr>
              <a:t>Service</a:t>
            </a:r>
          </a:p>
        </p:txBody>
      </p:sp>
      <p:sp>
        <p:nvSpPr>
          <p:cNvPr id="38" name="AutoShape 26"/>
          <p:cNvSpPr>
            <a:spLocks noChangeArrowheads="1"/>
          </p:cNvSpPr>
          <p:nvPr/>
        </p:nvSpPr>
        <p:spPr bwMode="auto">
          <a:xfrm rot="5400000">
            <a:off x="15263604" y="3900652"/>
            <a:ext cx="1777449" cy="1901399"/>
          </a:xfrm>
          <a:prstGeom prst="homePlate">
            <a:avLst>
              <a:gd name="adj" fmla="val 25000"/>
            </a:avLst>
          </a:prstGeom>
          <a:solidFill>
            <a:schemeClr val="accent1"/>
          </a:solidFill>
          <a:ln>
            <a:noFill/>
          </a:ln>
          <a:effectLst/>
          <a:extLst/>
        </p:spPr>
        <p:txBody>
          <a:bodyPr rot="10800000" vert="eaVert" wrap="none" anchor="ctr"/>
          <a:lstStyle/>
          <a:p>
            <a:pPr algn="ctr" defTabSz="685800" fontAlgn="base">
              <a:spcBef>
                <a:spcPct val="0"/>
              </a:spcBef>
              <a:spcAft>
                <a:spcPct val="0"/>
              </a:spcAft>
            </a:pPr>
            <a:r>
              <a:rPr lang="de-DE" sz="1500" b="1" dirty="0">
                <a:solidFill>
                  <a:srgbClr val="FFFFFF"/>
                </a:solidFill>
              </a:rPr>
              <a:t>Umsatz mit der</a:t>
            </a:r>
          </a:p>
          <a:p>
            <a:pPr algn="ctr" defTabSz="685800" fontAlgn="base">
              <a:spcBef>
                <a:spcPct val="0"/>
              </a:spcBef>
              <a:spcAft>
                <a:spcPct val="0"/>
              </a:spcAft>
            </a:pPr>
            <a:r>
              <a:rPr lang="de-DE" sz="1500" b="1" dirty="0">
                <a:solidFill>
                  <a:srgbClr val="FFFFFF"/>
                </a:solidFill>
              </a:rPr>
              <a:t>neuen Dienstleistung</a:t>
            </a:r>
          </a:p>
        </p:txBody>
      </p:sp>
      <p:sp>
        <p:nvSpPr>
          <p:cNvPr id="39" name="AutoShape 27"/>
          <p:cNvSpPr>
            <a:spLocks noChangeArrowheads="1"/>
          </p:cNvSpPr>
          <p:nvPr/>
        </p:nvSpPr>
        <p:spPr bwMode="auto">
          <a:xfrm rot="16200000" flipV="1">
            <a:off x="15059985" y="7018805"/>
            <a:ext cx="2195625" cy="1901399"/>
          </a:xfrm>
          <a:prstGeom prst="homePlate">
            <a:avLst>
              <a:gd name="adj" fmla="val 25000"/>
            </a:avLst>
          </a:prstGeom>
          <a:solidFill>
            <a:schemeClr val="accent1"/>
          </a:solidFill>
          <a:ln>
            <a:noFill/>
          </a:ln>
          <a:effectLst/>
          <a:extLst/>
        </p:spPr>
        <p:txBody>
          <a:bodyPr rot="10800000" vert="eaVert" wrap="none" anchor="ctr"/>
          <a:lstStyle/>
          <a:p>
            <a:pPr algn="ctr" defTabSz="685800" fontAlgn="base">
              <a:spcBef>
                <a:spcPct val="0"/>
              </a:spcBef>
              <a:spcAft>
                <a:spcPct val="0"/>
              </a:spcAft>
            </a:pPr>
            <a:endParaRPr lang="de-DE" sz="1500" b="1" dirty="0">
              <a:solidFill>
                <a:srgbClr val="FFFFFF"/>
              </a:solidFill>
            </a:endParaRPr>
          </a:p>
          <a:p>
            <a:pPr algn="ctr" defTabSz="685800" fontAlgn="base">
              <a:spcBef>
                <a:spcPct val="0"/>
              </a:spcBef>
              <a:spcAft>
                <a:spcPct val="0"/>
              </a:spcAft>
            </a:pPr>
            <a:endParaRPr lang="de-DE" sz="1500" b="1" dirty="0">
              <a:solidFill>
                <a:srgbClr val="FFFFFF"/>
              </a:solidFill>
            </a:endParaRPr>
          </a:p>
          <a:p>
            <a:pPr algn="ctr" defTabSz="685800" fontAlgn="base">
              <a:spcBef>
                <a:spcPct val="0"/>
              </a:spcBef>
              <a:spcAft>
                <a:spcPct val="0"/>
              </a:spcAft>
            </a:pPr>
            <a:endParaRPr lang="de-DE" sz="1500" b="1" dirty="0">
              <a:solidFill>
                <a:srgbClr val="FFFFFF"/>
              </a:solidFill>
            </a:endParaRPr>
          </a:p>
          <a:p>
            <a:pPr algn="ctr" defTabSz="685800" fontAlgn="base">
              <a:spcBef>
                <a:spcPct val="0"/>
              </a:spcBef>
              <a:spcAft>
                <a:spcPct val="0"/>
              </a:spcAft>
            </a:pPr>
            <a:endParaRPr lang="de-DE" sz="1500" b="1" dirty="0">
              <a:solidFill>
                <a:srgbClr val="FFFFFF"/>
              </a:solidFill>
            </a:endParaRPr>
          </a:p>
          <a:p>
            <a:pPr algn="ctr" defTabSz="685800" fontAlgn="base">
              <a:spcBef>
                <a:spcPct val="0"/>
              </a:spcBef>
              <a:spcAft>
                <a:spcPct val="0"/>
              </a:spcAft>
            </a:pPr>
            <a:endParaRPr lang="de-DE" sz="1500" b="1" dirty="0">
              <a:solidFill>
                <a:srgbClr val="FFFFFF"/>
              </a:solidFill>
            </a:endParaRPr>
          </a:p>
          <a:p>
            <a:pPr algn="ctr" defTabSz="685800" fontAlgn="base">
              <a:spcBef>
                <a:spcPct val="0"/>
              </a:spcBef>
              <a:spcAft>
                <a:spcPct val="0"/>
              </a:spcAft>
            </a:pPr>
            <a:r>
              <a:rPr lang="de-DE" sz="1500" b="1" dirty="0">
                <a:solidFill>
                  <a:srgbClr val="FFFFFF"/>
                </a:solidFill>
              </a:rPr>
              <a:t>Kosten für </a:t>
            </a:r>
            <a:br>
              <a:rPr lang="de-DE" sz="1500" b="1" dirty="0">
                <a:solidFill>
                  <a:srgbClr val="FFFFFF"/>
                </a:solidFill>
              </a:rPr>
            </a:br>
            <a:r>
              <a:rPr lang="de-DE" sz="1500" b="1" dirty="0">
                <a:solidFill>
                  <a:srgbClr val="FFFFFF"/>
                </a:solidFill>
              </a:rPr>
              <a:t>die Systeme</a:t>
            </a:r>
          </a:p>
        </p:txBody>
      </p:sp>
      <p:pic>
        <p:nvPicPr>
          <p:cNvPr id="40" name="Bild 39"/>
          <p:cNvPicPr>
            <a:picLocks noChangeAspect="1"/>
          </p:cNvPicPr>
          <p:nvPr/>
        </p:nvPicPr>
        <p:blipFill>
          <a:blip r:embed="rId4"/>
          <a:stretch>
            <a:fillRect/>
          </a:stretch>
        </p:blipFill>
        <p:spPr>
          <a:xfrm>
            <a:off x="15234974" y="7398731"/>
            <a:ext cx="1868055" cy="835646"/>
          </a:xfrm>
          <a:prstGeom prst="rect">
            <a:avLst/>
          </a:prstGeom>
          <a:ln>
            <a:solidFill>
              <a:schemeClr val="accent3">
                <a:lumMod val="40000"/>
                <a:lumOff val="60000"/>
              </a:schemeClr>
            </a:solidFill>
          </a:ln>
        </p:spPr>
      </p:pic>
      <p:sp>
        <p:nvSpPr>
          <p:cNvPr id="42" name="Rechteck 41"/>
          <p:cNvSpPr/>
          <p:nvPr/>
        </p:nvSpPr>
        <p:spPr>
          <a:xfrm>
            <a:off x="3626538" y="7873502"/>
            <a:ext cx="1539204" cy="830997"/>
          </a:xfrm>
          <a:prstGeom prst="rect">
            <a:avLst/>
          </a:prstGeom>
        </p:spPr>
        <p:txBody>
          <a:bodyPr wrap="none">
            <a:spAutoFit/>
          </a:bodyPr>
          <a:lstStyle/>
          <a:p>
            <a:pPr defTabSz="685800"/>
            <a:r>
              <a:rPr lang="de-DE" sz="4800" b="1" dirty="0">
                <a:solidFill>
                  <a:srgbClr val="FF0000"/>
                </a:solidFill>
                <a:latin typeface="Helvetica Neue" panose="02000503000000020004" pitchFamily="2"/>
              </a:rPr>
              <a:t>Geld</a:t>
            </a:r>
          </a:p>
        </p:txBody>
      </p:sp>
      <p:sp>
        <p:nvSpPr>
          <p:cNvPr id="43" name="Rechteck 42"/>
          <p:cNvSpPr/>
          <p:nvPr/>
        </p:nvSpPr>
        <p:spPr>
          <a:xfrm>
            <a:off x="1469486" y="6581900"/>
            <a:ext cx="2656625" cy="830997"/>
          </a:xfrm>
          <a:prstGeom prst="rect">
            <a:avLst/>
          </a:prstGeom>
        </p:spPr>
        <p:txBody>
          <a:bodyPr wrap="none">
            <a:spAutoFit/>
          </a:bodyPr>
          <a:lstStyle/>
          <a:p>
            <a:pPr defTabSz="685800"/>
            <a:r>
              <a:rPr lang="de-DE" sz="4800" b="1" dirty="0">
                <a:solidFill>
                  <a:srgbClr val="F49E00"/>
                </a:solidFill>
                <a:latin typeface="Helvetica Neue" panose="02000503000000020004" pitchFamily="2"/>
              </a:rPr>
              <a:t>Effizienz</a:t>
            </a:r>
          </a:p>
        </p:txBody>
      </p:sp>
      <p:sp>
        <p:nvSpPr>
          <p:cNvPr id="44" name="Rechteck 43"/>
          <p:cNvSpPr/>
          <p:nvPr/>
        </p:nvSpPr>
        <p:spPr>
          <a:xfrm>
            <a:off x="5949747" y="4652369"/>
            <a:ext cx="2635658" cy="830997"/>
          </a:xfrm>
          <a:prstGeom prst="rect">
            <a:avLst/>
          </a:prstGeom>
        </p:spPr>
        <p:txBody>
          <a:bodyPr wrap="none">
            <a:spAutoFit/>
          </a:bodyPr>
          <a:lstStyle/>
          <a:p>
            <a:pPr defTabSz="685800"/>
            <a:r>
              <a:rPr lang="de-DE" sz="4800" b="1" dirty="0">
                <a:solidFill>
                  <a:srgbClr val="522381"/>
                </a:solidFill>
                <a:latin typeface="Helvetica Neue" panose="02000503000000020004" pitchFamily="2"/>
              </a:rPr>
              <a:t>Emotion</a:t>
            </a:r>
          </a:p>
        </p:txBody>
      </p:sp>
      <p:sp>
        <p:nvSpPr>
          <p:cNvPr id="45" name="Rechteck 44"/>
          <p:cNvSpPr/>
          <p:nvPr/>
        </p:nvSpPr>
        <p:spPr>
          <a:xfrm>
            <a:off x="4006362" y="5514647"/>
            <a:ext cx="1890454" cy="830997"/>
          </a:xfrm>
          <a:prstGeom prst="rect">
            <a:avLst/>
          </a:prstGeom>
        </p:spPr>
        <p:txBody>
          <a:bodyPr wrap="none">
            <a:spAutoFit/>
          </a:bodyPr>
          <a:lstStyle/>
          <a:p>
            <a:pPr defTabSz="685800"/>
            <a:r>
              <a:rPr lang="de-DE" sz="4800" b="1" dirty="0">
                <a:solidFill>
                  <a:srgbClr val="83B819"/>
                </a:solidFill>
                <a:latin typeface="Helvetica Neue" panose="02000503000000020004" pitchFamily="2"/>
              </a:rPr>
              <a:t>Werte</a:t>
            </a:r>
          </a:p>
        </p:txBody>
      </p:sp>
      <p:sp>
        <p:nvSpPr>
          <p:cNvPr id="21" name="Oval 12">
            <a:hlinkClick r:id="rId5"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1265335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Inhaltsplatzhalter 3" descr="BMC Business Model Canvas.pdf"/>
          <p:cNvPicPr>
            <a:picLocks noChangeAspect="1"/>
          </p:cNvPicPr>
          <p:nvPr/>
        </p:nvPicPr>
        <p:blipFill rotWithShape="1">
          <a:blip r:embed="rId2" cstate="print">
            <a:extLst>
              <a:ext uri="{28A0092B-C50C-407E-A947-70E740481C1C}">
                <a14:useLocalDpi xmlns:a14="http://schemas.microsoft.com/office/drawing/2010/main" val="0"/>
              </a:ext>
            </a:extLst>
          </a:blip>
          <a:srcRect l="-4475" t="-4439" r="1" b="-338"/>
          <a:stretch/>
        </p:blipFill>
        <p:spPr>
          <a:xfrm rot="16200000">
            <a:off x="10997742" y="4469576"/>
            <a:ext cx="6362493" cy="4253960"/>
          </a:xfrm>
          <a:prstGeom prst="rect">
            <a:avLst/>
          </a:prstGeom>
        </p:spPr>
      </p:pic>
      <p:sp>
        <p:nvSpPr>
          <p:cNvPr id="16" name="Titel 15"/>
          <p:cNvSpPr>
            <a:spLocks noGrp="1"/>
          </p:cNvSpPr>
          <p:nvPr>
            <p:ph type="title"/>
          </p:nvPr>
        </p:nvSpPr>
        <p:spPr/>
        <p:txBody>
          <a:bodyPr/>
          <a:lstStyle/>
          <a:p>
            <a:r>
              <a:rPr lang="de-DE" dirty="0"/>
              <a:t>Von der Strategie zur Implementierung. </a:t>
            </a:r>
            <a:br>
              <a:rPr lang="de-DE" dirty="0"/>
            </a:br>
            <a:r>
              <a:rPr lang="de-DE" dirty="0"/>
              <a:t>Vom Betrieb bis zu den Partnern</a:t>
            </a:r>
          </a:p>
        </p:txBody>
      </p:sp>
      <p:sp>
        <p:nvSpPr>
          <p:cNvPr id="17" name="Textplatzhalter 16"/>
          <p:cNvSpPr>
            <a:spLocks noGrp="1"/>
          </p:cNvSpPr>
          <p:nvPr>
            <p:ph type="body" idx="1"/>
          </p:nvPr>
        </p:nvSpPr>
        <p:spPr/>
        <p:txBody>
          <a:bodyPr>
            <a:normAutofit fontScale="92500" lnSpcReduction="10000"/>
          </a:bodyPr>
          <a:lstStyle/>
          <a:p>
            <a:r>
              <a:rPr lang="de-DE" sz="2700" b="0" cap="small" dirty="0">
                <a:solidFill>
                  <a:schemeClr val="accent1"/>
                </a:solidFill>
              </a:rPr>
              <a:t>Die Business Model Hypothese </a:t>
            </a:r>
          </a:p>
          <a:p>
            <a:r>
              <a:rPr lang="de-DE" sz="2700" b="0" cap="small" dirty="0">
                <a:solidFill>
                  <a:schemeClr val="accent1"/>
                </a:solidFill>
              </a:rPr>
              <a:t>als Business Model </a:t>
            </a:r>
            <a:r>
              <a:rPr lang="de-DE" sz="2700" b="0" cap="small" dirty="0" err="1">
                <a:solidFill>
                  <a:schemeClr val="accent1"/>
                </a:solidFill>
              </a:rPr>
              <a:t>Canvas</a:t>
            </a:r>
            <a:endParaRPr lang="de-DE" sz="2700" b="0" cap="small" dirty="0">
              <a:solidFill>
                <a:schemeClr val="accent1"/>
              </a:solidFill>
            </a:endParaRPr>
          </a:p>
        </p:txBody>
      </p:sp>
      <p:sp>
        <p:nvSpPr>
          <p:cNvPr id="3" name="Datumsplatzhalter 2"/>
          <p:cNvSpPr>
            <a:spLocks noGrp="1"/>
          </p:cNvSpPr>
          <p:nvPr>
            <p:ph type="dt" sz="half" idx="10"/>
          </p:nvPr>
        </p:nvSpPr>
        <p:spPr/>
        <p:txBody>
          <a:bodyPr/>
          <a:lstStyle/>
          <a:p>
            <a:fld id="{A077B032-B872-4113-86DD-100E892CBC12}" type="datetime1">
              <a:rPr lang="de-DE" smtClean="0">
                <a:solidFill>
                  <a:srgbClr val="FFFFFF"/>
                </a:solidFill>
              </a:rPr>
              <a:pPr/>
              <a:t>07.10.18</a:t>
            </a:fld>
            <a:endParaRPr lang="de-DE" dirty="0">
              <a:solidFill>
                <a:srgbClr val="FFFFFF"/>
              </a:solidFill>
            </a:endParaRPr>
          </a:p>
        </p:txBody>
      </p:sp>
      <p:sp>
        <p:nvSpPr>
          <p:cNvPr id="4" name="Fußzeilenplatzhalter 3"/>
          <p:cNvSpPr>
            <a:spLocks noGrp="1"/>
          </p:cNvSpPr>
          <p:nvPr>
            <p:ph type="ftr" sz="quarter" idx="11"/>
          </p:nvPr>
        </p:nvSpPr>
        <p:spPr/>
        <p:txBody>
          <a:bodyPr/>
          <a:lstStyle/>
          <a:p>
            <a:r>
              <a:rPr lang="de-DE">
                <a:solidFill>
                  <a:srgbClr val="FFFFFF"/>
                </a:solidFill>
              </a:rPr>
              <a:t>© Cerulean Circle GmbH</a:t>
            </a:r>
            <a:endParaRPr lang="de-DE" dirty="0">
              <a:solidFill>
                <a:srgbClr val="FFFFFF"/>
              </a:solidFill>
            </a:endParaRPr>
          </a:p>
        </p:txBody>
      </p:sp>
      <p:sp>
        <p:nvSpPr>
          <p:cNvPr id="5" name="Foliennummernplatzhalter 4"/>
          <p:cNvSpPr>
            <a:spLocks noGrp="1"/>
          </p:cNvSpPr>
          <p:nvPr>
            <p:ph type="sldNum" sz="quarter" idx="12"/>
          </p:nvPr>
        </p:nvSpPr>
        <p:spPr/>
        <p:txBody>
          <a:bodyPr/>
          <a:lstStyle/>
          <a:p>
            <a:fld id="{C4FB3287-924D-476C-A86E-8BB8B69384F9}" type="slidenum">
              <a:rPr lang="de-DE" smtClean="0">
                <a:solidFill>
                  <a:srgbClr val="FFFFFF"/>
                </a:solidFill>
              </a:rPr>
              <a:pPr/>
              <a:t>28</a:t>
            </a:fld>
            <a:endParaRPr lang="de-DE">
              <a:solidFill>
                <a:srgbClr val="FFFFFF"/>
              </a:solidFill>
            </a:endParaRPr>
          </a:p>
        </p:txBody>
      </p:sp>
      <p:pic>
        <p:nvPicPr>
          <p:cNvPr id="22" name="Bild 21"/>
          <p:cNvPicPr>
            <a:picLocks noChangeAspect="1"/>
          </p:cNvPicPr>
          <p:nvPr/>
        </p:nvPicPr>
        <p:blipFill>
          <a:blip r:embed="rId3"/>
          <a:stretch>
            <a:fillRect/>
          </a:stretch>
        </p:blipFill>
        <p:spPr>
          <a:xfrm>
            <a:off x="13223948" y="3955368"/>
            <a:ext cx="1847969" cy="5184576"/>
          </a:xfrm>
          <a:prstGeom prst="rect">
            <a:avLst/>
          </a:prstGeom>
        </p:spPr>
      </p:pic>
      <p:sp>
        <p:nvSpPr>
          <p:cNvPr id="24" name="Inhaltsplatzhalter 8"/>
          <p:cNvSpPr>
            <a:spLocks noGrp="1"/>
          </p:cNvSpPr>
          <p:nvPr>
            <p:ph sz="quarter" idx="4"/>
          </p:nvPr>
        </p:nvSpPr>
        <p:spPr>
          <a:xfrm>
            <a:off x="10296132" y="3415321"/>
            <a:ext cx="7077480" cy="5773937"/>
          </a:xfrm>
        </p:spPr>
        <p:txBody>
          <a:bodyPr vert="horz" lIns="152456" tIns="76229" rIns="152456" bIns="76229" rtlCol="0">
            <a:noAutofit/>
          </a:bodyPr>
          <a:lstStyle/>
          <a:p>
            <a:pPr>
              <a:buClr>
                <a:schemeClr val="accent1"/>
              </a:buClr>
              <a:buFont typeface="Wingdings" panose="05000000000000000000" pitchFamily="2" charset="2"/>
              <a:buChar char="Ø"/>
            </a:pPr>
            <a:r>
              <a:rPr lang="de-DE" sz="3200" dirty="0"/>
              <a:t>User Experience</a:t>
            </a:r>
          </a:p>
          <a:p>
            <a:pPr marL="612312" lvl="1" indent="0">
              <a:buClr>
                <a:schemeClr val="accent1"/>
              </a:buClr>
              <a:buNone/>
            </a:pPr>
            <a:r>
              <a:rPr lang="de-DE" sz="3200" dirty="0"/>
              <a:t> </a:t>
            </a:r>
          </a:p>
          <a:p>
            <a:pPr>
              <a:buClr>
                <a:schemeClr val="accent1"/>
              </a:buClr>
              <a:buFont typeface="Wingdings" panose="05000000000000000000" pitchFamily="2" charset="2"/>
              <a:buChar char="Ø"/>
            </a:pPr>
            <a:r>
              <a:rPr lang="de-DE" sz="3200" dirty="0" err="1"/>
              <a:t>Processes</a:t>
            </a:r>
            <a:endParaRPr lang="de-DE" sz="3200" dirty="0"/>
          </a:p>
          <a:p>
            <a:pPr marL="612312" lvl="1" indent="0">
              <a:buClr>
                <a:schemeClr val="accent1"/>
              </a:buClr>
              <a:buNone/>
            </a:pPr>
            <a:r>
              <a:rPr lang="de-DE" sz="3200" dirty="0"/>
              <a:t> </a:t>
            </a:r>
          </a:p>
          <a:p>
            <a:pPr>
              <a:buClr>
                <a:schemeClr val="accent1"/>
              </a:buClr>
              <a:buFont typeface="Wingdings" panose="05000000000000000000" pitchFamily="2" charset="2"/>
              <a:buChar char="Ø"/>
            </a:pPr>
            <a:r>
              <a:rPr lang="de-DE" sz="3200" dirty="0"/>
              <a:t>Services</a:t>
            </a:r>
          </a:p>
          <a:p>
            <a:pPr marL="612312" lvl="1" indent="0">
              <a:buClr>
                <a:schemeClr val="accent1"/>
              </a:buClr>
              <a:buNone/>
            </a:pPr>
            <a:r>
              <a:rPr lang="de-DE" sz="3200" dirty="0"/>
              <a:t> </a:t>
            </a:r>
          </a:p>
          <a:p>
            <a:pPr>
              <a:buClr>
                <a:schemeClr val="accent1"/>
              </a:buClr>
              <a:buFont typeface="Wingdings" panose="05000000000000000000" pitchFamily="2" charset="2"/>
              <a:buChar char="Ø"/>
            </a:pPr>
            <a:r>
              <a:rPr lang="de-DE" sz="3200" dirty="0"/>
              <a:t>Systems</a:t>
            </a:r>
          </a:p>
          <a:p>
            <a:pPr marL="612312" lvl="1" indent="0">
              <a:buClr>
                <a:schemeClr val="accent1"/>
              </a:buClr>
              <a:buNone/>
            </a:pPr>
            <a:r>
              <a:rPr lang="de-DE" sz="3200" dirty="0"/>
              <a:t> </a:t>
            </a:r>
          </a:p>
          <a:p>
            <a:pPr>
              <a:buClr>
                <a:schemeClr val="accent1"/>
              </a:buClr>
              <a:buFont typeface="Wingdings" panose="05000000000000000000" pitchFamily="2" charset="2"/>
              <a:buChar char="Ø"/>
            </a:pPr>
            <a:r>
              <a:rPr lang="de-DE" sz="3200" dirty="0"/>
              <a:t>Infrastructure</a:t>
            </a:r>
          </a:p>
          <a:p>
            <a:pPr marL="612312" lvl="1" indent="0">
              <a:buClr>
                <a:schemeClr val="accent1"/>
              </a:buClr>
              <a:buNone/>
            </a:pPr>
            <a:r>
              <a:rPr lang="de-DE" sz="3200" dirty="0"/>
              <a:t> </a:t>
            </a:r>
          </a:p>
        </p:txBody>
      </p:sp>
      <p:sp>
        <p:nvSpPr>
          <p:cNvPr id="33" name="Textplatzhalter 9"/>
          <p:cNvSpPr>
            <a:spLocks noGrp="1"/>
          </p:cNvSpPr>
          <p:nvPr>
            <p:ph type="body" idx="4294967295"/>
          </p:nvPr>
        </p:nvSpPr>
        <p:spPr>
          <a:xfrm>
            <a:off x="10296132" y="2335188"/>
            <a:ext cx="7355763" cy="959643"/>
          </a:xfrm>
          <a:prstGeom prst="rect">
            <a:avLst/>
          </a:prstGeom>
        </p:spPr>
        <p:txBody>
          <a:bodyPr>
            <a:normAutofit fontScale="70000" lnSpcReduction="20000"/>
          </a:bodyPr>
          <a:lstStyle/>
          <a:p>
            <a:pPr marL="0" indent="0">
              <a:buNone/>
            </a:pPr>
            <a:r>
              <a:rPr lang="de-DE" cap="small" noProof="0" dirty="0">
                <a:solidFill>
                  <a:schemeClr val="accent3"/>
                </a:solidFill>
              </a:rPr>
              <a:t>5 Ebenen der EAM:  SOA + MDA = TLA</a:t>
            </a:r>
          </a:p>
          <a:p>
            <a:pPr marL="0" indent="0">
              <a:buNone/>
            </a:pPr>
            <a:r>
              <a:rPr lang="de-DE" sz="3600" cap="small" dirty="0">
                <a:solidFill>
                  <a:schemeClr val="accent2"/>
                </a:solidFill>
              </a:rPr>
              <a:t>Digital Revolution</a:t>
            </a:r>
            <a:endParaRPr lang="de-DE" cap="small" noProof="0" dirty="0">
              <a:solidFill>
                <a:schemeClr val="accent2"/>
              </a:solidFill>
            </a:endParaRPr>
          </a:p>
        </p:txBody>
      </p:sp>
      <p:sp>
        <p:nvSpPr>
          <p:cNvPr id="35" name="Textfeld 34"/>
          <p:cNvSpPr txBox="1"/>
          <p:nvPr/>
        </p:nvSpPr>
        <p:spPr>
          <a:xfrm>
            <a:off x="15380738" y="3955374"/>
            <a:ext cx="1813110" cy="1580106"/>
          </a:xfrm>
          <a:prstGeom prst="rect">
            <a:avLst/>
          </a:prstGeom>
          <a:noFill/>
        </p:spPr>
        <p:txBody>
          <a:bodyPr wrap="none" lIns="152456" tIns="76229" rIns="152456" bIns="76229" rtlCol="0">
            <a:spAutoFit/>
          </a:bodyPr>
          <a:lstStyle/>
          <a:p>
            <a:pPr defTabSz="1524795"/>
            <a:r>
              <a:rPr lang="de-DE" sz="3089" err="1">
                <a:solidFill>
                  <a:prstClr val="black"/>
                </a:solidFill>
              </a:rPr>
              <a:t>Consume</a:t>
            </a:r>
            <a:r>
              <a:rPr lang="de-DE" sz="3089">
                <a:solidFill>
                  <a:prstClr val="black"/>
                </a:solidFill>
              </a:rPr>
              <a:t/>
            </a:r>
            <a:br>
              <a:rPr lang="de-DE" sz="3089">
                <a:solidFill>
                  <a:prstClr val="black"/>
                </a:solidFill>
              </a:rPr>
            </a:br>
            <a:r>
              <a:rPr lang="de-DE" sz="3089">
                <a:solidFill>
                  <a:prstClr val="black"/>
                </a:solidFill>
              </a:rPr>
              <a:t/>
            </a:r>
            <a:br>
              <a:rPr lang="de-DE" sz="3089">
                <a:solidFill>
                  <a:prstClr val="black"/>
                </a:solidFill>
              </a:rPr>
            </a:br>
            <a:r>
              <a:rPr lang="de-DE" sz="3089">
                <a:solidFill>
                  <a:prstClr val="black"/>
                </a:solidFill>
              </a:rPr>
              <a:t>Revenue</a:t>
            </a:r>
          </a:p>
        </p:txBody>
      </p:sp>
      <p:sp>
        <p:nvSpPr>
          <p:cNvPr id="36" name="Textfeld 35"/>
          <p:cNvSpPr txBox="1"/>
          <p:nvPr/>
        </p:nvSpPr>
        <p:spPr>
          <a:xfrm>
            <a:off x="15523989" y="7951814"/>
            <a:ext cx="1527839" cy="1104720"/>
          </a:xfrm>
          <a:prstGeom prst="rect">
            <a:avLst/>
          </a:prstGeom>
          <a:noFill/>
        </p:spPr>
        <p:txBody>
          <a:bodyPr wrap="none" lIns="152456" tIns="76229" rIns="152456" bIns="76229" rtlCol="0">
            <a:spAutoFit/>
          </a:bodyPr>
          <a:lstStyle/>
          <a:p>
            <a:pPr defTabSz="1524795"/>
            <a:r>
              <a:rPr lang="de-DE" sz="3089" err="1">
                <a:solidFill>
                  <a:prstClr val="black"/>
                </a:solidFill>
              </a:rPr>
              <a:t>Provide</a:t>
            </a:r>
            <a:endParaRPr lang="de-DE" sz="3089">
              <a:solidFill>
                <a:prstClr val="black"/>
              </a:solidFill>
            </a:endParaRPr>
          </a:p>
          <a:p>
            <a:pPr defTabSz="1524795"/>
            <a:r>
              <a:rPr lang="de-DE" sz="3089" err="1">
                <a:solidFill>
                  <a:prstClr val="black"/>
                </a:solidFill>
              </a:rPr>
              <a:t>Cost</a:t>
            </a:r>
            <a:endParaRPr lang="de-DE" sz="3089">
              <a:solidFill>
                <a:prstClr val="black"/>
              </a:solidFill>
            </a:endParaRPr>
          </a:p>
        </p:txBody>
      </p:sp>
      <p:sp>
        <p:nvSpPr>
          <p:cNvPr id="37" name="AutoShape 25"/>
          <p:cNvSpPr>
            <a:spLocks noChangeArrowheads="1"/>
          </p:cNvSpPr>
          <p:nvPr/>
        </p:nvSpPr>
        <p:spPr bwMode="auto">
          <a:xfrm rot="16200000">
            <a:off x="15588602" y="5864387"/>
            <a:ext cx="1108125" cy="884658"/>
          </a:xfrm>
          <a:prstGeom prst="hexagon">
            <a:avLst>
              <a:gd name="adj" fmla="val 28906"/>
              <a:gd name="vf" fmla="val 115470"/>
            </a:avLst>
          </a:prstGeom>
          <a:solidFill>
            <a:schemeClr val="accent2"/>
          </a:solidFill>
          <a:ln w="15875" algn="ctr">
            <a:solidFill>
              <a:schemeClr val="accent1"/>
            </a:solidFill>
            <a:miter lim="800000"/>
            <a:headEnd/>
            <a:tailEnd/>
          </a:ln>
          <a:effectLst/>
          <a:extLst/>
        </p:spPr>
        <p:txBody>
          <a:bodyPr vert="eaVert" wrap="none" anchor="ctr"/>
          <a:lstStyle/>
          <a:p>
            <a:pPr algn="ctr" defTabSz="685800" fontAlgn="base">
              <a:spcBef>
                <a:spcPct val="0"/>
              </a:spcBef>
              <a:spcAft>
                <a:spcPct val="0"/>
              </a:spcAft>
            </a:pPr>
            <a:r>
              <a:rPr lang="de-DE" sz="1500" b="1" dirty="0">
                <a:solidFill>
                  <a:srgbClr val="47441C"/>
                </a:solidFill>
              </a:rPr>
              <a:t>Service</a:t>
            </a:r>
          </a:p>
        </p:txBody>
      </p:sp>
      <p:sp>
        <p:nvSpPr>
          <p:cNvPr id="38" name="AutoShape 26"/>
          <p:cNvSpPr>
            <a:spLocks noChangeArrowheads="1"/>
          </p:cNvSpPr>
          <p:nvPr/>
        </p:nvSpPr>
        <p:spPr bwMode="auto">
          <a:xfrm rot="5400000">
            <a:off x="15263604" y="3900652"/>
            <a:ext cx="1777449" cy="1901399"/>
          </a:xfrm>
          <a:prstGeom prst="homePlate">
            <a:avLst>
              <a:gd name="adj" fmla="val 25000"/>
            </a:avLst>
          </a:prstGeom>
          <a:solidFill>
            <a:schemeClr val="accent1"/>
          </a:solidFill>
          <a:ln>
            <a:noFill/>
          </a:ln>
          <a:effectLst/>
          <a:extLst/>
        </p:spPr>
        <p:txBody>
          <a:bodyPr rot="10800000" vert="eaVert" wrap="none" anchor="ctr"/>
          <a:lstStyle/>
          <a:p>
            <a:pPr algn="ctr" defTabSz="685800" fontAlgn="base">
              <a:spcBef>
                <a:spcPct val="0"/>
              </a:spcBef>
              <a:spcAft>
                <a:spcPct val="0"/>
              </a:spcAft>
            </a:pPr>
            <a:r>
              <a:rPr lang="de-DE" sz="1500" b="1" dirty="0">
                <a:solidFill>
                  <a:srgbClr val="FFFFFF"/>
                </a:solidFill>
              </a:rPr>
              <a:t>Umsatz mit der</a:t>
            </a:r>
          </a:p>
          <a:p>
            <a:pPr algn="ctr" defTabSz="685800" fontAlgn="base">
              <a:spcBef>
                <a:spcPct val="0"/>
              </a:spcBef>
              <a:spcAft>
                <a:spcPct val="0"/>
              </a:spcAft>
            </a:pPr>
            <a:r>
              <a:rPr lang="de-DE" sz="1500" b="1" dirty="0">
                <a:solidFill>
                  <a:srgbClr val="FFFFFF"/>
                </a:solidFill>
              </a:rPr>
              <a:t>neuen Dienstleistung</a:t>
            </a:r>
          </a:p>
        </p:txBody>
      </p:sp>
      <p:sp>
        <p:nvSpPr>
          <p:cNvPr id="39" name="AutoShape 27"/>
          <p:cNvSpPr>
            <a:spLocks noChangeArrowheads="1"/>
          </p:cNvSpPr>
          <p:nvPr/>
        </p:nvSpPr>
        <p:spPr bwMode="auto">
          <a:xfrm rot="16200000" flipV="1">
            <a:off x="15059985" y="7018805"/>
            <a:ext cx="2195625" cy="1901399"/>
          </a:xfrm>
          <a:prstGeom prst="homePlate">
            <a:avLst>
              <a:gd name="adj" fmla="val 25000"/>
            </a:avLst>
          </a:prstGeom>
          <a:solidFill>
            <a:schemeClr val="accent1"/>
          </a:solidFill>
          <a:ln>
            <a:noFill/>
          </a:ln>
          <a:effectLst/>
          <a:extLst/>
        </p:spPr>
        <p:txBody>
          <a:bodyPr rot="10800000" vert="eaVert" wrap="none" anchor="ctr"/>
          <a:lstStyle/>
          <a:p>
            <a:pPr algn="ctr" defTabSz="685800" fontAlgn="base">
              <a:spcBef>
                <a:spcPct val="0"/>
              </a:spcBef>
              <a:spcAft>
                <a:spcPct val="0"/>
              </a:spcAft>
            </a:pPr>
            <a:endParaRPr lang="de-DE" sz="1500" b="1" dirty="0">
              <a:solidFill>
                <a:srgbClr val="FFFFFF"/>
              </a:solidFill>
            </a:endParaRPr>
          </a:p>
          <a:p>
            <a:pPr algn="ctr" defTabSz="685800" fontAlgn="base">
              <a:spcBef>
                <a:spcPct val="0"/>
              </a:spcBef>
              <a:spcAft>
                <a:spcPct val="0"/>
              </a:spcAft>
            </a:pPr>
            <a:endParaRPr lang="de-DE" sz="1500" b="1" dirty="0">
              <a:solidFill>
                <a:srgbClr val="FFFFFF"/>
              </a:solidFill>
            </a:endParaRPr>
          </a:p>
          <a:p>
            <a:pPr algn="ctr" defTabSz="685800" fontAlgn="base">
              <a:spcBef>
                <a:spcPct val="0"/>
              </a:spcBef>
              <a:spcAft>
                <a:spcPct val="0"/>
              </a:spcAft>
            </a:pPr>
            <a:endParaRPr lang="de-DE" sz="1500" b="1" dirty="0">
              <a:solidFill>
                <a:srgbClr val="FFFFFF"/>
              </a:solidFill>
            </a:endParaRPr>
          </a:p>
          <a:p>
            <a:pPr algn="ctr" defTabSz="685800" fontAlgn="base">
              <a:spcBef>
                <a:spcPct val="0"/>
              </a:spcBef>
              <a:spcAft>
                <a:spcPct val="0"/>
              </a:spcAft>
            </a:pPr>
            <a:endParaRPr lang="de-DE" sz="1500" b="1" dirty="0">
              <a:solidFill>
                <a:srgbClr val="FFFFFF"/>
              </a:solidFill>
            </a:endParaRPr>
          </a:p>
          <a:p>
            <a:pPr algn="ctr" defTabSz="685800" fontAlgn="base">
              <a:spcBef>
                <a:spcPct val="0"/>
              </a:spcBef>
              <a:spcAft>
                <a:spcPct val="0"/>
              </a:spcAft>
            </a:pPr>
            <a:endParaRPr lang="de-DE" sz="1500" b="1" dirty="0">
              <a:solidFill>
                <a:srgbClr val="FFFFFF"/>
              </a:solidFill>
            </a:endParaRPr>
          </a:p>
          <a:p>
            <a:pPr algn="ctr" defTabSz="685800" fontAlgn="base">
              <a:spcBef>
                <a:spcPct val="0"/>
              </a:spcBef>
              <a:spcAft>
                <a:spcPct val="0"/>
              </a:spcAft>
            </a:pPr>
            <a:r>
              <a:rPr lang="de-DE" sz="1500" b="1" dirty="0">
                <a:solidFill>
                  <a:srgbClr val="FFFFFF"/>
                </a:solidFill>
              </a:rPr>
              <a:t>Kosten für </a:t>
            </a:r>
            <a:br>
              <a:rPr lang="de-DE" sz="1500" b="1" dirty="0">
                <a:solidFill>
                  <a:srgbClr val="FFFFFF"/>
                </a:solidFill>
              </a:rPr>
            </a:br>
            <a:r>
              <a:rPr lang="de-DE" sz="1500" b="1" dirty="0">
                <a:solidFill>
                  <a:srgbClr val="FFFFFF"/>
                </a:solidFill>
              </a:rPr>
              <a:t>die Systeme</a:t>
            </a:r>
          </a:p>
        </p:txBody>
      </p:sp>
      <p:pic>
        <p:nvPicPr>
          <p:cNvPr id="40" name="Bild 39"/>
          <p:cNvPicPr>
            <a:picLocks noChangeAspect="1"/>
          </p:cNvPicPr>
          <p:nvPr/>
        </p:nvPicPr>
        <p:blipFill>
          <a:blip r:embed="rId4"/>
          <a:stretch>
            <a:fillRect/>
          </a:stretch>
        </p:blipFill>
        <p:spPr>
          <a:xfrm>
            <a:off x="15234974" y="7398731"/>
            <a:ext cx="1868055" cy="835646"/>
          </a:xfrm>
          <a:prstGeom prst="rect">
            <a:avLst/>
          </a:prstGeom>
          <a:ln>
            <a:solidFill>
              <a:schemeClr val="accent3">
                <a:lumMod val="40000"/>
                <a:lumOff val="60000"/>
              </a:schemeClr>
            </a:solidFill>
          </a:ln>
        </p:spPr>
      </p:pic>
      <p:sp>
        <p:nvSpPr>
          <p:cNvPr id="42" name="Rechteck 41"/>
          <p:cNvSpPr/>
          <p:nvPr/>
        </p:nvSpPr>
        <p:spPr>
          <a:xfrm rot="16200000">
            <a:off x="14637678" y="5989450"/>
            <a:ext cx="1539204" cy="830997"/>
          </a:xfrm>
          <a:prstGeom prst="rect">
            <a:avLst/>
          </a:prstGeom>
        </p:spPr>
        <p:txBody>
          <a:bodyPr wrap="none">
            <a:spAutoFit/>
          </a:bodyPr>
          <a:lstStyle/>
          <a:p>
            <a:pPr defTabSz="685800"/>
            <a:r>
              <a:rPr lang="de-DE" sz="4800" b="1" dirty="0">
                <a:solidFill>
                  <a:srgbClr val="FF0000"/>
                </a:solidFill>
                <a:latin typeface="Helvetica Neue" panose="02000503000000020004" pitchFamily="2"/>
              </a:rPr>
              <a:t>Geld</a:t>
            </a:r>
          </a:p>
        </p:txBody>
      </p:sp>
      <p:sp>
        <p:nvSpPr>
          <p:cNvPr id="43" name="Rechteck 42"/>
          <p:cNvSpPr/>
          <p:nvPr/>
        </p:nvSpPr>
        <p:spPr>
          <a:xfrm rot="16200000">
            <a:off x="13062443" y="7693135"/>
            <a:ext cx="2656625" cy="830997"/>
          </a:xfrm>
          <a:prstGeom prst="rect">
            <a:avLst/>
          </a:prstGeom>
        </p:spPr>
        <p:txBody>
          <a:bodyPr wrap="none">
            <a:spAutoFit/>
          </a:bodyPr>
          <a:lstStyle/>
          <a:p>
            <a:pPr defTabSz="685800"/>
            <a:r>
              <a:rPr lang="de-DE" sz="4800" b="1" dirty="0">
                <a:solidFill>
                  <a:srgbClr val="F49E00"/>
                </a:solidFill>
                <a:latin typeface="Helvetica Neue" panose="02000503000000020004" pitchFamily="2"/>
              </a:rPr>
              <a:t>Effizienz</a:t>
            </a:r>
          </a:p>
        </p:txBody>
      </p:sp>
      <p:sp>
        <p:nvSpPr>
          <p:cNvPr id="44" name="Rechteck 43"/>
          <p:cNvSpPr/>
          <p:nvPr/>
        </p:nvSpPr>
        <p:spPr>
          <a:xfrm>
            <a:off x="12633029" y="4270486"/>
            <a:ext cx="2635658" cy="830997"/>
          </a:xfrm>
          <a:prstGeom prst="rect">
            <a:avLst/>
          </a:prstGeom>
        </p:spPr>
        <p:txBody>
          <a:bodyPr wrap="none">
            <a:spAutoFit/>
          </a:bodyPr>
          <a:lstStyle/>
          <a:p>
            <a:pPr defTabSz="685800"/>
            <a:r>
              <a:rPr lang="de-DE" sz="4800" b="1" dirty="0">
                <a:solidFill>
                  <a:srgbClr val="522381"/>
                </a:solidFill>
                <a:latin typeface="Helvetica Neue" panose="02000503000000020004" pitchFamily="2"/>
              </a:rPr>
              <a:t>Emotion</a:t>
            </a:r>
          </a:p>
        </p:txBody>
      </p:sp>
      <p:sp>
        <p:nvSpPr>
          <p:cNvPr id="45" name="Rechteck 44"/>
          <p:cNvSpPr/>
          <p:nvPr/>
        </p:nvSpPr>
        <p:spPr>
          <a:xfrm rot="16200000">
            <a:off x="12264785" y="5989450"/>
            <a:ext cx="1890454" cy="830997"/>
          </a:xfrm>
          <a:prstGeom prst="rect">
            <a:avLst/>
          </a:prstGeom>
        </p:spPr>
        <p:txBody>
          <a:bodyPr wrap="none">
            <a:spAutoFit/>
          </a:bodyPr>
          <a:lstStyle/>
          <a:p>
            <a:pPr defTabSz="685800"/>
            <a:r>
              <a:rPr lang="de-DE" sz="4800" b="1" dirty="0">
                <a:solidFill>
                  <a:srgbClr val="83B819"/>
                </a:solidFill>
                <a:latin typeface="Helvetica Neue" panose="02000503000000020004" pitchFamily="2"/>
              </a:rPr>
              <a:t>Werte</a:t>
            </a:r>
          </a:p>
        </p:txBody>
      </p:sp>
      <p:sp>
        <p:nvSpPr>
          <p:cNvPr id="21" name="Oval 12">
            <a:hlinkClick r:id="rId5"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792563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 name="Richtungspfeil 384"/>
          <p:cNvSpPr/>
          <p:nvPr/>
        </p:nvSpPr>
        <p:spPr>
          <a:xfrm flipH="1">
            <a:off x="2675297" y="2247698"/>
            <a:ext cx="1893861" cy="6877065"/>
          </a:xfrm>
          <a:prstGeom prst="homePlat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en-US">
              <a:solidFill>
                <a:srgbClr val="FFFFFF"/>
              </a:solidFill>
            </a:endParaRPr>
          </a:p>
        </p:txBody>
      </p:sp>
      <p:sp>
        <p:nvSpPr>
          <p:cNvPr id="387" name="Rechteck 386"/>
          <p:cNvSpPr/>
          <p:nvPr/>
        </p:nvSpPr>
        <p:spPr>
          <a:xfrm>
            <a:off x="3873608" y="2405187"/>
            <a:ext cx="11442594" cy="660145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en-US">
              <a:solidFill>
                <a:srgbClr val="000000"/>
              </a:solidFill>
            </a:endParaRPr>
          </a:p>
        </p:txBody>
      </p:sp>
      <p:sp>
        <p:nvSpPr>
          <p:cNvPr id="386" name="Abgerundetes Rechteck 385"/>
          <p:cNvSpPr/>
          <p:nvPr/>
        </p:nvSpPr>
        <p:spPr>
          <a:xfrm>
            <a:off x="914656" y="4153157"/>
            <a:ext cx="2342144" cy="304481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en-US">
              <a:solidFill>
                <a:srgbClr val="000000"/>
              </a:solidFill>
            </a:endParaRPr>
          </a:p>
        </p:txBody>
      </p:sp>
      <p:sp>
        <p:nvSpPr>
          <p:cNvPr id="2" name="Titel 1"/>
          <p:cNvSpPr>
            <a:spLocks noGrp="1"/>
          </p:cNvSpPr>
          <p:nvPr>
            <p:ph type="title"/>
          </p:nvPr>
        </p:nvSpPr>
        <p:spPr/>
        <p:txBody>
          <a:bodyPr/>
          <a:lstStyle/>
          <a:p>
            <a:r>
              <a:rPr lang="de-DE" sz="4200" dirty="0"/>
              <a:t>Business Transformation mit RapidSOA™ ist ein inkrementeller und iterativer Prozess bei voller Kostenkontrolle und Skalierbarkeit</a:t>
            </a:r>
          </a:p>
        </p:txBody>
      </p:sp>
      <p:sp>
        <p:nvSpPr>
          <p:cNvPr id="159" name="Foliennummernplatzhalter 2"/>
          <p:cNvSpPr>
            <a:spLocks noGrp="1"/>
          </p:cNvSpPr>
          <p:nvPr>
            <p:ph type="sldNum" sz="quarter" idx="12"/>
          </p:nvPr>
        </p:nvSpPr>
        <p:spPr/>
        <p:txBody>
          <a:bodyPr/>
          <a:lstStyle/>
          <a:p>
            <a:fld id="{49F69FE2-5360-4081-8C9C-5E6D67946672}" type="slidenum">
              <a:rPr lang="en-US" smtClean="0">
                <a:solidFill>
                  <a:srgbClr val="FFFFFF"/>
                </a:solidFill>
              </a:rPr>
              <a:pPr/>
              <a:t>29</a:t>
            </a:fld>
            <a:endParaRPr lang="en-US">
              <a:solidFill>
                <a:srgbClr val="FFFFFF"/>
              </a:solidFill>
            </a:endParaRPr>
          </a:p>
        </p:txBody>
      </p:sp>
      <p:graphicFrame>
        <p:nvGraphicFramePr>
          <p:cNvPr id="2444291" name="Rectangle 3" hidden="1"/>
          <p:cNvGraphicFramePr>
            <a:graphicFrameLocks/>
          </p:cNvGraphicFramePr>
          <p:nvPr>
            <p:custDataLst>
              <p:tags r:id="rId2"/>
            </p:custDataLst>
          </p:nvPr>
        </p:nvGraphicFramePr>
        <p:xfrm>
          <a:off x="2286000" y="0"/>
          <a:ext cx="219807" cy="238125"/>
        </p:xfrm>
        <a:graphic>
          <a:graphicData uri="http://schemas.openxmlformats.org/presentationml/2006/ole">
            <mc:AlternateContent xmlns:mc="http://schemas.openxmlformats.org/markup-compatibility/2006">
              <mc:Choice xmlns:v="urn:schemas-microsoft-com:vml" Requires="v">
                <p:oleObj spid="_x0000_s10293" r:id="rId6" imgW="0" imgH="0" progId="">
                  <p:embed/>
                </p:oleObj>
              </mc:Choice>
              <mc:Fallback>
                <p:oleObj r:id="rId6"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2286000" y="0"/>
                        <a:ext cx="219807" cy="238125"/>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44292" name="Rectangle 37" hidden="1"/>
          <p:cNvSpPr>
            <a:spLocks noChangeArrowheads="1"/>
          </p:cNvSpPr>
          <p:nvPr>
            <p:custDataLst>
              <p:tags r:id="rId3"/>
            </p:custDataLst>
          </p:nvPr>
        </p:nvSpPr>
        <p:spPr bwMode="auto">
          <a:xfrm>
            <a:off x="2286000" y="0"/>
            <a:ext cx="219807" cy="238125"/>
          </a:xfrm>
          <a:prstGeom prst="rect">
            <a:avLst/>
          </a:prstGeom>
          <a:solidFill>
            <a:srgbClr val="FEF800"/>
          </a:solidFill>
          <a:ln w="9525">
            <a:solidFill>
              <a:schemeClr val="tx1"/>
            </a:solidFill>
            <a:miter lim="800000"/>
            <a:headEnd/>
            <a:tailEnd/>
          </a:ln>
        </p:spPr>
        <p:txBody>
          <a:bodyPr wrap="none" lIns="38099" tIns="0" rIns="38099" bIns="0" anchor="ctr"/>
          <a:lstStyle/>
          <a:p>
            <a:pPr algn="ctr" defTabSz="685800" fontAlgn="base">
              <a:spcBef>
                <a:spcPct val="0"/>
              </a:spcBef>
              <a:spcAft>
                <a:spcPct val="0"/>
              </a:spcAft>
            </a:pPr>
            <a:r>
              <a:rPr lang="en-US" sz="2400" b="1">
                <a:solidFill>
                  <a:srgbClr val="47441C"/>
                </a:solidFill>
                <a:cs typeface="Arial" charset="0"/>
              </a:rPr>
              <a:t>100</a:t>
            </a:r>
          </a:p>
        </p:txBody>
      </p:sp>
      <p:sp>
        <p:nvSpPr>
          <p:cNvPr id="380" name="Textfeld 379"/>
          <p:cNvSpPr txBox="1"/>
          <p:nvPr/>
        </p:nvSpPr>
        <p:spPr>
          <a:xfrm>
            <a:off x="4345877" y="1931505"/>
            <a:ext cx="9021042" cy="507831"/>
          </a:xfrm>
          <a:prstGeom prst="rect">
            <a:avLst/>
          </a:prstGeom>
          <a:noFill/>
        </p:spPr>
        <p:txBody>
          <a:bodyPr wrap="square" rtlCol="0">
            <a:spAutoFit/>
          </a:bodyPr>
          <a:lstStyle/>
          <a:p>
            <a:pPr algn="ctr" defTabSz="685800"/>
            <a:r>
              <a:rPr lang="en-US" cap="all" dirty="0" err="1">
                <a:solidFill>
                  <a:srgbClr val="000000"/>
                </a:solidFill>
              </a:rPr>
              <a:t>TransformationsProzess</a:t>
            </a:r>
            <a:r>
              <a:rPr lang="en-US" cap="all" dirty="0">
                <a:solidFill>
                  <a:srgbClr val="000000"/>
                </a:solidFill>
              </a:rPr>
              <a:t> </a:t>
            </a:r>
            <a:r>
              <a:rPr lang="en-US" cap="all" dirty="0" err="1">
                <a:solidFill>
                  <a:srgbClr val="000000"/>
                </a:solidFill>
              </a:rPr>
              <a:t>Mit</a:t>
            </a:r>
            <a:r>
              <a:rPr lang="en-US" cap="all" dirty="0">
                <a:solidFill>
                  <a:srgbClr val="000000"/>
                </a:solidFill>
              </a:rPr>
              <a:t> “Projekt </a:t>
            </a:r>
            <a:r>
              <a:rPr lang="en-US" cap="all" dirty="0" err="1">
                <a:solidFill>
                  <a:srgbClr val="000000"/>
                </a:solidFill>
              </a:rPr>
              <a:t>als</a:t>
            </a:r>
            <a:r>
              <a:rPr lang="en-US" cap="all" dirty="0">
                <a:solidFill>
                  <a:srgbClr val="000000"/>
                </a:solidFill>
              </a:rPr>
              <a:t> </a:t>
            </a:r>
            <a:r>
              <a:rPr lang="en-US" cap="all" dirty="0" err="1">
                <a:solidFill>
                  <a:srgbClr val="000000"/>
                </a:solidFill>
              </a:rPr>
              <a:t>Produkt</a:t>
            </a:r>
            <a:r>
              <a:rPr lang="en-US" cap="all" dirty="0">
                <a:solidFill>
                  <a:srgbClr val="000000"/>
                </a:solidFill>
              </a:rPr>
              <a:t>”</a:t>
            </a:r>
            <a:endParaRPr lang="en-US" cap="all" dirty="0">
              <a:solidFill>
                <a:srgbClr val="0B6DBC"/>
              </a:solidFill>
              <a:latin typeface="CQUADRAT"/>
              <a:cs typeface="CQUADRAT"/>
            </a:endParaRPr>
          </a:p>
        </p:txBody>
      </p:sp>
      <p:pic>
        <p:nvPicPr>
          <p:cNvPr id="38" name="Bild 37"/>
          <p:cNvPicPr>
            <a:picLocks noChangeAspect="1"/>
          </p:cNvPicPr>
          <p:nvPr/>
        </p:nvPicPr>
        <p:blipFill>
          <a:blip r:embed="rId7"/>
          <a:stretch>
            <a:fillRect/>
          </a:stretch>
        </p:blipFill>
        <p:spPr>
          <a:xfrm>
            <a:off x="3873608" y="2555113"/>
            <a:ext cx="11273051" cy="6276074"/>
          </a:xfrm>
          <a:prstGeom prst="rect">
            <a:avLst/>
          </a:prstGeom>
        </p:spPr>
      </p:pic>
      <p:pic>
        <p:nvPicPr>
          <p:cNvPr id="39" name="Bild 38"/>
          <p:cNvPicPr>
            <a:picLocks noChangeAspect="1"/>
          </p:cNvPicPr>
          <p:nvPr/>
        </p:nvPicPr>
        <p:blipFill rotWithShape="1">
          <a:blip r:embed="rId8"/>
          <a:srcRect l="39353" t="9" r="40950" b="-9"/>
          <a:stretch/>
        </p:blipFill>
        <p:spPr>
          <a:xfrm>
            <a:off x="1518393" y="4173105"/>
            <a:ext cx="1156905" cy="3145206"/>
          </a:xfrm>
          <a:prstGeom prst="rect">
            <a:avLst/>
          </a:prstGeom>
        </p:spPr>
      </p:pic>
      <p:sp>
        <p:nvSpPr>
          <p:cNvPr id="12" name="Oval 12">
            <a:hlinkClick r:id="rId9"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6211091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a:t>Who are WE</a:t>
            </a:r>
          </a:p>
        </p:txBody>
      </p:sp>
      <p:sp>
        <p:nvSpPr>
          <p:cNvPr id="3" name="Datumsplatzhalter 2"/>
          <p:cNvSpPr>
            <a:spLocks noGrp="1"/>
          </p:cNvSpPr>
          <p:nvPr>
            <p:ph type="dt" sz="half" idx="10"/>
          </p:nvPr>
        </p:nvSpPr>
        <p:spPr/>
        <p:txBody>
          <a:bodyPr/>
          <a:lstStyle/>
          <a:p>
            <a:fld id="{FAB34DC3-0640-2E43-9C45-B1EB81605430}" type="datetime1">
              <a:rPr lang="de-DE" smtClean="0">
                <a:latin typeface="Calibri"/>
              </a:rPr>
              <a:t>07.10.18</a:t>
            </a:fld>
            <a:endParaRPr lang="de-DE">
              <a:latin typeface="Calibri"/>
            </a:endParaRPr>
          </a:p>
        </p:txBody>
      </p:sp>
      <p:sp>
        <p:nvSpPr>
          <p:cNvPr id="4" name="Fußzeilenplatzhalter 3"/>
          <p:cNvSpPr>
            <a:spLocks noGrp="1"/>
          </p:cNvSpPr>
          <p:nvPr>
            <p:ph type="ftr" sz="quarter" idx="11"/>
          </p:nvPr>
        </p:nvSpPr>
        <p:spPr/>
        <p:txBody>
          <a:bodyPr/>
          <a:lstStyle/>
          <a:p>
            <a:r>
              <a:rPr lang="de-DE">
                <a:latin typeface="Calibri"/>
              </a:rPr>
              <a:t>© Cerulean Circle GmbH</a:t>
            </a:r>
            <a:endParaRPr lang="de-DE" dirty="0">
              <a:latin typeface="Calibri"/>
            </a:endParaRPr>
          </a:p>
        </p:txBody>
      </p:sp>
      <p:sp>
        <p:nvSpPr>
          <p:cNvPr id="5" name="Foliennummernplatzhalter 4"/>
          <p:cNvSpPr>
            <a:spLocks noGrp="1"/>
          </p:cNvSpPr>
          <p:nvPr>
            <p:ph type="sldNum" sz="quarter" idx="12"/>
          </p:nvPr>
        </p:nvSpPr>
        <p:spPr/>
        <p:txBody>
          <a:bodyPr/>
          <a:lstStyle/>
          <a:p>
            <a:fld id="{C4FB3287-924D-476C-A86E-8BB8B69384F9}" type="slidenum">
              <a:rPr lang="de-DE" smtClean="0">
                <a:latin typeface="Calibri"/>
              </a:rPr>
              <a:pPr/>
              <a:t>3</a:t>
            </a:fld>
            <a:endParaRPr lang="de-DE">
              <a:latin typeface="Calibri"/>
            </a:endParaRPr>
          </a:p>
        </p:txBody>
      </p:sp>
      <p:sp>
        <p:nvSpPr>
          <p:cNvPr id="6" name="Rechteck 5"/>
          <p:cNvSpPr/>
          <p:nvPr/>
        </p:nvSpPr>
        <p:spPr>
          <a:xfrm>
            <a:off x="751267" y="8965431"/>
            <a:ext cx="17536733" cy="1107996"/>
          </a:xfrm>
          <a:prstGeom prst="rect">
            <a:avLst/>
          </a:prstGeom>
        </p:spPr>
        <p:txBody>
          <a:bodyPr wrap="square">
            <a:spAutoFit/>
          </a:bodyPr>
          <a:lstStyle/>
          <a:p>
            <a:r>
              <a:rPr lang="en-US" sz="6600" dirty="0">
                <a:solidFill>
                  <a:schemeClr val="bg1"/>
                </a:solidFill>
              </a:rPr>
              <a:t>Decades of Experience in Digital (R)evolution</a:t>
            </a:r>
          </a:p>
        </p:txBody>
      </p:sp>
      <p:sp>
        <p:nvSpPr>
          <p:cNvPr id="7" name="Textfeld 6"/>
          <p:cNvSpPr txBox="1"/>
          <p:nvPr/>
        </p:nvSpPr>
        <p:spPr>
          <a:xfrm>
            <a:off x="12737033" y="4266272"/>
            <a:ext cx="3915865" cy="1754326"/>
          </a:xfrm>
          <a:prstGeom prst="rect">
            <a:avLst/>
          </a:prstGeom>
          <a:noFill/>
        </p:spPr>
        <p:txBody>
          <a:bodyPr wrap="square" rtlCol="0">
            <a:spAutoFit/>
          </a:bodyPr>
          <a:lstStyle/>
          <a:p>
            <a:pPr algn="ctr"/>
            <a:r>
              <a:rPr lang="en-US" b="1" dirty="0">
                <a:latin typeface="Helvetica Neue" charset="0"/>
                <a:ea typeface="Helvetica Neue" charset="0"/>
                <a:cs typeface="Helvetica Neue" charset="0"/>
              </a:rPr>
              <a:t>Peter Spiegel</a:t>
            </a:r>
          </a:p>
          <a:p>
            <a:pPr algn="ctr"/>
            <a:endParaRPr lang="en-US" dirty="0">
              <a:latin typeface="Helvetica Neue" charset="0"/>
              <a:ea typeface="Helvetica Neue" charset="0"/>
              <a:cs typeface="Helvetica Neue" charset="0"/>
            </a:endParaRPr>
          </a:p>
          <a:p>
            <a:pPr algn="ctr"/>
            <a:r>
              <a:rPr lang="en-US" dirty="0">
                <a:latin typeface="Helvetica Neue" charset="0"/>
                <a:ea typeface="Helvetica Neue" charset="0"/>
                <a:cs typeface="Helvetica Neue" charset="0"/>
              </a:rPr>
              <a:t>Head of</a:t>
            </a:r>
          </a:p>
          <a:p>
            <a:pPr algn="ctr"/>
            <a:r>
              <a:rPr lang="en-US" dirty="0">
                <a:latin typeface="Helvetica Neue" charset="0"/>
                <a:ea typeface="Helvetica Neue" charset="0"/>
                <a:cs typeface="Helvetica Neue" charset="0"/>
              </a:rPr>
              <a:t>Advisory Board  </a:t>
            </a:r>
          </a:p>
        </p:txBody>
      </p:sp>
      <p:sp>
        <p:nvSpPr>
          <p:cNvPr id="8" name="Textfeld 7"/>
          <p:cNvSpPr txBox="1"/>
          <p:nvPr/>
        </p:nvSpPr>
        <p:spPr>
          <a:xfrm>
            <a:off x="7186067" y="6361936"/>
            <a:ext cx="3915865" cy="1338828"/>
          </a:xfrm>
          <a:prstGeom prst="rect">
            <a:avLst/>
          </a:prstGeom>
          <a:noFill/>
        </p:spPr>
        <p:txBody>
          <a:bodyPr wrap="square" rtlCol="0">
            <a:spAutoFit/>
          </a:bodyPr>
          <a:lstStyle/>
          <a:p>
            <a:pPr algn="ctr"/>
            <a:r>
              <a:rPr lang="en-US" b="1" dirty="0">
                <a:latin typeface="Helvetica Neue" charset="0"/>
                <a:ea typeface="Helvetica Neue" charset="0"/>
                <a:cs typeface="Helvetica Neue" charset="0"/>
              </a:rPr>
              <a:t>Stefan </a:t>
            </a:r>
            <a:r>
              <a:rPr lang="en-US" b="1" dirty="0" err="1">
                <a:latin typeface="Helvetica Neue" charset="0"/>
                <a:ea typeface="Helvetica Neue" charset="0"/>
                <a:cs typeface="Helvetica Neue" charset="0"/>
              </a:rPr>
              <a:t>Schicker</a:t>
            </a:r>
            <a:endParaRPr lang="en-US" b="1" dirty="0">
              <a:latin typeface="Helvetica Neue" charset="0"/>
              <a:ea typeface="Helvetica Neue" charset="0"/>
              <a:cs typeface="Helvetica Neue" charset="0"/>
            </a:endParaRPr>
          </a:p>
          <a:p>
            <a:pPr algn="ctr"/>
            <a:endParaRPr lang="en-US" dirty="0">
              <a:latin typeface="Helvetica Neue" charset="0"/>
              <a:ea typeface="Helvetica Neue" charset="0"/>
              <a:cs typeface="Helvetica Neue" charset="0"/>
            </a:endParaRPr>
          </a:p>
          <a:p>
            <a:pPr algn="ctr"/>
            <a:r>
              <a:rPr lang="en-US" dirty="0">
                <a:latin typeface="Helvetica Neue" charset="0"/>
                <a:ea typeface="Helvetica Neue" charset="0"/>
                <a:cs typeface="Helvetica Neue" charset="0"/>
              </a:rPr>
              <a:t>Chief Legal Officer</a:t>
            </a:r>
          </a:p>
        </p:txBody>
      </p:sp>
      <p:sp>
        <p:nvSpPr>
          <p:cNvPr id="9" name="Textfeld 8"/>
          <p:cNvSpPr txBox="1"/>
          <p:nvPr/>
        </p:nvSpPr>
        <p:spPr>
          <a:xfrm>
            <a:off x="1635101" y="4266272"/>
            <a:ext cx="3915865" cy="2169825"/>
          </a:xfrm>
          <a:prstGeom prst="rect">
            <a:avLst/>
          </a:prstGeom>
          <a:noFill/>
        </p:spPr>
        <p:txBody>
          <a:bodyPr wrap="square" rtlCol="0">
            <a:spAutoFit/>
          </a:bodyPr>
          <a:lstStyle/>
          <a:p>
            <a:pPr algn="ctr"/>
            <a:r>
              <a:rPr lang="en-US" b="1" dirty="0">
                <a:latin typeface="Helvetica Neue" charset="0"/>
                <a:ea typeface="Helvetica Neue" charset="0"/>
                <a:cs typeface="Helvetica Neue" charset="0"/>
              </a:rPr>
              <a:t>Manish Jain</a:t>
            </a:r>
          </a:p>
          <a:p>
            <a:pPr algn="ctr"/>
            <a:endParaRPr lang="en-US" dirty="0">
              <a:latin typeface="Helvetica Neue" charset="0"/>
              <a:ea typeface="Helvetica Neue" charset="0"/>
              <a:cs typeface="Helvetica Neue" charset="0"/>
            </a:endParaRPr>
          </a:p>
          <a:p>
            <a:pPr algn="ctr"/>
            <a:r>
              <a:rPr lang="en-US" dirty="0">
                <a:latin typeface="Helvetica Neue" charset="0"/>
                <a:ea typeface="Helvetica Neue" charset="0"/>
                <a:cs typeface="Helvetica Neue" charset="0"/>
              </a:rPr>
              <a:t>International Partner Management and</a:t>
            </a:r>
          </a:p>
          <a:p>
            <a:pPr algn="ctr"/>
            <a:r>
              <a:rPr lang="en-US" dirty="0">
                <a:latin typeface="Helvetica Neue" charset="0"/>
                <a:ea typeface="Helvetica Neue" charset="0"/>
                <a:cs typeface="Helvetica Neue" charset="0"/>
              </a:rPr>
              <a:t>Investor Relations</a:t>
            </a:r>
          </a:p>
        </p:txBody>
      </p:sp>
      <p:sp>
        <p:nvSpPr>
          <p:cNvPr id="10" name="Textfeld 7"/>
          <p:cNvSpPr txBox="1"/>
          <p:nvPr/>
        </p:nvSpPr>
        <p:spPr>
          <a:xfrm>
            <a:off x="7186066" y="2974462"/>
            <a:ext cx="3915865" cy="1338828"/>
          </a:xfrm>
          <a:prstGeom prst="rect">
            <a:avLst/>
          </a:prstGeom>
          <a:noFill/>
        </p:spPr>
        <p:txBody>
          <a:bodyPr wrap="square" rtlCol="0">
            <a:spAutoFit/>
          </a:bodyPr>
          <a:lstStyle/>
          <a:p>
            <a:pPr algn="ctr"/>
            <a:r>
              <a:rPr lang="en-US" b="1" dirty="0" err="1">
                <a:latin typeface="Helvetica Neue" charset="0"/>
                <a:ea typeface="Helvetica Neue" charset="0"/>
                <a:cs typeface="Helvetica Neue" charset="0"/>
              </a:rPr>
              <a:t>Rüdiger</a:t>
            </a:r>
            <a:r>
              <a:rPr lang="en-US" b="1" dirty="0">
                <a:latin typeface="Helvetica Neue" charset="0"/>
                <a:ea typeface="Helvetica Neue" charset="0"/>
                <a:cs typeface="Helvetica Neue" charset="0"/>
              </a:rPr>
              <a:t> </a:t>
            </a:r>
            <a:r>
              <a:rPr lang="en-US" b="1" dirty="0" err="1">
                <a:latin typeface="Helvetica Neue" charset="0"/>
                <a:ea typeface="Helvetica Neue" charset="0"/>
                <a:cs typeface="Helvetica Neue" charset="0"/>
              </a:rPr>
              <a:t>Knoblach</a:t>
            </a:r>
            <a:endParaRPr lang="en-US" b="1" dirty="0">
              <a:latin typeface="Helvetica Neue" charset="0"/>
              <a:ea typeface="Helvetica Neue" charset="0"/>
              <a:cs typeface="Helvetica Neue" charset="0"/>
            </a:endParaRPr>
          </a:p>
          <a:p>
            <a:pPr algn="ctr"/>
            <a:endParaRPr lang="en-US" dirty="0">
              <a:latin typeface="Helvetica Neue" charset="0"/>
              <a:ea typeface="Helvetica Neue" charset="0"/>
              <a:cs typeface="Helvetica Neue" charset="0"/>
            </a:endParaRPr>
          </a:p>
          <a:p>
            <a:pPr algn="ctr"/>
            <a:r>
              <a:rPr lang="en-US" dirty="0">
                <a:latin typeface="Helvetica Neue" charset="0"/>
                <a:ea typeface="Helvetica Neue" charset="0"/>
                <a:cs typeface="Helvetica Neue" charset="0"/>
              </a:rPr>
              <a:t>Chief Executive Officer</a:t>
            </a:r>
          </a:p>
        </p:txBody>
      </p:sp>
      <p:sp>
        <p:nvSpPr>
          <p:cNvPr id="11" name="Oval 10">
            <a:hlinkClick r:id="rId2"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8024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 name="Richtungspfeil 384"/>
          <p:cNvSpPr/>
          <p:nvPr/>
        </p:nvSpPr>
        <p:spPr>
          <a:xfrm flipH="1">
            <a:off x="2675297" y="2247698"/>
            <a:ext cx="1893861" cy="6877065"/>
          </a:xfrm>
          <a:prstGeom prst="homePlat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en-US">
              <a:solidFill>
                <a:srgbClr val="FFFFFF"/>
              </a:solidFill>
            </a:endParaRPr>
          </a:p>
        </p:txBody>
      </p:sp>
      <p:sp>
        <p:nvSpPr>
          <p:cNvPr id="387" name="Rechteck 386"/>
          <p:cNvSpPr/>
          <p:nvPr/>
        </p:nvSpPr>
        <p:spPr>
          <a:xfrm>
            <a:off x="3873608" y="2405187"/>
            <a:ext cx="11442594" cy="660145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en-US">
              <a:solidFill>
                <a:srgbClr val="000000"/>
              </a:solidFill>
            </a:endParaRPr>
          </a:p>
        </p:txBody>
      </p:sp>
      <p:sp>
        <p:nvSpPr>
          <p:cNvPr id="386" name="Abgerundetes Rechteck 385"/>
          <p:cNvSpPr/>
          <p:nvPr/>
        </p:nvSpPr>
        <p:spPr>
          <a:xfrm>
            <a:off x="914656" y="4153157"/>
            <a:ext cx="2342144" cy="304481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en-US">
              <a:solidFill>
                <a:srgbClr val="000000"/>
              </a:solidFill>
            </a:endParaRPr>
          </a:p>
        </p:txBody>
      </p:sp>
      <p:sp>
        <p:nvSpPr>
          <p:cNvPr id="2" name="Titel 1"/>
          <p:cNvSpPr>
            <a:spLocks noGrp="1"/>
          </p:cNvSpPr>
          <p:nvPr>
            <p:ph type="title"/>
          </p:nvPr>
        </p:nvSpPr>
        <p:spPr/>
        <p:txBody>
          <a:bodyPr/>
          <a:lstStyle/>
          <a:p>
            <a:r>
              <a:rPr lang="de-DE" sz="4200" dirty="0"/>
              <a:t>Business Transformation mit RapidSOA™ ist ein inkrementeller und iterativer Prozess bei voller Kostenkontrolle und Skalierbarkeit</a:t>
            </a:r>
          </a:p>
        </p:txBody>
      </p:sp>
      <p:sp>
        <p:nvSpPr>
          <p:cNvPr id="159" name="Foliennummernplatzhalter 2"/>
          <p:cNvSpPr>
            <a:spLocks noGrp="1"/>
          </p:cNvSpPr>
          <p:nvPr>
            <p:ph type="sldNum" sz="quarter" idx="12"/>
          </p:nvPr>
        </p:nvSpPr>
        <p:spPr/>
        <p:txBody>
          <a:bodyPr/>
          <a:lstStyle/>
          <a:p>
            <a:fld id="{49F69FE2-5360-4081-8C9C-5E6D67946672}" type="slidenum">
              <a:rPr lang="en-US" smtClean="0">
                <a:solidFill>
                  <a:srgbClr val="FFFFFF"/>
                </a:solidFill>
              </a:rPr>
              <a:pPr/>
              <a:t>30</a:t>
            </a:fld>
            <a:endParaRPr lang="en-US">
              <a:solidFill>
                <a:srgbClr val="FFFFFF"/>
              </a:solidFill>
            </a:endParaRPr>
          </a:p>
        </p:txBody>
      </p:sp>
      <p:graphicFrame>
        <p:nvGraphicFramePr>
          <p:cNvPr id="2444291" name="Rectangle 3" hidden="1"/>
          <p:cNvGraphicFramePr>
            <a:graphicFrameLocks/>
          </p:cNvGraphicFramePr>
          <p:nvPr>
            <p:custDataLst>
              <p:tags r:id="rId2"/>
            </p:custDataLst>
          </p:nvPr>
        </p:nvGraphicFramePr>
        <p:xfrm>
          <a:off x="2286000" y="0"/>
          <a:ext cx="219807" cy="238125"/>
        </p:xfrm>
        <a:graphic>
          <a:graphicData uri="http://schemas.openxmlformats.org/presentationml/2006/ole">
            <mc:AlternateContent xmlns:mc="http://schemas.openxmlformats.org/markup-compatibility/2006">
              <mc:Choice xmlns:v="urn:schemas-microsoft-com:vml" Requires="v">
                <p:oleObj spid="_x0000_s11317" r:id="rId6" imgW="0" imgH="0" progId="">
                  <p:embed/>
                </p:oleObj>
              </mc:Choice>
              <mc:Fallback>
                <p:oleObj r:id="rId6"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2286000" y="0"/>
                        <a:ext cx="219807" cy="238125"/>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44292" name="Rectangle 37" hidden="1"/>
          <p:cNvSpPr>
            <a:spLocks noChangeArrowheads="1"/>
          </p:cNvSpPr>
          <p:nvPr>
            <p:custDataLst>
              <p:tags r:id="rId3"/>
            </p:custDataLst>
          </p:nvPr>
        </p:nvSpPr>
        <p:spPr bwMode="auto">
          <a:xfrm>
            <a:off x="2286000" y="0"/>
            <a:ext cx="219807" cy="238125"/>
          </a:xfrm>
          <a:prstGeom prst="rect">
            <a:avLst/>
          </a:prstGeom>
          <a:solidFill>
            <a:srgbClr val="FEF800"/>
          </a:solidFill>
          <a:ln w="9525">
            <a:solidFill>
              <a:schemeClr val="tx1"/>
            </a:solidFill>
            <a:miter lim="800000"/>
            <a:headEnd/>
            <a:tailEnd/>
          </a:ln>
        </p:spPr>
        <p:txBody>
          <a:bodyPr wrap="none" lIns="38099" tIns="0" rIns="38099" bIns="0" anchor="ctr"/>
          <a:lstStyle/>
          <a:p>
            <a:pPr algn="ctr" defTabSz="685800" fontAlgn="base">
              <a:spcBef>
                <a:spcPct val="0"/>
              </a:spcBef>
              <a:spcAft>
                <a:spcPct val="0"/>
              </a:spcAft>
            </a:pPr>
            <a:r>
              <a:rPr lang="en-US" sz="2400" b="1">
                <a:solidFill>
                  <a:srgbClr val="47441C"/>
                </a:solidFill>
                <a:cs typeface="Arial" charset="0"/>
              </a:rPr>
              <a:t>100</a:t>
            </a:r>
          </a:p>
        </p:txBody>
      </p:sp>
      <p:sp>
        <p:nvSpPr>
          <p:cNvPr id="380" name="Textfeld 379"/>
          <p:cNvSpPr txBox="1"/>
          <p:nvPr/>
        </p:nvSpPr>
        <p:spPr>
          <a:xfrm>
            <a:off x="4345877" y="1931505"/>
            <a:ext cx="9021042" cy="507831"/>
          </a:xfrm>
          <a:prstGeom prst="rect">
            <a:avLst/>
          </a:prstGeom>
          <a:noFill/>
        </p:spPr>
        <p:txBody>
          <a:bodyPr wrap="square" rtlCol="0">
            <a:spAutoFit/>
          </a:bodyPr>
          <a:lstStyle/>
          <a:p>
            <a:pPr algn="ctr" defTabSz="685800"/>
            <a:r>
              <a:rPr lang="en-US" cap="all" dirty="0" err="1">
                <a:solidFill>
                  <a:srgbClr val="000000"/>
                </a:solidFill>
              </a:rPr>
              <a:t>TransformationsProzess</a:t>
            </a:r>
            <a:r>
              <a:rPr lang="en-US" cap="all" dirty="0">
                <a:solidFill>
                  <a:srgbClr val="000000"/>
                </a:solidFill>
              </a:rPr>
              <a:t> </a:t>
            </a:r>
            <a:r>
              <a:rPr lang="en-US" cap="all" dirty="0" err="1">
                <a:solidFill>
                  <a:srgbClr val="000000"/>
                </a:solidFill>
              </a:rPr>
              <a:t>Mit</a:t>
            </a:r>
            <a:r>
              <a:rPr lang="en-US" cap="all" dirty="0">
                <a:solidFill>
                  <a:srgbClr val="000000"/>
                </a:solidFill>
              </a:rPr>
              <a:t> “Projekt </a:t>
            </a:r>
            <a:r>
              <a:rPr lang="en-US" cap="all" dirty="0" err="1">
                <a:solidFill>
                  <a:srgbClr val="000000"/>
                </a:solidFill>
              </a:rPr>
              <a:t>als</a:t>
            </a:r>
            <a:r>
              <a:rPr lang="en-US" cap="all" dirty="0">
                <a:solidFill>
                  <a:srgbClr val="000000"/>
                </a:solidFill>
              </a:rPr>
              <a:t> </a:t>
            </a:r>
            <a:r>
              <a:rPr lang="en-US" cap="all" dirty="0" err="1">
                <a:solidFill>
                  <a:srgbClr val="000000"/>
                </a:solidFill>
              </a:rPr>
              <a:t>Produkt</a:t>
            </a:r>
            <a:r>
              <a:rPr lang="en-US" cap="all" dirty="0">
                <a:solidFill>
                  <a:srgbClr val="000000"/>
                </a:solidFill>
              </a:rPr>
              <a:t>”</a:t>
            </a:r>
            <a:endParaRPr lang="en-US" cap="all" dirty="0">
              <a:solidFill>
                <a:srgbClr val="0B6DBC"/>
              </a:solidFill>
              <a:latin typeface="CQUADRAT"/>
              <a:cs typeface="CQUADRAT"/>
            </a:endParaRPr>
          </a:p>
        </p:txBody>
      </p:sp>
      <p:pic>
        <p:nvPicPr>
          <p:cNvPr id="38" name="Bild 37"/>
          <p:cNvPicPr>
            <a:picLocks noChangeAspect="1"/>
          </p:cNvPicPr>
          <p:nvPr/>
        </p:nvPicPr>
        <p:blipFill rotWithShape="1">
          <a:blip r:embed="rId7"/>
          <a:srcRect l="39353" t="9" r="40950" b="-9"/>
          <a:stretch/>
        </p:blipFill>
        <p:spPr>
          <a:xfrm>
            <a:off x="1518393" y="4173105"/>
            <a:ext cx="1156905" cy="3145206"/>
          </a:xfrm>
          <a:prstGeom prst="rect">
            <a:avLst/>
          </a:prstGeom>
        </p:spPr>
      </p:pic>
      <p:pic>
        <p:nvPicPr>
          <p:cNvPr id="39" name="Bild 38"/>
          <p:cNvPicPr>
            <a:picLocks noChangeAspect="1"/>
          </p:cNvPicPr>
          <p:nvPr/>
        </p:nvPicPr>
        <p:blipFill>
          <a:blip r:embed="rId8"/>
          <a:stretch>
            <a:fillRect/>
          </a:stretch>
        </p:blipFill>
        <p:spPr>
          <a:xfrm>
            <a:off x="3394388" y="2485502"/>
            <a:ext cx="11712444" cy="6385172"/>
          </a:xfrm>
          <a:prstGeom prst="rect">
            <a:avLst/>
          </a:prstGeom>
        </p:spPr>
      </p:pic>
      <p:sp>
        <p:nvSpPr>
          <p:cNvPr id="12" name="Oval 12">
            <a:hlinkClick r:id="rId9"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4500968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5" name="Richtungspfeil 384"/>
          <p:cNvSpPr/>
          <p:nvPr/>
        </p:nvSpPr>
        <p:spPr>
          <a:xfrm flipH="1">
            <a:off x="2675297" y="2247698"/>
            <a:ext cx="1893861" cy="6877065"/>
          </a:xfrm>
          <a:prstGeom prst="homePlat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en-US">
              <a:solidFill>
                <a:srgbClr val="FFFFFF"/>
              </a:solidFill>
            </a:endParaRPr>
          </a:p>
        </p:txBody>
      </p:sp>
      <p:sp>
        <p:nvSpPr>
          <p:cNvPr id="387" name="Rechteck 386"/>
          <p:cNvSpPr/>
          <p:nvPr/>
        </p:nvSpPr>
        <p:spPr>
          <a:xfrm>
            <a:off x="3873608" y="2405187"/>
            <a:ext cx="11442594" cy="660145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en-US">
              <a:solidFill>
                <a:srgbClr val="000000"/>
              </a:solidFill>
            </a:endParaRPr>
          </a:p>
        </p:txBody>
      </p:sp>
      <p:sp>
        <p:nvSpPr>
          <p:cNvPr id="386" name="Abgerundetes Rechteck 385"/>
          <p:cNvSpPr/>
          <p:nvPr/>
        </p:nvSpPr>
        <p:spPr>
          <a:xfrm>
            <a:off x="914656" y="4153157"/>
            <a:ext cx="2342144" cy="304481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en-US">
              <a:solidFill>
                <a:srgbClr val="000000"/>
              </a:solidFill>
            </a:endParaRPr>
          </a:p>
        </p:txBody>
      </p:sp>
      <p:sp>
        <p:nvSpPr>
          <p:cNvPr id="2" name="Titel 1"/>
          <p:cNvSpPr>
            <a:spLocks noGrp="1"/>
          </p:cNvSpPr>
          <p:nvPr>
            <p:ph type="title"/>
          </p:nvPr>
        </p:nvSpPr>
        <p:spPr/>
        <p:txBody>
          <a:bodyPr/>
          <a:lstStyle/>
          <a:p>
            <a:r>
              <a:rPr lang="de-DE" sz="4200" dirty="0"/>
              <a:t>Business Transformation mit RapidSOA™ ist ein inkrementeller und iterativer Prozess bei voller Kostenkontrolle und Skalierbarkeit</a:t>
            </a:r>
          </a:p>
        </p:txBody>
      </p:sp>
      <p:sp>
        <p:nvSpPr>
          <p:cNvPr id="159" name="Foliennummernplatzhalter 2"/>
          <p:cNvSpPr>
            <a:spLocks noGrp="1"/>
          </p:cNvSpPr>
          <p:nvPr>
            <p:ph type="sldNum" sz="quarter" idx="12"/>
          </p:nvPr>
        </p:nvSpPr>
        <p:spPr/>
        <p:txBody>
          <a:bodyPr/>
          <a:lstStyle/>
          <a:p>
            <a:fld id="{49F69FE2-5360-4081-8C9C-5E6D67946672}" type="slidenum">
              <a:rPr lang="en-US" smtClean="0">
                <a:solidFill>
                  <a:srgbClr val="FFFFFF"/>
                </a:solidFill>
              </a:rPr>
              <a:pPr/>
              <a:t>31</a:t>
            </a:fld>
            <a:endParaRPr lang="en-US">
              <a:solidFill>
                <a:srgbClr val="FFFFFF"/>
              </a:solidFill>
            </a:endParaRPr>
          </a:p>
        </p:txBody>
      </p:sp>
      <p:graphicFrame>
        <p:nvGraphicFramePr>
          <p:cNvPr id="2444291" name="Rectangle 3" hidden="1"/>
          <p:cNvGraphicFramePr>
            <a:graphicFrameLocks/>
          </p:cNvGraphicFramePr>
          <p:nvPr>
            <p:custDataLst>
              <p:tags r:id="rId2"/>
            </p:custDataLst>
          </p:nvPr>
        </p:nvGraphicFramePr>
        <p:xfrm>
          <a:off x="2286000" y="0"/>
          <a:ext cx="219807" cy="238125"/>
        </p:xfrm>
        <a:graphic>
          <a:graphicData uri="http://schemas.openxmlformats.org/presentationml/2006/ole">
            <mc:AlternateContent xmlns:mc="http://schemas.openxmlformats.org/markup-compatibility/2006">
              <mc:Choice xmlns:v="urn:schemas-microsoft-com:vml" Requires="v">
                <p:oleObj spid="_x0000_s12341" r:id="rId22" imgW="0" imgH="0" progId="">
                  <p:embed/>
                </p:oleObj>
              </mc:Choice>
              <mc:Fallback>
                <p:oleObj r:id="rId22"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2286000" y="0"/>
                        <a:ext cx="219807" cy="238125"/>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44292" name="Rectangle 37" hidden="1"/>
          <p:cNvSpPr>
            <a:spLocks noChangeArrowheads="1"/>
          </p:cNvSpPr>
          <p:nvPr>
            <p:custDataLst>
              <p:tags r:id="rId3"/>
            </p:custDataLst>
          </p:nvPr>
        </p:nvSpPr>
        <p:spPr bwMode="auto">
          <a:xfrm>
            <a:off x="2286000" y="0"/>
            <a:ext cx="219807" cy="238125"/>
          </a:xfrm>
          <a:prstGeom prst="rect">
            <a:avLst/>
          </a:prstGeom>
          <a:solidFill>
            <a:srgbClr val="FEF800"/>
          </a:solidFill>
          <a:ln w="9525">
            <a:solidFill>
              <a:schemeClr val="tx1"/>
            </a:solidFill>
            <a:miter lim="800000"/>
            <a:headEnd/>
            <a:tailEnd/>
          </a:ln>
        </p:spPr>
        <p:txBody>
          <a:bodyPr wrap="none" lIns="38099" tIns="0" rIns="38099" bIns="0" anchor="ctr"/>
          <a:lstStyle/>
          <a:p>
            <a:pPr algn="ctr" defTabSz="685800" fontAlgn="base">
              <a:spcBef>
                <a:spcPct val="0"/>
              </a:spcBef>
              <a:spcAft>
                <a:spcPct val="0"/>
              </a:spcAft>
            </a:pPr>
            <a:r>
              <a:rPr lang="en-US" sz="2400" b="1">
                <a:solidFill>
                  <a:srgbClr val="47441C"/>
                </a:solidFill>
                <a:cs typeface="Arial" charset="0"/>
              </a:rPr>
              <a:t>100</a:t>
            </a:r>
          </a:p>
        </p:txBody>
      </p:sp>
      <p:sp>
        <p:nvSpPr>
          <p:cNvPr id="380" name="Textfeld 379"/>
          <p:cNvSpPr txBox="1"/>
          <p:nvPr/>
        </p:nvSpPr>
        <p:spPr>
          <a:xfrm>
            <a:off x="4345877" y="1931505"/>
            <a:ext cx="9021042" cy="507831"/>
          </a:xfrm>
          <a:prstGeom prst="rect">
            <a:avLst/>
          </a:prstGeom>
          <a:noFill/>
        </p:spPr>
        <p:txBody>
          <a:bodyPr wrap="square" rtlCol="0">
            <a:spAutoFit/>
          </a:bodyPr>
          <a:lstStyle/>
          <a:p>
            <a:pPr algn="ctr" defTabSz="685800"/>
            <a:r>
              <a:rPr lang="en-US" cap="all" dirty="0" err="1">
                <a:solidFill>
                  <a:srgbClr val="000000"/>
                </a:solidFill>
              </a:rPr>
              <a:t>TransformationsProzess</a:t>
            </a:r>
            <a:r>
              <a:rPr lang="en-US" cap="all" dirty="0">
                <a:solidFill>
                  <a:srgbClr val="000000"/>
                </a:solidFill>
              </a:rPr>
              <a:t> </a:t>
            </a:r>
            <a:r>
              <a:rPr lang="en-US" cap="all" dirty="0" err="1">
                <a:solidFill>
                  <a:srgbClr val="000000"/>
                </a:solidFill>
              </a:rPr>
              <a:t>Mit</a:t>
            </a:r>
            <a:r>
              <a:rPr lang="en-US" cap="all" dirty="0">
                <a:solidFill>
                  <a:srgbClr val="000000"/>
                </a:solidFill>
              </a:rPr>
              <a:t> “Projekt </a:t>
            </a:r>
            <a:r>
              <a:rPr lang="en-US" cap="all" dirty="0" err="1">
                <a:solidFill>
                  <a:srgbClr val="000000"/>
                </a:solidFill>
              </a:rPr>
              <a:t>als</a:t>
            </a:r>
            <a:r>
              <a:rPr lang="en-US" cap="all" dirty="0">
                <a:solidFill>
                  <a:srgbClr val="000000"/>
                </a:solidFill>
              </a:rPr>
              <a:t> </a:t>
            </a:r>
            <a:r>
              <a:rPr lang="en-US" cap="all" dirty="0" err="1">
                <a:solidFill>
                  <a:srgbClr val="000000"/>
                </a:solidFill>
              </a:rPr>
              <a:t>Produkt</a:t>
            </a:r>
            <a:r>
              <a:rPr lang="en-US" cap="all" dirty="0">
                <a:solidFill>
                  <a:srgbClr val="000000"/>
                </a:solidFill>
              </a:rPr>
              <a:t>”</a:t>
            </a:r>
            <a:endParaRPr lang="en-US" cap="all" dirty="0">
              <a:solidFill>
                <a:srgbClr val="0B6DBC"/>
              </a:solidFill>
              <a:latin typeface="CQUADRAT"/>
              <a:cs typeface="CQUADRAT"/>
            </a:endParaRPr>
          </a:p>
        </p:txBody>
      </p:sp>
      <p:sp>
        <p:nvSpPr>
          <p:cNvPr id="44" name="Rectangle 2"/>
          <p:cNvSpPr>
            <a:spLocks noChangeArrowheads="1"/>
          </p:cNvSpPr>
          <p:nvPr/>
        </p:nvSpPr>
        <p:spPr bwMode="auto">
          <a:xfrm>
            <a:off x="6646223" y="2511692"/>
            <a:ext cx="8460399" cy="733425"/>
          </a:xfrm>
          <a:prstGeom prst="rect">
            <a:avLst/>
          </a:prstGeom>
          <a:solidFill>
            <a:schemeClr val="accent1"/>
          </a:solidFill>
          <a:ln>
            <a:noFill/>
          </a:ln>
          <a:effectLst/>
          <a:extLst>
            <a:ext uri="{91240B29-F687-4F45-9708-019B960494DF}">
              <a14:hiddenLine xmlns:a14="http://schemas.microsoft.com/office/drawing/2010/main" w="15875" algn="ctr">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685800" fontAlgn="base">
              <a:spcBef>
                <a:spcPct val="0"/>
              </a:spcBef>
              <a:spcAft>
                <a:spcPct val="0"/>
              </a:spcAft>
            </a:pPr>
            <a:endParaRPr lang="de-DE" sz="2100" b="1">
              <a:solidFill>
                <a:srgbClr val="FFFFFF"/>
              </a:solidFill>
            </a:endParaRPr>
          </a:p>
        </p:txBody>
      </p:sp>
      <p:sp>
        <p:nvSpPr>
          <p:cNvPr id="45" name="Rectangle 40"/>
          <p:cNvSpPr>
            <a:spLocks noChangeArrowheads="1"/>
          </p:cNvSpPr>
          <p:nvPr>
            <p:custDataLst>
              <p:tags r:id="rId4"/>
            </p:custDataLst>
          </p:nvPr>
        </p:nvSpPr>
        <p:spPr bwMode="auto">
          <a:xfrm>
            <a:off x="6105499" y="3483242"/>
            <a:ext cx="9117623" cy="5391150"/>
          </a:xfrm>
          <a:prstGeom prst="rect">
            <a:avLst/>
          </a:prstGeom>
          <a:solidFill>
            <a:schemeClr val="bg1"/>
          </a:solidFill>
          <a:ln w="15875" algn="ctr">
            <a:solidFill>
              <a:schemeClr val="folHlink"/>
            </a:solidFill>
            <a:round/>
            <a:headEnd/>
            <a:tailEnd/>
          </a:ln>
        </p:spPr>
        <p:txBody>
          <a:bodyPr wrap="none" anchor="ctr"/>
          <a:lstStyle/>
          <a:p>
            <a:pPr algn="ctr" defTabSz="685800" fontAlgn="base">
              <a:spcBef>
                <a:spcPct val="0"/>
              </a:spcBef>
              <a:spcAft>
                <a:spcPct val="0"/>
              </a:spcAft>
            </a:pPr>
            <a:endParaRPr lang="de-DE" sz="2100" b="1">
              <a:solidFill>
                <a:srgbClr val="47441C"/>
              </a:solidFill>
            </a:endParaRPr>
          </a:p>
        </p:txBody>
      </p:sp>
      <p:sp>
        <p:nvSpPr>
          <p:cNvPr id="46" name="Rectangle 44"/>
          <p:cNvSpPr>
            <a:spLocks noChangeArrowheads="1"/>
          </p:cNvSpPr>
          <p:nvPr>
            <p:custDataLst>
              <p:tags r:id="rId5"/>
            </p:custDataLst>
          </p:nvPr>
        </p:nvSpPr>
        <p:spPr bwMode="auto">
          <a:xfrm>
            <a:off x="6800090" y="3886058"/>
            <a:ext cx="2543175" cy="143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a:solidFill>
                  <a:srgbClr val="47441C"/>
                </a:solidFill>
              </a:rPr>
              <a:t>Analysis	7 PT</a:t>
            </a:r>
          </a:p>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a:solidFill>
                  <a:srgbClr val="47441C"/>
                </a:solidFill>
              </a:rPr>
              <a:t>Design	10 PT</a:t>
            </a:r>
          </a:p>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a:solidFill>
                  <a:srgbClr val="47441C"/>
                </a:solidFill>
              </a:rPr>
              <a:t>Development	 8 PT </a:t>
            </a:r>
          </a:p>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a:solidFill>
                  <a:srgbClr val="47441C"/>
                </a:solidFill>
              </a:rPr>
              <a:t>Coaching	5 PT</a:t>
            </a:r>
          </a:p>
          <a:p>
            <a:pPr marL="371475" lvl="1" indent="-369095" defTabSz="1435895" eaLnBrk="0" fontAlgn="base" hangingPunct="0">
              <a:spcBef>
                <a:spcPct val="0"/>
              </a:spcBef>
              <a:spcAft>
                <a:spcPct val="0"/>
              </a:spcAft>
              <a:buClr>
                <a:srgbClr val="83B819"/>
              </a:buClr>
              <a:tabLst>
                <a:tab pos="2681288" algn="r"/>
              </a:tabLst>
            </a:pPr>
            <a:r>
              <a:rPr lang="de-DE" sz="2100" b="1" dirty="0">
                <a:solidFill>
                  <a:srgbClr val="47441C"/>
                </a:solidFill>
              </a:rPr>
              <a:t>SUMME	30 PT</a:t>
            </a:r>
          </a:p>
        </p:txBody>
      </p:sp>
      <p:sp>
        <p:nvSpPr>
          <p:cNvPr id="47" name="Pentagon 18"/>
          <p:cNvSpPr>
            <a:spLocks noChangeArrowheads="1"/>
          </p:cNvSpPr>
          <p:nvPr>
            <p:custDataLst>
              <p:tags r:id="rId6"/>
            </p:custDataLst>
          </p:nvPr>
        </p:nvSpPr>
        <p:spPr bwMode="auto">
          <a:xfrm rot="5400000">
            <a:off x="7765137" y="1977842"/>
            <a:ext cx="711993" cy="2642088"/>
          </a:xfrm>
          <a:prstGeom prst="homePlate">
            <a:avLst>
              <a:gd name="adj" fmla="val 23644"/>
            </a:avLst>
          </a:prstGeom>
          <a:solidFill>
            <a:schemeClr val="accent1">
              <a:lumMod val="75000"/>
            </a:schemeClr>
          </a:solidFill>
          <a:ln w="15875" algn="ctr">
            <a:solidFill>
              <a:schemeClr val="accent1">
                <a:lumMod val="75000"/>
              </a:schemeClr>
            </a:solidFill>
            <a:round/>
            <a:headEnd/>
            <a:tailEnd/>
          </a:ln>
        </p:spPr>
        <p:txBody>
          <a:bodyPr wrap="none" anchor="ctr"/>
          <a:lstStyle/>
          <a:p>
            <a:pPr algn="ctr" defTabSz="685800" fontAlgn="base">
              <a:spcBef>
                <a:spcPct val="0"/>
              </a:spcBef>
              <a:spcAft>
                <a:spcPct val="0"/>
              </a:spcAft>
            </a:pPr>
            <a:endParaRPr lang="de-DE" sz="2100" b="1">
              <a:solidFill>
                <a:srgbClr val="FFFFFF"/>
              </a:solidFill>
            </a:endParaRPr>
          </a:p>
        </p:txBody>
      </p:sp>
      <p:sp>
        <p:nvSpPr>
          <p:cNvPr id="48" name="Rectangle 44"/>
          <p:cNvSpPr>
            <a:spLocks noChangeArrowheads="1"/>
          </p:cNvSpPr>
          <p:nvPr>
            <p:custDataLst>
              <p:tags r:id="rId7"/>
            </p:custDataLst>
          </p:nvPr>
        </p:nvSpPr>
        <p:spPr bwMode="auto">
          <a:xfrm>
            <a:off x="6877027" y="2952607"/>
            <a:ext cx="24882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lvl="1" indent="2382" algn="ctr" defTabSz="1435895" eaLnBrk="0" fontAlgn="base" hangingPunct="0">
              <a:spcBef>
                <a:spcPct val="40000"/>
              </a:spcBef>
              <a:spcAft>
                <a:spcPct val="0"/>
              </a:spcAft>
              <a:buClr>
                <a:srgbClr val="83B819"/>
              </a:buClr>
            </a:pPr>
            <a:r>
              <a:rPr lang="de-DE" sz="2100" b="1" dirty="0">
                <a:solidFill>
                  <a:srgbClr val="FFFFFF"/>
                </a:solidFill>
              </a:rPr>
              <a:t>Minor</a:t>
            </a:r>
            <a:br>
              <a:rPr lang="de-DE" sz="2100" b="1" dirty="0">
                <a:solidFill>
                  <a:srgbClr val="FFFFFF"/>
                </a:solidFill>
              </a:rPr>
            </a:br>
            <a:r>
              <a:rPr lang="de-DE" sz="2100" b="1" dirty="0">
                <a:solidFill>
                  <a:srgbClr val="FFFFFF"/>
                </a:solidFill>
              </a:rPr>
              <a:t>&lt;</a:t>
            </a:r>
            <a:r>
              <a:rPr lang="en-US" sz="2100" b="1" dirty="0">
                <a:solidFill>
                  <a:srgbClr val="FFFFFF"/>
                </a:solidFill>
              </a:rPr>
              <a:t>4 weeks</a:t>
            </a:r>
          </a:p>
        </p:txBody>
      </p:sp>
      <p:sp>
        <p:nvSpPr>
          <p:cNvPr id="49" name="Rectangle 44"/>
          <p:cNvSpPr>
            <a:spLocks noChangeArrowheads="1"/>
          </p:cNvSpPr>
          <p:nvPr>
            <p:custDataLst>
              <p:tags r:id="rId8"/>
            </p:custDataLst>
          </p:nvPr>
        </p:nvSpPr>
        <p:spPr bwMode="auto">
          <a:xfrm>
            <a:off x="9539018" y="3886058"/>
            <a:ext cx="2545373" cy="143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a:solidFill>
                  <a:srgbClr val="47441C"/>
                </a:solidFill>
              </a:rPr>
              <a:t>Analysis	10 PT</a:t>
            </a:r>
          </a:p>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a:solidFill>
                  <a:srgbClr val="47441C"/>
                </a:solidFill>
              </a:rPr>
              <a:t>Design	20 PT</a:t>
            </a:r>
          </a:p>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a:solidFill>
                  <a:srgbClr val="47441C"/>
                </a:solidFill>
              </a:rPr>
              <a:t>Development	10 PT </a:t>
            </a:r>
          </a:p>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a:solidFill>
                  <a:srgbClr val="47441C"/>
                </a:solidFill>
              </a:rPr>
              <a:t>Coaching	5 PT</a:t>
            </a:r>
          </a:p>
          <a:p>
            <a:pPr marL="371475" lvl="1" indent="-369095" defTabSz="1435895" eaLnBrk="0" fontAlgn="base" hangingPunct="0">
              <a:spcBef>
                <a:spcPct val="0"/>
              </a:spcBef>
              <a:spcAft>
                <a:spcPct val="0"/>
              </a:spcAft>
              <a:buClr>
                <a:srgbClr val="83B819"/>
              </a:buClr>
              <a:tabLst>
                <a:tab pos="2681288" algn="r"/>
              </a:tabLst>
            </a:pPr>
            <a:r>
              <a:rPr lang="de-DE" sz="2100" b="1" dirty="0">
                <a:solidFill>
                  <a:srgbClr val="47441C"/>
                </a:solidFill>
              </a:rPr>
              <a:t>SUMME	50 PT</a:t>
            </a:r>
          </a:p>
        </p:txBody>
      </p:sp>
      <p:sp>
        <p:nvSpPr>
          <p:cNvPr id="50" name="Pentagon 28"/>
          <p:cNvSpPr>
            <a:spLocks noChangeArrowheads="1"/>
          </p:cNvSpPr>
          <p:nvPr>
            <p:custDataLst>
              <p:tags r:id="rId9"/>
            </p:custDataLst>
          </p:nvPr>
        </p:nvSpPr>
        <p:spPr bwMode="auto">
          <a:xfrm rot="5400000">
            <a:off x="10503941" y="1977842"/>
            <a:ext cx="711993" cy="2642088"/>
          </a:xfrm>
          <a:prstGeom prst="homePlate">
            <a:avLst>
              <a:gd name="adj" fmla="val 23644"/>
            </a:avLst>
          </a:prstGeom>
          <a:solidFill>
            <a:schemeClr val="accent1">
              <a:lumMod val="75000"/>
            </a:schemeClr>
          </a:solidFill>
          <a:ln w="15875" algn="ctr">
            <a:solidFill>
              <a:schemeClr val="accent1">
                <a:lumMod val="75000"/>
              </a:schemeClr>
            </a:solidFill>
            <a:round/>
            <a:headEnd/>
            <a:tailEnd/>
          </a:ln>
        </p:spPr>
        <p:txBody>
          <a:bodyPr wrap="none" anchor="ctr"/>
          <a:lstStyle/>
          <a:p>
            <a:pPr algn="ctr" defTabSz="685800" fontAlgn="base">
              <a:spcBef>
                <a:spcPct val="0"/>
              </a:spcBef>
              <a:spcAft>
                <a:spcPct val="0"/>
              </a:spcAft>
            </a:pPr>
            <a:endParaRPr lang="de-DE" sz="2100" b="1">
              <a:solidFill>
                <a:srgbClr val="FFFFFF"/>
              </a:solidFill>
            </a:endParaRPr>
          </a:p>
        </p:txBody>
      </p:sp>
      <p:sp>
        <p:nvSpPr>
          <p:cNvPr id="51" name="Rectangle 44"/>
          <p:cNvSpPr>
            <a:spLocks noChangeArrowheads="1"/>
          </p:cNvSpPr>
          <p:nvPr>
            <p:custDataLst>
              <p:tags r:id="rId10"/>
            </p:custDataLst>
          </p:nvPr>
        </p:nvSpPr>
        <p:spPr bwMode="auto">
          <a:xfrm>
            <a:off x="9692759" y="2952607"/>
            <a:ext cx="23343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lvl="1" indent="2382" algn="ctr" defTabSz="1435895" eaLnBrk="0" fontAlgn="base" hangingPunct="0">
              <a:spcBef>
                <a:spcPct val="40000"/>
              </a:spcBef>
              <a:spcAft>
                <a:spcPct val="0"/>
              </a:spcAft>
              <a:buClr>
                <a:srgbClr val="83B819"/>
              </a:buClr>
            </a:pPr>
            <a:r>
              <a:rPr lang="de-DE" sz="2100" b="1">
                <a:solidFill>
                  <a:srgbClr val="FFFFFF"/>
                </a:solidFill>
              </a:rPr>
              <a:t>Standard</a:t>
            </a:r>
            <a:br>
              <a:rPr lang="de-DE" sz="2100" b="1">
                <a:solidFill>
                  <a:srgbClr val="FFFFFF"/>
                </a:solidFill>
              </a:rPr>
            </a:br>
            <a:r>
              <a:rPr lang="de-DE" sz="2100" b="1">
                <a:solidFill>
                  <a:srgbClr val="FFFFFF"/>
                </a:solidFill>
              </a:rPr>
              <a:t>&lt;8 weeks</a:t>
            </a:r>
            <a:endParaRPr lang="en-US" sz="2100" b="1">
              <a:solidFill>
                <a:srgbClr val="FFFFFF"/>
              </a:solidFill>
            </a:endParaRPr>
          </a:p>
        </p:txBody>
      </p:sp>
      <p:sp>
        <p:nvSpPr>
          <p:cNvPr id="52" name="Rectangle 44"/>
          <p:cNvSpPr>
            <a:spLocks noChangeArrowheads="1"/>
          </p:cNvSpPr>
          <p:nvPr>
            <p:custDataLst>
              <p:tags r:id="rId11"/>
            </p:custDataLst>
          </p:nvPr>
        </p:nvSpPr>
        <p:spPr bwMode="auto">
          <a:xfrm>
            <a:off x="12290885" y="3886058"/>
            <a:ext cx="2543175" cy="143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371475" lvl="1" indent="-369095" defTabSz="1435895" eaLnBrk="0" fontAlgn="base" hangingPunct="0">
              <a:spcBef>
                <a:spcPct val="0"/>
              </a:spcBef>
              <a:spcAft>
                <a:spcPct val="0"/>
              </a:spcAft>
              <a:buClr>
                <a:srgbClr val="0B6DBC"/>
              </a:buClr>
              <a:buFont typeface="Wingdings" pitchFamily="2" charset="2"/>
              <a:buChar char="n"/>
              <a:tabLst>
                <a:tab pos="2681288" algn="r"/>
              </a:tabLst>
            </a:pPr>
            <a:r>
              <a:rPr lang="de-DE" sz="1800" dirty="0">
                <a:solidFill>
                  <a:srgbClr val="47441C"/>
                </a:solidFill>
              </a:rPr>
              <a:t>Analysis	20 PT</a:t>
            </a:r>
          </a:p>
          <a:p>
            <a:pPr marL="371475" lvl="1" indent="-369095" defTabSz="1435895" eaLnBrk="0" fontAlgn="base" hangingPunct="0">
              <a:spcBef>
                <a:spcPct val="0"/>
              </a:spcBef>
              <a:spcAft>
                <a:spcPct val="0"/>
              </a:spcAft>
              <a:buClr>
                <a:srgbClr val="0B6DBC"/>
              </a:buClr>
              <a:buFont typeface="Wingdings" pitchFamily="2" charset="2"/>
              <a:buChar char="n"/>
              <a:tabLst>
                <a:tab pos="2681288" algn="r"/>
              </a:tabLst>
            </a:pPr>
            <a:r>
              <a:rPr lang="de-DE" sz="1800" dirty="0">
                <a:solidFill>
                  <a:srgbClr val="47441C"/>
                </a:solidFill>
              </a:rPr>
              <a:t>Design	40 PT</a:t>
            </a:r>
          </a:p>
          <a:p>
            <a:pPr marL="371475" lvl="1" indent="-369095" defTabSz="1435895" eaLnBrk="0" fontAlgn="base" hangingPunct="0">
              <a:spcBef>
                <a:spcPct val="0"/>
              </a:spcBef>
              <a:spcAft>
                <a:spcPct val="0"/>
              </a:spcAft>
              <a:buClr>
                <a:srgbClr val="0B6DBC"/>
              </a:buClr>
              <a:buFont typeface="Wingdings" pitchFamily="2" charset="2"/>
              <a:buChar char="n"/>
              <a:tabLst>
                <a:tab pos="2681288" algn="r"/>
              </a:tabLst>
            </a:pPr>
            <a:r>
              <a:rPr lang="de-DE" sz="1800" dirty="0">
                <a:solidFill>
                  <a:srgbClr val="47441C"/>
                </a:solidFill>
              </a:rPr>
              <a:t>Development	40 PT </a:t>
            </a:r>
          </a:p>
          <a:p>
            <a:pPr marL="371475" lvl="1" indent="-369095" defTabSz="1435895" eaLnBrk="0" fontAlgn="base" hangingPunct="0">
              <a:spcBef>
                <a:spcPct val="0"/>
              </a:spcBef>
              <a:spcAft>
                <a:spcPct val="0"/>
              </a:spcAft>
              <a:buClr>
                <a:srgbClr val="0B6DBC"/>
              </a:buClr>
              <a:buFont typeface="Wingdings" pitchFamily="2" charset="2"/>
              <a:buChar char="n"/>
              <a:tabLst>
                <a:tab pos="2681288" algn="r"/>
              </a:tabLst>
            </a:pPr>
            <a:r>
              <a:rPr lang="de-DE" sz="1800" dirty="0">
                <a:solidFill>
                  <a:srgbClr val="47441C"/>
                </a:solidFill>
              </a:rPr>
              <a:t>Coaching	10 PT</a:t>
            </a:r>
          </a:p>
          <a:p>
            <a:pPr marL="371475" lvl="1" indent="-369095" defTabSz="1435895" eaLnBrk="0" fontAlgn="base" hangingPunct="0">
              <a:spcBef>
                <a:spcPct val="0"/>
              </a:spcBef>
              <a:spcAft>
                <a:spcPct val="0"/>
              </a:spcAft>
              <a:buClr>
                <a:srgbClr val="83B819"/>
              </a:buClr>
              <a:tabLst>
                <a:tab pos="2681288" algn="r"/>
              </a:tabLst>
            </a:pPr>
            <a:r>
              <a:rPr lang="de-DE" sz="2100" b="1" dirty="0">
                <a:solidFill>
                  <a:srgbClr val="47441C"/>
                </a:solidFill>
              </a:rPr>
              <a:t>SUMME	100 PT</a:t>
            </a:r>
          </a:p>
        </p:txBody>
      </p:sp>
      <p:sp>
        <p:nvSpPr>
          <p:cNvPr id="53" name="Pentagon 31"/>
          <p:cNvSpPr>
            <a:spLocks noChangeArrowheads="1"/>
          </p:cNvSpPr>
          <p:nvPr>
            <p:custDataLst>
              <p:tags r:id="rId12"/>
            </p:custDataLst>
          </p:nvPr>
        </p:nvSpPr>
        <p:spPr bwMode="auto">
          <a:xfrm rot="5400000">
            <a:off x="13255934" y="1977842"/>
            <a:ext cx="711993" cy="2642088"/>
          </a:xfrm>
          <a:prstGeom prst="homePlate">
            <a:avLst>
              <a:gd name="adj" fmla="val 23644"/>
            </a:avLst>
          </a:prstGeom>
          <a:solidFill>
            <a:schemeClr val="accent1">
              <a:lumMod val="75000"/>
            </a:schemeClr>
          </a:solidFill>
          <a:ln w="15875" algn="ctr">
            <a:solidFill>
              <a:schemeClr val="accent1">
                <a:lumMod val="75000"/>
              </a:schemeClr>
            </a:solidFill>
            <a:round/>
            <a:headEnd/>
            <a:tailEnd/>
          </a:ln>
        </p:spPr>
        <p:txBody>
          <a:bodyPr wrap="none" anchor="ctr"/>
          <a:lstStyle/>
          <a:p>
            <a:pPr algn="ctr" defTabSz="685800" fontAlgn="base">
              <a:spcBef>
                <a:spcPct val="0"/>
              </a:spcBef>
              <a:spcAft>
                <a:spcPct val="0"/>
              </a:spcAft>
            </a:pPr>
            <a:endParaRPr lang="de-DE" sz="2100" b="1">
              <a:solidFill>
                <a:srgbClr val="FFFFFF"/>
              </a:solidFill>
            </a:endParaRPr>
          </a:p>
        </p:txBody>
      </p:sp>
      <p:sp>
        <p:nvSpPr>
          <p:cNvPr id="54" name="Rectangle 44"/>
          <p:cNvSpPr>
            <a:spLocks noChangeArrowheads="1"/>
          </p:cNvSpPr>
          <p:nvPr>
            <p:custDataLst>
              <p:tags r:id="rId13"/>
            </p:custDataLst>
          </p:nvPr>
        </p:nvSpPr>
        <p:spPr bwMode="auto">
          <a:xfrm>
            <a:off x="12444758" y="2952607"/>
            <a:ext cx="23343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lvl="1" indent="2382" algn="ctr" defTabSz="1435895" eaLnBrk="0" fontAlgn="base" hangingPunct="0">
              <a:spcBef>
                <a:spcPct val="40000"/>
              </a:spcBef>
              <a:spcAft>
                <a:spcPct val="0"/>
              </a:spcAft>
              <a:buClr>
                <a:srgbClr val="83B819"/>
              </a:buClr>
            </a:pPr>
            <a:r>
              <a:rPr lang="de-DE" sz="2100" b="1">
                <a:solidFill>
                  <a:srgbClr val="FFFFFF"/>
                </a:solidFill>
              </a:rPr>
              <a:t>Major </a:t>
            </a:r>
            <a:br>
              <a:rPr lang="de-DE" sz="2100" b="1">
                <a:solidFill>
                  <a:srgbClr val="FFFFFF"/>
                </a:solidFill>
              </a:rPr>
            </a:br>
            <a:r>
              <a:rPr lang="de-DE" sz="2100" b="1">
                <a:solidFill>
                  <a:srgbClr val="FFFFFF"/>
                </a:solidFill>
              </a:rPr>
              <a:t>&lt;12 weeks</a:t>
            </a:r>
            <a:endParaRPr lang="en-US" sz="2100" b="1">
              <a:solidFill>
                <a:srgbClr val="FFFFFF"/>
              </a:solidFill>
            </a:endParaRPr>
          </a:p>
        </p:txBody>
      </p:sp>
      <p:sp>
        <p:nvSpPr>
          <p:cNvPr id="55" name="Rectangle 44"/>
          <p:cNvSpPr>
            <a:spLocks noChangeArrowheads="1"/>
          </p:cNvSpPr>
          <p:nvPr>
            <p:custDataLst>
              <p:tags r:id="rId14"/>
            </p:custDataLst>
          </p:nvPr>
        </p:nvSpPr>
        <p:spPr bwMode="auto">
          <a:xfrm>
            <a:off x="6800090" y="5536262"/>
            <a:ext cx="2543175"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a:solidFill>
                  <a:srgbClr val="47441C"/>
                </a:solidFill>
              </a:rPr>
              <a:t>Analysis	4</a:t>
            </a:r>
          </a:p>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err="1">
                <a:solidFill>
                  <a:srgbClr val="47441C"/>
                </a:solidFill>
              </a:rPr>
              <a:t>Configuration</a:t>
            </a:r>
            <a:r>
              <a:rPr lang="de-DE" sz="1800" dirty="0">
                <a:solidFill>
                  <a:srgbClr val="47441C"/>
                </a:solidFill>
              </a:rPr>
              <a:t>	4</a:t>
            </a:r>
          </a:p>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err="1">
                <a:solidFill>
                  <a:srgbClr val="47441C"/>
                </a:solidFill>
              </a:rPr>
              <a:t>Documentation</a:t>
            </a:r>
            <a:r>
              <a:rPr lang="de-DE" sz="1800" dirty="0">
                <a:solidFill>
                  <a:srgbClr val="47441C"/>
                </a:solidFill>
              </a:rPr>
              <a:t>	5</a:t>
            </a:r>
          </a:p>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a:solidFill>
                  <a:srgbClr val="47441C"/>
                </a:solidFill>
              </a:rPr>
              <a:t>Coaching	2</a:t>
            </a:r>
          </a:p>
          <a:p>
            <a:pPr marL="371475" lvl="1" indent="-369095" defTabSz="1435895" eaLnBrk="0" fontAlgn="base" hangingPunct="0">
              <a:spcBef>
                <a:spcPct val="0"/>
              </a:spcBef>
              <a:spcAft>
                <a:spcPct val="0"/>
              </a:spcAft>
              <a:buClr>
                <a:srgbClr val="83B819"/>
              </a:buClr>
              <a:tabLst>
                <a:tab pos="2681288" algn="r"/>
              </a:tabLst>
            </a:pPr>
            <a:r>
              <a:rPr lang="de-DE" sz="2100" b="1" dirty="0">
                <a:solidFill>
                  <a:srgbClr val="47441C"/>
                </a:solidFill>
              </a:rPr>
              <a:t>SUMME	15 PT</a:t>
            </a:r>
          </a:p>
          <a:p>
            <a:pPr marL="371475" lvl="1" indent="-369095" defTabSz="1435895" eaLnBrk="0" fontAlgn="base" hangingPunct="0">
              <a:spcBef>
                <a:spcPct val="0"/>
              </a:spcBef>
              <a:spcAft>
                <a:spcPct val="0"/>
              </a:spcAft>
              <a:buClr>
                <a:srgbClr val="83B819"/>
              </a:buClr>
              <a:tabLst>
                <a:tab pos="2681288" algn="r"/>
              </a:tabLst>
            </a:pPr>
            <a:endParaRPr lang="de-DE" sz="1800" b="1" dirty="0">
              <a:solidFill>
                <a:srgbClr val="47441C"/>
              </a:solidFill>
            </a:endParaRPr>
          </a:p>
        </p:txBody>
      </p:sp>
      <p:sp>
        <p:nvSpPr>
          <p:cNvPr id="56" name="Rectangle 44"/>
          <p:cNvSpPr>
            <a:spLocks noChangeArrowheads="1"/>
          </p:cNvSpPr>
          <p:nvPr>
            <p:custDataLst>
              <p:tags r:id="rId15"/>
            </p:custDataLst>
          </p:nvPr>
        </p:nvSpPr>
        <p:spPr bwMode="auto">
          <a:xfrm>
            <a:off x="9539018" y="5536263"/>
            <a:ext cx="2545373" cy="143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a:solidFill>
                  <a:srgbClr val="47441C"/>
                </a:solidFill>
              </a:rPr>
              <a:t>Analysis	10</a:t>
            </a:r>
          </a:p>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err="1">
                <a:solidFill>
                  <a:srgbClr val="47441C"/>
                </a:solidFill>
              </a:rPr>
              <a:t>Configuration</a:t>
            </a:r>
            <a:r>
              <a:rPr lang="de-DE" sz="1800" dirty="0">
                <a:solidFill>
                  <a:srgbClr val="47441C"/>
                </a:solidFill>
              </a:rPr>
              <a:t>	5</a:t>
            </a:r>
          </a:p>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err="1">
                <a:solidFill>
                  <a:srgbClr val="47441C"/>
                </a:solidFill>
              </a:rPr>
              <a:t>Documentation</a:t>
            </a:r>
            <a:r>
              <a:rPr lang="de-DE" sz="1800" dirty="0">
                <a:solidFill>
                  <a:srgbClr val="47441C"/>
                </a:solidFill>
              </a:rPr>
              <a:t>	3</a:t>
            </a:r>
          </a:p>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a:solidFill>
                  <a:srgbClr val="47441C"/>
                </a:solidFill>
              </a:rPr>
              <a:t>Coaching	2</a:t>
            </a:r>
          </a:p>
          <a:p>
            <a:pPr marL="371475" lvl="1" indent="-369095" defTabSz="1435895" eaLnBrk="0" fontAlgn="base" hangingPunct="0">
              <a:spcBef>
                <a:spcPct val="0"/>
              </a:spcBef>
              <a:spcAft>
                <a:spcPct val="0"/>
              </a:spcAft>
              <a:buClr>
                <a:srgbClr val="83B819"/>
              </a:buClr>
              <a:tabLst>
                <a:tab pos="2681288" algn="r"/>
              </a:tabLst>
            </a:pPr>
            <a:r>
              <a:rPr lang="de-DE" sz="2100" b="1" dirty="0">
                <a:solidFill>
                  <a:srgbClr val="47441C"/>
                </a:solidFill>
              </a:rPr>
              <a:t>SUMME	20 PT</a:t>
            </a:r>
          </a:p>
        </p:txBody>
      </p:sp>
      <p:sp>
        <p:nvSpPr>
          <p:cNvPr id="57" name="Rectangle 44"/>
          <p:cNvSpPr>
            <a:spLocks noChangeArrowheads="1"/>
          </p:cNvSpPr>
          <p:nvPr>
            <p:custDataLst>
              <p:tags r:id="rId16"/>
            </p:custDataLst>
          </p:nvPr>
        </p:nvSpPr>
        <p:spPr bwMode="auto">
          <a:xfrm>
            <a:off x="12290885" y="5536264"/>
            <a:ext cx="2543175" cy="143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371475" lvl="1" indent="-369095" defTabSz="1435895" eaLnBrk="0" fontAlgn="base" hangingPunct="0">
              <a:spcBef>
                <a:spcPct val="0"/>
              </a:spcBef>
              <a:spcAft>
                <a:spcPct val="0"/>
              </a:spcAft>
              <a:buClr>
                <a:srgbClr val="0B6DBC"/>
              </a:buClr>
              <a:buFont typeface="Wingdings" pitchFamily="2" charset="2"/>
              <a:buChar char="n"/>
              <a:tabLst>
                <a:tab pos="2681288" algn="r"/>
              </a:tabLst>
            </a:pPr>
            <a:r>
              <a:rPr lang="de-DE" sz="1800" dirty="0">
                <a:solidFill>
                  <a:srgbClr val="47441C"/>
                </a:solidFill>
              </a:rPr>
              <a:t>Analysis	10</a:t>
            </a:r>
          </a:p>
          <a:p>
            <a:pPr marL="371475" lvl="1" indent="-369095" defTabSz="1435895" eaLnBrk="0" fontAlgn="base" hangingPunct="0">
              <a:spcBef>
                <a:spcPct val="0"/>
              </a:spcBef>
              <a:spcAft>
                <a:spcPct val="0"/>
              </a:spcAft>
              <a:buClr>
                <a:srgbClr val="0B6DBC"/>
              </a:buClr>
              <a:buFont typeface="Wingdings" pitchFamily="2" charset="2"/>
              <a:buChar char="n"/>
              <a:tabLst>
                <a:tab pos="2681288" algn="r"/>
              </a:tabLst>
            </a:pPr>
            <a:r>
              <a:rPr lang="de-DE" sz="1800" dirty="0" err="1">
                <a:solidFill>
                  <a:srgbClr val="47441C"/>
                </a:solidFill>
              </a:rPr>
              <a:t>Configuration</a:t>
            </a:r>
            <a:r>
              <a:rPr lang="de-DE" sz="1800" dirty="0">
                <a:solidFill>
                  <a:srgbClr val="47441C"/>
                </a:solidFill>
              </a:rPr>
              <a:t>	10</a:t>
            </a:r>
          </a:p>
          <a:p>
            <a:pPr marL="371475" lvl="1" indent="-369095" defTabSz="1435895" eaLnBrk="0" fontAlgn="base" hangingPunct="0">
              <a:spcBef>
                <a:spcPct val="0"/>
              </a:spcBef>
              <a:spcAft>
                <a:spcPct val="0"/>
              </a:spcAft>
              <a:buClr>
                <a:srgbClr val="0B6DBC"/>
              </a:buClr>
              <a:buFont typeface="Wingdings" pitchFamily="2" charset="2"/>
              <a:buChar char="n"/>
              <a:tabLst>
                <a:tab pos="2681288" algn="r"/>
              </a:tabLst>
            </a:pPr>
            <a:r>
              <a:rPr lang="de-DE" sz="1800" dirty="0" err="1">
                <a:solidFill>
                  <a:srgbClr val="47441C"/>
                </a:solidFill>
              </a:rPr>
              <a:t>Documentation</a:t>
            </a:r>
            <a:r>
              <a:rPr lang="de-DE" sz="1800" dirty="0">
                <a:solidFill>
                  <a:srgbClr val="47441C"/>
                </a:solidFill>
              </a:rPr>
              <a:t>	15</a:t>
            </a:r>
          </a:p>
          <a:p>
            <a:pPr marL="371475" lvl="1" indent="-369095" defTabSz="1435895" eaLnBrk="0" fontAlgn="base" hangingPunct="0">
              <a:spcBef>
                <a:spcPct val="0"/>
              </a:spcBef>
              <a:spcAft>
                <a:spcPct val="0"/>
              </a:spcAft>
              <a:buClr>
                <a:srgbClr val="0B6DBC"/>
              </a:buClr>
              <a:buFont typeface="Wingdings" pitchFamily="2" charset="2"/>
              <a:buChar char="n"/>
              <a:tabLst>
                <a:tab pos="2681288" algn="r"/>
              </a:tabLst>
            </a:pPr>
            <a:r>
              <a:rPr lang="de-DE" sz="1800" dirty="0" err="1">
                <a:solidFill>
                  <a:srgbClr val="47441C"/>
                </a:solidFill>
              </a:rPr>
              <a:t>Architecture</a:t>
            </a:r>
            <a:r>
              <a:rPr lang="de-DE" sz="1800" dirty="0">
                <a:solidFill>
                  <a:srgbClr val="47441C"/>
                </a:solidFill>
              </a:rPr>
              <a:t>	5</a:t>
            </a:r>
          </a:p>
          <a:p>
            <a:pPr marL="371475" lvl="1" indent="-369095" defTabSz="1435895" eaLnBrk="0" fontAlgn="base" hangingPunct="0">
              <a:spcBef>
                <a:spcPct val="0"/>
              </a:spcBef>
              <a:spcAft>
                <a:spcPct val="0"/>
              </a:spcAft>
              <a:buClr>
                <a:srgbClr val="83B819"/>
              </a:buClr>
              <a:tabLst>
                <a:tab pos="2681288" algn="r"/>
              </a:tabLst>
            </a:pPr>
            <a:r>
              <a:rPr lang="de-DE" sz="2100" b="1" dirty="0">
                <a:solidFill>
                  <a:srgbClr val="47441C"/>
                </a:solidFill>
              </a:rPr>
              <a:t>SUMME	40 PT</a:t>
            </a:r>
          </a:p>
        </p:txBody>
      </p:sp>
      <p:sp>
        <p:nvSpPr>
          <p:cNvPr id="58" name="Rectangle 44"/>
          <p:cNvSpPr>
            <a:spLocks noChangeArrowheads="1"/>
          </p:cNvSpPr>
          <p:nvPr>
            <p:custDataLst>
              <p:tags r:id="rId17"/>
            </p:custDataLst>
          </p:nvPr>
        </p:nvSpPr>
        <p:spPr bwMode="auto">
          <a:xfrm>
            <a:off x="6800090" y="7186471"/>
            <a:ext cx="2543175"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a:solidFill>
                  <a:srgbClr val="47441C"/>
                </a:solidFill>
              </a:rPr>
              <a:t>Analysis	25</a:t>
            </a:r>
          </a:p>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a:solidFill>
                  <a:srgbClr val="47441C"/>
                </a:solidFill>
              </a:rPr>
              <a:t>Design	25</a:t>
            </a:r>
          </a:p>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a:solidFill>
                  <a:srgbClr val="47441C"/>
                </a:solidFill>
              </a:rPr>
              <a:t>Development	25</a:t>
            </a:r>
          </a:p>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a:solidFill>
                  <a:srgbClr val="47441C"/>
                </a:solidFill>
              </a:rPr>
              <a:t>Coaching	5</a:t>
            </a:r>
          </a:p>
          <a:p>
            <a:pPr marL="371475" lvl="1" indent="-369095" defTabSz="1435895" eaLnBrk="0" fontAlgn="base" hangingPunct="0">
              <a:spcBef>
                <a:spcPct val="0"/>
              </a:spcBef>
              <a:spcAft>
                <a:spcPct val="0"/>
              </a:spcAft>
              <a:buClr>
                <a:srgbClr val="83B819"/>
              </a:buClr>
              <a:tabLst>
                <a:tab pos="2681288" algn="r"/>
              </a:tabLst>
            </a:pPr>
            <a:r>
              <a:rPr lang="de-DE" sz="2100" b="1" dirty="0">
                <a:solidFill>
                  <a:srgbClr val="47441C"/>
                </a:solidFill>
              </a:rPr>
              <a:t>SUMME	80 PT</a:t>
            </a:r>
          </a:p>
          <a:p>
            <a:pPr marL="371475" lvl="1" indent="-369095" defTabSz="1435895" eaLnBrk="0" fontAlgn="base" hangingPunct="0">
              <a:spcBef>
                <a:spcPct val="0"/>
              </a:spcBef>
              <a:spcAft>
                <a:spcPct val="0"/>
              </a:spcAft>
              <a:buClr>
                <a:srgbClr val="83B819"/>
              </a:buClr>
              <a:tabLst>
                <a:tab pos="2681288" algn="r"/>
              </a:tabLst>
            </a:pPr>
            <a:endParaRPr lang="de-DE" sz="1800" dirty="0">
              <a:solidFill>
                <a:srgbClr val="47441C"/>
              </a:solidFill>
            </a:endParaRPr>
          </a:p>
        </p:txBody>
      </p:sp>
      <p:sp>
        <p:nvSpPr>
          <p:cNvPr id="59" name="Rectangle 44"/>
          <p:cNvSpPr>
            <a:spLocks noChangeArrowheads="1"/>
          </p:cNvSpPr>
          <p:nvPr>
            <p:custDataLst>
              <p:tags r:id="rId18"/>
            </p:custDataLst>
          </p:nvPr>
        </p:nvSpPr>
        <p:spPr bwMode="auto">
          <a:xfrm>
            <a:off x="9539018" y="7186470"/>
            <a:ext cx="2545373" cy="143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a:solidFill>
                  <a:srgbClr val="47441C"/>
                </a:solidFill>
              </a:rPr>
              <a:t>Analysis	50</a:t>
            </a:r>
          </a:p>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a:solidFill>
                  <a:srgbClr val="47441C"/>
                </a:solidFill>
              </a:rPr>
              <a:t>Design	50</a:t>
            </a:r>
          </a:p>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a:solidFill>
                  <a:srgbClr val="47441C"/>
                </a:solidFill>
              </a:rPr>
              <a:t>Development	50</a:t>
            </a:r>
          </a:p>
          <a:p>
            <a:pPr marL="271463" lvl="1" indent="-269082" defTabSz="1435895" eaLnBrk="0" fontAlgn="base" hangingPunct="0">
              <a:spcBef>
                <a:spcPct val="0"/>
              </a:spcBef>
              <a:spcAft>
                <a:spcPct val="0"/>
              </a:spcAft>
              <a:buClr>
                <a:srgbClr val="0B6DBC"/>
              </a:buClr>
              <a:buFont typeface="Wingdings 3" pitchFamily="18" charset="2"/>
              <a:buChar char="}"/>
              <a:tabLst>
                <a:tab pos="2681288" algn="r"/>
              </a:tabLst>
            </a:pPr>
            <a:r>
              <a:rPr lang="de-DE" sz="1800" dirty="0">
                <a:solidFill>
                  <a:srgbClr val="47441C"/>
                </a:solidFill>
              </a:rPr>
              <a:t>Coaching	10</a:t>
            </a:r>
          </a:p>
          <a:p>
            <a:pPr marL="371475" lvl="1" indent="-369095" defTabSz="1435895" eaLnBrk="0" fontAlgn="base" hangingPunct="0">
              <a:spcBef>
                <a:spcPct val="0"/>
              </a:spcBef>
              <a:spcAft>
                <a:spcPct val="0"/>
              </a:spcAft>
              <a:buClr>
                <a:srgbClr val="83B819"/>
              </a:buClr>
              <a:tabLst>
                <a:tab pos="2681288" algn="r"/>
              </a:tabLst>
            </a:pPr>
            <a:r>
              <a:rPr lang="de-DE" sz="2100" b="1" dirty="0">
                <a:solidFill>
                  <a:srgbClr val="47441C"/>
                </a:solidFill>
              </a:rPr>
              <a:t>SUMME	160 PT</a:t>
            </a:r>
            <a:endParaRPr lang="de-DE" sz="1800" dirty="0">
              <a:solidFill>
                <a:srgbClr val="47441C"/>
              </a:solidFill>
            </a:endParaRPr>
          </a:p>
        </p:txBody>
      </p:sp>
      <p:sp>
        <p:nvSpPr>
          <p:cNvPr id="60" name="Rectangle 44"/>
          <p:cNvSpPr>
            <a:spLocks noChangeArrowheads="1"/>
          </p:cNvSpPr>
          <p:nvPr>
            <p:custDataLst>
              <p:tags r:id="rId19"/>
            </p:custDataLst>
          </p:nvPr>
        </p:nvSpPr>
        <p:spPr bwMode="auto">
          <a:xfrm>
            <a:off x="12290885" y="7186470"/>
            <a:ext cx="2543175" cy="143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371475" lvl="1" indent="-369095" defTabSz="1435895" eaLnBrk="0" fontAlgn="base" hangingPunct="0">
              <a:spcBef>
                <a:spcPct val="0"/>
              </a:spcBef>
              <a:spcAft>
                <a:spcPct val="0"/>
              </a:spcAft>
              <a:buClr>
                <a:srgbClr val="0B6DBC"/>
              </a:buClr>
              <a:buFont typeface="Wingdings" pitchFamily="2" charset="2"/>
              <a:buChar char="n"/>
              <a:tabLst>
                <a:tab pos="2681288" algn="r"/>
              </a:tabLst>
            </a:pPr>
            <a:r>
              <a:rPr lang="de-DE" sz="1800" dirty="0">
                <a:solidFill>
                  <a:srgbClr val="47441C"/>
                </a:solidFill>
              </a:rPr>
              <a:t>Analysis	100</a:t>
            </a:r>
          </a:p>
          <a:p>
            <a:pPr marL="371475" lvl="1" indent="-369095" defTabSz="1435895" eaLnBrk="0" fontAlgn="base" hangingPunct="0">
              <a:spcBef>
                <a:spcPct val="0"/>
              </a:spcBef>
              <a:spcAft>
                <a:spcPct val="0"/>
              </a:spcAft>
              <a:buClr>
                <a:srgbClr val="0B6DBC"/>
              </a:buClr>
              <a:buFont typeface="Wingdings" pitchFamily="2" charset="2"/>
              <a:buChar char="n"/>
              <a:tabLst>
                <a:tab pos="2681288" algn="r"/>
              </a:tabLst>
            </a:pPr>
            <a:r>
              <a:rPr lang="de-DE" sz="1800" dirty="0">
                <a:solidFill>
                  <a:srgbClr val="47441C"/>
                </a:solidFill>
              </a:rPr>
              <a:t>Design	100</a:t>
            </a:r>
          </a:p>
          <a:p>
            <a:pPr marL="371475" lvl="1" indent="-369095" defTabSz="1435895" eaLnBrk="0" fontAlgn="base" hangingPunct="0">
              <a:spcBef>
                <a:spcPct val="0"/>
              </a:spcBef>
              <a:spcAft>
                <a:spcPct val="0"/>
              </a:spcAft>
              <a:buClr>
                <a:srgbClr val="0B6DBC"/>
              </a:buClr>
              <a:buFont typeface="Wingdings" pitchFamily="2" charset="2"/>
              <a:buChar char="n"/>
              <a:tabLst>
                <a:tab pos="2681288" algn="r"/>
              </a:tabLst>
            </a:pPr>
            <a:r>
              <a:rPr lang="de-DE" sz="1800" dirty="0">
                <a:solidFill>
                  <a:srgbClr val="47441C"/>
                </a:solidFill>
              </a:rPr>
              <a:t>Development	100</a:t>
            </a:r>
          </a:p>
          <a:p>
            <a:pPr marL="371475" lvl="1" indent="-369095" defTabSz="1435895" eaLnBrk="0" fontAlgn="base" hangingPunct="0">
              <a:spcBef>
                <a:spcPct val="0"/>
              </a:spcBef>
              <a:spcAft>
                <a:spcPct val="0"/>
              </a:spcAft>
              <a:buClr>
                <a:srgbClr val="0B6DBC"/>
              </a:buClr>
              <a:buFont typeface="Wingdings" pitchFamily="2" charset="2"/>
              <a:buChar char="n"/>
              <a:tabLst>
                <a:tab pos="2681288" algn="r"/>
              </a:tabLst>
            </a:pPr>
            <a:r>
              <a:rPr lang="de-DE" sz="1800" dirty="0">
                <a:solidFill>
                  <a:srgbClr val="47441C"/>
                </a:solidFill>
              </a:rPr>
              <a:t>Coaching	20</a:t>
            </a:r>
          </a:p>
          <a:p>
            <a:pPr marL="371475" lvl="1" indent="-369095" defTabSz="1435895" eaLnBrk="0" fontAlgn="base" hangingPunct="0">
              <a:spcBef>
                <a:spcPct val="0"/>
              </a:spcBef>
              <a:spcAft>
                <a:spcPct val="0"/>
              </a:spcAft>
              <a:buClr>
                <a:srgbClr val="83B819"/>
              </a:buClr>
              <a:tabLst>
                <a:tab pos="2681288" algn="r"/>
              </a:tabLst>
            </a:pPr>
            <a:r>
              <a:rPr lang="de-DE" sz="2100" b="1" dirty="0">
                <a:solidFill>
                  <a:srgbClr val="47441C"/>
                </a:solidFill>
              </a:rPr>
              <a:t>SUMME	320 PT</a:t>
            </a:r>
            <a:endParaRPr lang="de-DE" sz="1800" dirty="0">
              <a:solidFill>
                <a:srgbClr val="47441C"/>
              </a:solidFill>
            </a:endParaRPr>
          </a:p>
        </p:txBody>
      </p:sp>
      <p:sp>
        <p:nvSpPr>
          <p:cNvPr id="61" name="Oval 13"/>
          <p:cNvSpPr>
            <a:spLocks noChangeArrowheads="1"/>
          </p:cNvSpPr>
          <p:nvPr/>
        </p:nvSpPr>
        <p:spPr bwMode="auto">
          <a:xfrm>
            <a:off x="6276953" y="4176571"/>
            <a:ext cx="369278" cy="392906"/>
          </a:xfrm>
          <a:prstGeom prst="ellipse">
            <a:avLst/>
          </a:prstGeom>
          <a:solidFill>
            <a:schemeClr val="accent2"/>
          </a:solidFill>
          <a:ln w="19050" algn="ctr">
            <a:solidFill>
              <a:schemeClr val="folHlink"/>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25982" tIns="62991" rIns="125982" bIns="62991" anchor="ctr"/>
          <a:lstStyle/>
          <a:p>
            <a:pPr algn="ctr" defTabSz="1259682" eaLnBrk="0" fontAlgn="base" hangingPunct="0">
              <a:spcBef>
                <a:spcPct val="0"/>
              </a:spcBef>
              <a:spcAft>
                <a:spcPct val="0"/>
              </a:spcAft>
            </a:pPr>
            <a:r>
              <a:rPr lang="de-DE" sz="1950" b="1">
                <a:solidFill>
                  <a:srgbClr val="47441C"/>
                </a:solidFill>
                <a:latin typeface="Arial" charset="0"/>
                <a:ea typeface="MS PGothic" pitchFamily="34" charset="-128"/>
              </a:rPr>
              <a:t>A</a:t>
            </a:r>
          </a:p>
        </p:txBody>
      </p:sp>
      <p:sp>
        <p:nvSpPr>
          <p:cNvPr id="62" name="Oval 13"/>
          <p:cNvSpPr>
            <a:spLocks noChangeArrowheads="1"/>
          </p:cNvSpPr>
          <p:nvPr/>
        </p:nvSpPr>
        <p:spPr bwMode="auto">
          <a:xfrm>
            <a:off x="6276953" y="5824013"/>
            <a:ext cx="369278" cy="392906"/>
          </a:xfrm>
          <a:prstGeom prst="ellipse">
            <a:avLst/>
          </a:prstGeom>
          <a:solidFill>
            <a:schemeClr val="accent2"/>
          </a:solidFill>
          <a:ln w="19050" algn="ctr">
            <a:solidFill>
              <a:schemeClr val="folHlink"/>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25982" tIns="62991" rIns="125982" bIns="62991" anchor="ctr"/>
          <a:lstStyle/>
          <a:p>
            <a:pPr algn="ctr" defTabSz="1259682" eaLnBrk="0" fontAlgn="base" hangingPunct="0">
              <a:spcBef>
                <a:spcPct val="0"/>
              </a:spcBef>
              <a:spcAft>
                <a:spcPct val="0"/>
              </a:spcAft>
            </a:pPr>
            <a:r>
              <a:rPr lang="de-DE" sz="1950" b="1">
                <a:solidFill>
                  <a:srgbClr val="47441C"/>
                </a:solidFill>
                <a:latin typeface="Arial" charset="0"/>
                <a:ea typeface="MS PGothic" pitchFamily="34" charset="-128"/>
              </a:rPr>
              <a:t>B</a:t>
            </a:r>
          </a:p>
        </p:txBody>
      </p:sp>
      <p:sp>
        <p:nvSpPr>
          <p:cNvPr id="63" name="Oval 13"/>
          <p:cNvSpPr>
            <a:spLocks noChangeArrowheads="1"/>
          </p:cNvSpPr>
          <p:nvPr/>
        </p:nvSpPr>
        <p:spPr bwMode="auto">
          <a:xfrm>
            <a:off x="6276953" y="7474217"/>
            <a:ext cx="369278" cy="392907"/>
          </a:xfrm>
          <a:prstGeom prst="ellipse">
            <a:avLst/>
          </a:prstGeom>
          <a:solidFill>
            <a:schemeClr val="accent2"/>
          </a:solidFill>
          <a:ln w="19050" algn="ctr">
            <a:solidFill>
              <a:schemeClr val="folHlink"/>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25982" tIns="62991" rIns="125982" bIns="62991" anchor="ctr"/>
          <a:lstStyle/>
          <a:p>
            <a:pPr algn="ctr" defTabSz="1259682" eaLnBrk="0" fontAlgn="base" hangingPunct="0">
              <a:spcBef>
                <a:spcPct val="0"/>
              </a:spcBef>
              <a:spcAft>
                <a:spcPct val="0"/>
              </a:spcAft>
            </a:pPr>
            <a:r>
              <a:rPr lang="de-DE" sz="1950" b="1">
                <a:solidFill>
                  <a:srgbClr val="47441C"/>
                </a:solidFill>
                <a:latin typeface="Arial" charset="0"/>
                <a:ea typeface="MS PGothic" pitchFamily="34" charset="-128"/>
              </a:rPr>
              <a:t>C</a:t>
            </a:r>
          </a:p>
        </p:txBody>
      </p:sp>
      <p:sp>
        <p:nvSpPr>
          <p:cNvPr id="64" name="Text Box 28"/>
          <p:cNvSpPr txBox="1">
            <a:spLocks noChangeArrowheads="1"/>
          </p:cNvSpPr>
          <p:nvPr/>
        </p:nvSpPr>
        <p:spPr bwMode="auto">
          <a:xfrm>
            <a:off x="8257724" y="2485503"/>
            <a:ext cx="5237780" cy="41549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5875" algn="ctr">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685800" fontAlgn="base">
              <a:spcBef>
                <a:spcPct val="0"/>
              </a:spcBef>
              <a:spcAft>
                <a:spcPct val="0"/>
              </a:spcAft>
            </a:pPr>
            <a:r>
              <a:rPr lang="de-DE" sz="2100" b="1">
                <a:solidFill>
                  <a:srgbClr val="FFFFFF"/>
                </a:solidFill>
              </a:rPr>
              <a:t>Option Package Size and Timeboxed Duration</a:t>
            </a:r>
          </a:p>
        </p:txBody>
      </p:sp>
      <p:sp>
        <p:nvSpPr>
          <p:cNvPr id="65" name="AutoShape 10"/>
          <p:cNvSpPr>
            <a:spLocks noChangeArrowheads="1"/>
          </p:cNvSpPr>
          <p:nvPr/>
        </p:nvSpPr>
        <p:spPr bwMode="auto">
          <a:xfrm>
            <a:off x="3463400" y="3625259"/>
            <a:ext cx="3108081" cy="1469231"/>
          </a:xfrm>
          <a:prstGeom prst="cube">
            <a:avLst>
              <a:gd name="adj" fmla="val 8102"/>
            </a:avLst>
          </a:prstGeom>
          <a:solidFill>
            <a:schemeClr val="bg1"/>
          </a:solidFill>
          <a:ln w="15875">
            <a:solidFill>
              <a:schemeClr val="folHlink"/>
            </a:solidFill>
            <a:miter lim="800000"/>
            <a:headEnd type="none" w="sm" len="sm"/>
            <a:tailEnd type="none" w="sm" len="sm"/>
          </a:ln>
        </p:spPr>
        <p:txBody>
          <a:bodyPr wrap="none" anchor="ctr"/>
          <a:lstStyle/>
          <a:p>
            <a:pPr defTabSz="1190625" eaLnBrk="0" fontAlgn="base" hangingPunct="0">
              <a:spcBef>
                <a:spcPct val="0"/>
              </a:spcBef>
              <a:spcAft>
                <a:spcPct val="0"/>
              </a:spcAft>
            </a:pPr>
            <a:r>
              <a:rPr lang="en-US" sz="2100" i="1" dirty="0">
                <a:solidFill>
                  <a:srgbClr val="47441C"/>
                </a:solidFill>
              </a:rPr>
              <a:t>Project Product</a:t>
            </a:r>
          </a:p>
          <a:p>
            <a:pPr defTabSz="1190625" eaLnBrk="0" fontAlgn="base" hangingPunct="0">
              <a:spcBef>
                <a:spcPct val="0"/>
              </a:spcBef>
              <a:spcAft>
                <a:spcPct val="0"/>
              </a:spcAft>
            </a:pPr>
            <a:endParaRPr lang="en-US" sz="2100" dirty="0">
              <a:solidFill>
                <a:srgbClr val="47441C"/>
              </a:solidFill>
            </a:endParaRPr>
          </a:p>
          <a:p>
            <a:pPr defTabSz="1190625" eaLnBrk="0" fontAlgn="base" hangingPunct="0">
              <a:spcBef>
                <a:spcPct val="0"/>
              </a:spcBef>
              <a:spcAft>
                <a:spcPct val="0"/>
              </a:spcAft>
            </a:pPr>
            <a:r>
              <a:rPr lang="en-US" sz="2100" b="1" dirty="0">
                <a:solidFill>
                  <a:srgbClr val="47441C"/>
                </a:solidFill>
              </a:rPr>
              <a:t>Interface Quality</a:t>
            </a:r>
            <a:br>
              <a:rPr lang="en-US" sz="2100" b="1" dirty="0">
                <a:solidFill>
                  <a:srgbClr val="47441C"/>
                </a:solidFill>
              </a:rPr>
            </a:br>
            <a:r>
              <a:rPr lang="en-US" sz="2100" b="1" dirty="0">
                <a:solidFill>
                  <a:srgbClr val="47441C"/>
                </a:solidFill>
              </a:rPr>
              <a:t>Optimization</a:t>
            </a:r>
            <a:endParaRPr lang="de-DE" sz="2100" b="1" dirty="0">
              <a:solidFill>
                <a:srgbClr val="47441C"/>
              </a:solidFill>
            </a:endParaRPr>
          </a:p>
        </p:txBody>
      </p:sp>
      <p:sp>
        <p:nvSpPr>
          <p:cNvPr id="66" name="AutoShape 25"/>
          <p:cNvSpPr>
            <a:spLocks noChangeArrowheads="1"/>
          </p:cNvSpPr>
          <p:nvPr/>
        </p:nvSpPr>
        <p:spPr bwMode="auto">
          <a:xfrm>
            <a:off x="3463400" y="5272702"/>
            <a:ext cx="3108081" cy="1469231"/>
          </a:xfrm>
          <a:prstGeom prst="cube">
            <a:avLst>
              <a:gd name="adj" fmla="val 8102"/>
            </a:avLst>
          </a:prstGeom>
          <a:solidFill>
            <a:schemeClr val="bg1"/>
          </a:solidFill>
          <a:ln w="15875">
            <a:solidFill>
              <a:schemeClr val="folHlink"/>
            </a:solidFill>
            <a:miter lim="800000"/>
            <a:headEnd type="none" w="sm" len="sm"/>
            <a:tailEnd type="none" w="sm" len="sm"/>
          </a:ln>
        </p:spPr>
        <p:txBody>
          <a:bodyPr wrap="none" anchor="ctr"/>
          <a:lstStyle/>
          <a:p>
            <a:pPr defTabSz="1190625" eaLnBrk="0" fontAlgn="base" hangingPunct="0">
              <a:spcBef>
                <a:spcPct val="0"/>
              </a:spcBef>
              <a:spcAft>
                <a:spcPct val="0"/>
              </a:spcAft>
            </a:pPr>
            <a:r>
              <a:rPr lang="en-US" sz="2100" i="1" dirty="0">
                <a:solidFill>
                  <a:srgbClr val="47441C"/>
                </a:solidFill>
              </a:rPr>
              <a:t>Project Product</a:t>
            </a:r>
          </a:p>
          <a:p>
            <a:pPr defTabSz="1190625" eaLnBrk="0" fontAlgn="base" hangingPunct="0">
              <a:spcBef>
                <a:spcPct val="0"/>
              </a:spcBef>
              <a:spcAft>
                <a:spcPct val="0"/>
              </a:spcAft>
            </a:pPr>
            <a:endParaRPr lang="en-US" sz="2100" dirty="0">
              <a:solidFill>
                <a:srgbClr val="47441C"/>
              </a:solidFill>
            </a:endParaRPr>
          </a:p>
          <a:p>
            <a:pPr defTabSz="1190625" fontAlgn="base">
              <a:spcBef>
                <a:spcPct val="0"/>
              </a:spcBef>
              <a:spcAft>
                <a:spcPct val="0"/>
              </a:spcAft>
            </a:pPr>
            <a:r>
              <a:rPr lang="en-US" sz="2100" b="1" dirty="0">
                <a:solidFill>
                  <a:srgbClr val="47441C"/>
                </a:solidFill>
              </a:rPr>
              <a:t>Distributable Adapter</a:t>
            </a:r>
          </a:p>
          <a:p>
            <a:pPr defTabSz="1190625" fontAlgn="base">
              <a:spcBef>
                <a:spcPct val="0"/>
              </a:spcBef>
              <a:spcAft>
                <a:spcPct val="0"/>
              </a:spcAft>
            </a:pPr>
            <a:r>
              <a:rPr lang="en-US" sz="2100" b="1" dirty="0">
                <a:solidFill>
                  <a:srgbClr val="47441C"/>
                </a:solidFill>
              </a:rPr>
              <a:t>Component Generation</a:t>
            </a:r>
            <a:endParaRPr lang="de-DE" sz="2100" b="1" dirty="0">
              <a:solidFill>
                <a:srgbClr val="47441C"/>
              </a:solidFill>
            </a:endParaRPr>
          </a:p>
        </p:txBody>
      </p:sp>
      <p:sp>
        <p:nvSpPr>
          <p:cNvPr id="67" name="AutoShape 26"/>
          <p:cNvSpPr>
            <a:spLocks noChangeArrowheads="1"/>
          </p:cNvSpPr>
          <p:nvPr/>
        </p:nvSpPr>
        <p:spPr bwMode="auto">
          <a:xfrm>
            <a:off x="3463400" y="6922905"/>
            <a:ext cx="3108081" cy="1469232"/>
          </a:xfrm>
          <a:prstGeom prst="cube">
            <a:avLst>
              <a:gd name="adj" fmla="val 8102"/>
            </a:avLst>
          </a:prstGeom>
          <a:solidFill>
            <a:schemeClr val="bg1"/>
          </a:solidFill>
          <a:ln w="15875">
            <a:solidFill>
              <a:schemeClr val="folHlink"/>
            </a:solidFill>
            <a:miter lim="800000"/>
            <a:headEnd type="none" w="sm" len="sm"/>
            <a:tailEnd type="none" w="sm" len="sm"/>
          </a:ln>
        </p:spPr>
        <p:txBody>
          <a:bodyPr wrap="none" anchor="ctr"/>
          <a:lstStyle/>
          <a:p>
            <a:pPr defTabSz="1190625" eaLnBrk="0" fontAlgn="base" hangingPunct="0">
              <a:spcBef>
                <a:spcPct val="0"/>
              </a:spcBef>
              <a:spcAft>
                <a:spcPct val="0"/>
              </a:spcAft>
            </a:pPr>
            <a:r>
              <a:rPr lang="en-US" sz="2100" i="1" dirty="0">
                <a:solidFill>
                  <a:srgbClr val="47441C"/>
                </a:solidFill>
              </a:rPr>
              <a:t>Project Product</a:t>
            </a:r>
          </a:p>
          <a:p>
            <a:pPr defTabSz="1190625" eaLnBrk="0" fontAlgn="base" hangingPunct="0">
              <a:spcBef>
                <a:spcPct val="0"/>
              </a:spcBef>
              <a:spcAft>
                <a:spcPct val="0"/>
              </a:spcAft>
            </a:pPr>
            <a:endParaRPr lang="en-US" sz="2100" dirty="0">
              <a:solidFill>
                <a:srgbClr val="47441C"/>
              </a:solidFill>
            </a:endParaRPr>
          </a:p>
          <a:p>
            <a:pPr defTabSz="1190625" eaLnBrk="0" fontAlgn="base" hangingPunct="0">
              <a:spcBef>
                <a:spcPct val="0"/>
              </a:spcBef>
              <a:spcAft>
                <a:spcPct val="0"/>
              </a:spcAft>
            </a:pPr>
            <a:r>
              <a:rPr lang="en-US" sz="2100" b="1" dirty="0">
                <a:solidFill>
                  <a:srgbClr val="47441C"/>
                </a:solidFill>
              </a:rPr>
              <a:t>Business Capability </a:t>
            </a:r>
            <a:br>
              <a:rPr lang="en-US" sz="2100" b="1" dirty="0">
                <a:solidFill>
                  <a:srgbClr val="47441C"/>
                </a:solidFill>
              </a:rPr>
            </a:br>
            <a:r>
              <a:rPr lang="en-US" sz="2100" b="1" dirty="0">
                <a:solidFill>
                  <a:srgbClr val="47441C"/>
                </a:solidFill>
              </a:rPr>
              <a:t>Service Creation</a:t>
            </a:r>
            <a:endParaRPr lang="de-DE" sz="2100" b="1" dirty="0">
              <a:solidFill>
                <a:srgbClr val="47441C"/>
              </a:solidFill>
            </a:endParaRPr>
          </a:p>
        </p:txBody>
      </p:sp>
      <p:sp>
        <p:nvSpPr>
          <p:cNvPr id="68" name="Oval 13"/>
          <p:cNvSpPr>
            <a:spLocks noChangeArrowheads="1"/>
          </p:cNvSpPr>
          <p:nvPr/>
        </p:nvSpPr>
        <p:spPr bwMode="auto">
          <a:xfrm>
            <a:off x="6301123" y="4163422"/>
            <a:ext cx="369278" cy="392906"/>
          </a:xfrm>
          <a:prstGeom prst="ellipse">
            <a:avLst/>
          </a:prstGeom>
          <a:solidFill>
            <a:schemeClr val="accent2"/>
          </a:solidFill>
          <a:ln w="19050" algn="ctr">
            <a:solidFill>
              <a:schemeClr val="folHlink"/>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25982" tIns="62991" rIns="125982" bIns="62991" anchor="ctr"/>
          <a:lstStyle/>
          <a:p>
            <a:pPr algn="ctr" defTabSz="1259682" eaLnBrk="0" fontAlgn="base" hangingPunct="0">
              <a:spcBef>
                <a:spcPct val="0"/>
              </a:spcBef>
              <a:spcAft>
                <a:spcPct val="0"/>
              </a:spcAft>
            </a:pPr>
            <a:r>
              <a:rPr lang="de-DE" sz="1950" b="1">
                <a:solidFill>
                  <a:srgbClr val="47441C"/>
                </a:solidFill>
                <a:ea typeface="MS PGothic" pitchFamily="34" charset="-128"/>
              </a:rPr>
              <a:t>A</a:t>
            </a:r>
          </a:p>
        </p:txBody>
      </p:sp>
      <p:sp>
        <p:nvSpPr>
          <p:cNvPr id="69" name="Oval 13"/>
          <p:cNvSpPr>
            <a:spLocks noChangeArrowheads="1"/>
          </p:cNvSpPr>
          <p:nvPr/>
        </p:nvSpPr>
        <p:spPr bwMode="auto">
          <a:xfrm>
            <a:off x="6301123" y="5810864"/>
            <a:ext cx="369278" cy="392906"/>
          </a:xfrm>
          <a:prstGeom prst="ellipse">
            <a:avLst/>
          </a:prstGeom>
          <a:solidFill>
            <a:schemeClr val="accent2"/>
          </a:solidFill>
          <a:ln w="19050" algn="ctr">
            <a:solidFill>
              <a:schemeClr val="folHlink"/>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25982" tIns="62991" rIns="125982" bIns="62991" anchor="ctr"/>
          <a:lstStyle/>
          <a:p>
            <a:pPr algn="ctr" defTabSz="1259682" eaLnBrk="0" fontAlgn="base" hangingPunct="0">
              <a:spcBef>
                <a:spcPct val="0"/>
              </a:spcBef>
              <a:spcAft>
                <a:spcPct val="0"/>
              </a:spcAft>
            </a:pPr>
            <a:r>
              <a:rPr lang="de-DE" sz="1950" b="1">
                <a:solidFill>
                  <a:srgbClr val="47441C"/>
                </a:solidFill>
                <a:ea typeface="MS PGothic" pitchFamily="34" charset="-128"/>
              </a:rPr>
              <a:t>B</a:t>
            </a:r>
          </a:p>
        </p:txBody>
      </p:sp>
      <p:sp>
        <p:nvSpPr>
          <p:cNvPr id="70" name="Oval 13"/>
          <p:cNvSpPr>
            <a:spLocks noChangeArrowheads="1"/>
          </p:cNvSpPr>
          <p:nvPr/>
        </p:nvSpPr>
        <p:spPr bwMode="auto">
          <a:xfrm>
            <a:off x="6301123" y="7461068"/>
            <a:ext cx="369278" cy="392907"/>
          </a:xfrm>
          <a:prstGeom prst="ellipse">
            <a:avLst/>
          </a:prstGeom>
          <a:solidFill>
            <a:schemeClr val="accent2"/>
          </a:solidFill>
          <a:ln w="19050" algn="ctr">
            <a:solidFill>
              <a:schemeClr val="folHlink"/>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25982" tIns="62991" rIns="125982" bIns="62991" anchor="ctr"/>
          <a:lstStyle/>
          <a:p>
            <a:pPr algn="ctr" defTabSz="1259682" eaLnBrk="0" fontAlgn="base" hangingPunct="0">
              <a:spcBef>
                <a:spcPct val="0"/>
              </a:spcBef>
              <a:spcAft>
                <a:spcPct val="0"/>
              </a:spcAft>
            </a:pPr>
            <a:r>
              <a:rPr lang="de-DE" sz="1950" b="1">
                <a:solidFill>
                  <a:srgbClr val="47441C"/>
                </a:solidFill>
                <a:ea typeface="MS PGothic" pitchFamily="34" charset="-128"/>
              </a:rPr>
              <a:t>C</a:t>
            </a:r>
          </a:p>
        </p:txBody>
      </p:sp>
      <p:pic>
        <p:nvPicPr>
          <p:cNvPr id="38" name="Bild 37"/>
          <p:cNvPicPr>
            <a:picLocks noChangeAspect="1"/>
          </p:cNvPicPr>
          <p:nvPr/>
        </p:nvPicPr>
        <p:blipFill rotWithShape="1">
          <a:blip r:embed="rId23"/>
          <a:srcRect l="39353" t="9" r="40950" b="-9"/>
          <a:stretch/>
        </p:blipFill>
        <p:spPr>
          <a:xfrm>
            <a:off x="1518393" y="4173105"/>
            <a:ext cx="1156905" cy="3145206"/>
          </a:xfrm>
          <a:prstGeom prst="rect">
            <a:avLst/>
          </a:prstGeom>
        </p:spPr>
      </p:pic>
      <p:sp>
        <p:nvSpPr>
          <p:cNvPr id="39" name="Oval 12">
            <a:hlinkClick r:id="rId24"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40414261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 name="Richtungspfeil 384"/>
          <p:cNvSpPr/>
          <p:nvPr/>
        </p:nvSpPr>
        <p:spPr>
          <a:xfrm flipH="1">
            <a:off x="2675297" y="2247698"/>
            <a:ext cx="1893861" cy="6877065"/>
          </a:xfrm>
          <a:prstGeom prst="homePlat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en-US">
              <a:solidFill>
                <a:srgbClr val="FFFFFF"/>
              </a:solidFill>
            </a:endParaRPr>
          </a:p>
        </p:txBody>
      </p:sp>
      <p:sp>
        <p:nvSpPr>
          <p:cNvPr id="387" name="Rechteck 386"/>
          <p:cNvSpPr/>
          <p:nvPr/>
        </p:nvSpPr>
        <p:spPr>
          <a:xfrm>
            <a:off x="3873608" y="2405187"/>
            <a:ext cx="11442594" cy="660145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en-US">
              <a:solidFill>
                <a:srgbClr val="000000"/>
              </a:solidFill>
            </a:endParaRPr>
          </a:p>
        </p:txBody>
      </p:sp>
      <p:sp>
        <p:nvSpPr>
          <p:cNvPr id="386" name="Abgerundetes Rechteck 385"/>
          <p:cNvSpPr/>
          <p:nvPr/>
        </p:nvSpPr>
        <p:spPr>
          <a:xfrm>
            <a:off x="914656" y="4153157"/>
            <a:ext cx="2342144" cy="304481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en-US">
              <a:solidFill>
                <a:srgbClr val="000000"/>
              </a:solidFill>
            </a:endParaRPr>
          </a:p>
        </p:txBody>
      </p:sp>
      <p:sp>
        <p:nvSpPr>
          <p:cNvPr id="2" name="Titel 1"/>
          <p:cNvSpPr>
            <a:spLocks noGrp="1"/>
          </p:cNvSpPr>
          <p:nvPr>
            <p:ph type="title"/>
          </p:nvPr>
        </p:nvSpPr>
        <p:spPr/>
        <p:txBody>
          <a:bodyPr/>
          <a:lstStyle/>
          <a:p>
            <a:r>
              <a:rPr lang="de-DE" sz="4200" dirty="0"/>
              <a:t>Ein </a:t>
            </a:r>
            <a:r>
              <a:rPr lang="de-DE" sz="4200" cap="small" dirty="0"/>
              <a:t>RapidSOA Projekt</a:t>
            </a:r>
            <a:r>
              <a:rPr lang="de-DE" sz="4200" dirty="0"/>
              <a:t> setzt das Geschäftsmodell aus dem Workshop in eine digitale Dienstleistung um, </a:t>
            </a:r>
            <a:br>
              <a:rPr lang="de-DE" sz="4200" dirty="0"/>
            </a:br>
            <a:r>
              <a:rPr lang="de-DE" sz="4200" dirty="0"/>
              <a:t>die sofort neue Umsätze erzielt</a:t>
            </a:r>
          </a:p>
        </p:txBody>
      </p:sp>
      <p:sp>
        <p:nvSpPr>
          <p:cNvPr id="159" name="Foliennummernplatzhalter 2"/>
          <p:cNvSpPr>
            <a:spLocks noGrp="1"/>
          </p:cNvSpPr>
          <p:nvPr>
            <p:ph type="sldNum" sz="quarter" idx="12"/>
          </p:nvPr>
        </p:nvSpPr>
        <p:spPr/>
        <p:txBody>
          <a:bodyPr/>
          <a:lstStyle/>
          <a:p>
            <a:fld id="{49F69FE2-5360-4081-8C9C-5E6D67946672}" type="slidenum">
              <a:rPr lang="en-US" smtClean="0">
                <a:solidFill>
                  <a:srgbClr val="FFFFFF"/>
                </a:solidFill>
              </a:rPr>
              <a:pPr/>
              <a:t>32</a:t>
            </a:fld>
            <a:endParaRPr lang="en-US">
              <a:solidFill>
                <a:srgbClr val="FFFFFF"/>
              </a:solidFill>
            </a:endParaRPr>
          </a:p>
        </p:txBody>
      </p:sp>
      <p:graphicFrame>
        <p:nvGraphicFramePr>
          <p:cNvPr id="2444291" name="Rectangle 3" hidden="1"/>
          <p:cNvGraphicFramePr>
            <a:graphicFrameLocks/>
          </p:cNvGraphicFramePr>
          <p:nvPr>
            <p:custDataLst>
              <p:tags r:id="rId2"/>
            </p:custDataLst>
          </p:nvPr>
        </p:nvGraphicFramePr>
        <p:xfrm>
          <a:off x="2286000" y="0"/>
          <a:ext cx="219807" cy="238125"/>
        </p:xfrm>
        <a:graphic>
          <a:graphicData uri="http://schemas.openxmlformats.org/presentationml/2006/ole">
            <mc:AlternateContent xmlns:mc="http://schemas.openxmlformats.org/markup-compatibility/2006">
              <mc:Choice xmlns:v="urn:schemas-microsoft-com:vml" Requires="v">
                <p:oleObj spid="_x0000_s13365" r:id="rId6" imgW="0" imgH="0" progId="">
                  <p:embed/>
                </p:oleObj>
              </mc:Choice>
              <mc:Fallback>
                <p:oleObj r:id="rId6"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2286000" y="0"/>
                        <a:ext cx="219807" cy="238125"/>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44292" name="Rectangle 37" hidden="1"/>
          <p:cNvSpPr>
            <a:spLocks noChangeArrowheads="1"/>
          </p:cNvSpPr>
          <p:nvPr>
            <p:custDataLst>
              <p:tags r:id="rId3"/>
            </p:custDataLst>
          </p:nvPr>
        </p:nvSpPr>
        <p:spPr bwMode="auto">
          <a:xfrm>
            <a:off x="2286000" y="0"/>
            <a:ext cx="219807" cy="238125"/>
          </a:xfrm>
          <a:prstGeom prst="rect">
            <a:avLst/>
          </a:prstGeom>
          <a:solidFill>
            <a:srgbClr val="FEF800"/>
          </a:solidFill>
          <a:ln w="9525">
            <a:solidFill>
              <a:schemeClr val="tx1"/>
            </a:solidFill>
            <a:miter lim="800000"/>
            <a:headEnd/>
            <a:tailEnd/>
          </a:ln>
        </p:spPr>
        <p:txBody>
          <a:bodyPr wrap="none" lIns="38099" tIns="0" rIns="38099" bIns="0" anchor="ctr"/>
          <a:lstStyle/>
          <a:p>
            <a:pPr algn="ctr" defTabSz="685800" fontAlgn="base">
              <a:spcBef>
                <a:spcPct val="0"/>
              </a:spcBef>
              <a:spcAft>
                <a:spcPct val="0"/>
              </a:spcAft>
            </a:pPr>
            <a:r>
              <a:rPr lang="en-US" sz="2400" b="1">
                <a:solidFill>
                  <a:srgbClr val="47441C"/>
                </a:solidFill>
                <a:cs typeface="Arial" charset="0"/>
              </a:rPr>
              <a:t>100</a:t>
            </a:r>
          </a:p>
        </p:txBody>
      </p:sp>
      <p:sp>
        <p:nvSpPr>
          <p:cNvPr id="380" name="Textfeld 379"/>
          <p:cNvSpPr txBox="1"/>
          <p:nvPr/>
        </p:nvSpPr>
        <p:spPr>
          <a:xfrm>
            <a:off x="3873608" y="1966607"/>
            <a:ext cx="10106762" cy="415498"/>
          </a:xfrm>
          <a:prstGeom prst="rect">
            <a:avLst/>
          </a:prstGeom>
          <a:noFill/>
        </p:spPr>
        <p:txBody>
          <a:bodyPr wrap="square" rtlCol="0">
            <a:spAutoFit/>
          </a:bodyPr>
          <a:lstStyle/>
          <a:p>
            <a:pPr algn="ctr" defTabSz="685800"/>
            <a:r>
              <a:rPr lang="en-US" sz="2100" cap="all" dirty="0" err="1">
                <a:solidFill>
                  <a:srgbClr val="000000"/>
                </a:solidFill>
              </a:rPr>
              <a:t>DurchgänGig</a:t>
            </a:r>
            <a:r>
              <a:rPr lang="en-US" sz="2100" cap="all" dirty="0">
                <a:solidFill>
                  <a:srgbClr val="000000"/>
                </a:solidFill>
              </a:rPr>
              <a:t> von der </a:t>
            </a:r>
            <a:r>
              <a:rPr lang="en-US" sz="2100" cap="all" dirty="0" err="1">
                <a:solidFill>
                  <a:srgbClr val="000000"/>
                </a:solidFill>
              </a:rPr>
              <a:t>Idee</a:t>
            </a:r>
            <a:r>
              <a:rPr lang="en-US" sz="2100" cap="all" dirty="0">
                <a:solidFill>
                  <a:srgbClr val="000000"/>
                </a:solidFill>
              </a:rPr>
              <a:t> </a:t>
            </a:r>
            <a:r>
              <a:rPr lang="en-US" sz="2100" cap="all" dirty="0" err="1">
                <a:solidFill>
                  <a:srgbClr val="000000"/>
                </a:solidFill>
              </a:rPr>
              <a:t>über</a:t>
            </a:r>
            <a:r>
              <a:rPr lang="en-US" sz="2100" cap="all" dirty="0">
                <a:solidFill>
                  <a:srgbClr val="000000"/>
                </a:solidFill>
              </a:rPr>
              <a:t> das Projekt </a:t>
            </a:r>
            <a:r>
              <a:rPr lang="en-US" sz="2100" cap="all" dirty="0" err="1">
                <a:solidFill>
                  <a:srgbClr val="000000"/>
                </a:solidFill>
              </a:rPr>
              <a:t>bis</a:t>
            </a:r>
            <a:r>
              <a:rPr lang="en-US" sz="2100" cap="all" dirty="0">
                <a:solidFill>
                  <a:srgbClr val="000000"/>
                </a:solidFill>
              </a:rPr>
              <a:t> </a:t>
            </a:r>
            <a:r>
              <a:rPr lang="en-US" sz="2100" cap="all" dirty="0" err="1">
                <a:solidFill>
                  <a:srgbClr val="000000"/>
                </a:solidFill>
              </a:rPr>
              <a:t>hin</a:t>
            </a:r>
            <a:r>
              <a:rPr lang="en-US" sz="2100" cap="all" dirty="0">
                <a:solidFill>
                  <a:srgbClr val="000000"/>
                </a:solidFill>
              </a:rPr>
              <a:t> </a:t>
            </a:r>
            <a:r>
              <a:rPr lang="en-US" sz="2100" cap="all" dirty="0" err="1">
                <a:solidFill>
                  <a:srgbClr val="000000"/>
                </a:solidFill>
              </a:rPr>
              <a:t>zur</a:t>
            </a:r>
            <a:r>
              <a:rPr lang="en-US" sz="2100" cap="all" dirty="0">
                <a:solidFill>
                  <a:srgbClr val="000000"/>
                </a:solidFill>
              </a:rPr>
              <a:t> </a:t>
            </a:r>
            <a:r>
              <a:rPr lang="en-US" sz="2100" cap="all" dirty="0" err="1">
                <a:solidFill>
                  <a:srgbClr val="000000"/>
                </a:solidFill>
              </a:rPr>
              <a:t>Lösung</a:t>
            </a:r>
            <a:endParaRPr lang="en-US" sz="2100" cap="all" dirty="0">
              <a:solidFill>
                <a:srgbClr val="000000"/>
              </a:solidFill>
            </a:endParaRPr>
          </a:p>
        </p:txBody>
      </p:sp>
      <p:pic>
        <p:nvPicPr>
          <p:cNvPr id="4" name="Bild 3"/>
          <p:cNvPicPr>
            <a:picLocks noChangeAspect="1"/>
          </p:cNvPicPr>
          <p:nvPr/>
        </p:nvPicPr>
        <p:blipFill>
          <a:blip r:embed="rId7"/>
          <a:stretch>
            <a:fillRect/>
          </a:stretch>
        </p:blipFill>
        <p:spPr>
          <a:xfrm>
            <a:off x="5004282" y="6098797"/>
            <a:ext cx="4806351" cy="2675852"/>
          </a:xfrm>
          <a:prstGeom prst="rect">
            <a:avLst/>
          </a:prstGeom>
        </p:spPr>
      </p:pic>
      <p:pic>
        <p:nvPicPr>
          <p:cNvPr id="6" name="Bild 5"/>
          <p:cNvPicPr>
            <a:picLocks noChangeAspect="1"/>
          </p:cNvPicPr>
          <p:nvPr/>
        </p:nvPicPr>
        <p:blipFill>
          <a:blip r:embed="rId8"/>
          <a:stretch>
            <a:fillRect/>
          </a:stretch>
        </p:blipFill>
        <p:spPr>
          <a:xfrm>
            <a:off x="3968010" y="2428271"/>
            <a:ext cx="11336700" cy="3550115"/>
          </a:xfrm>
          <a:prstGeom prst="rect">
            <a:avLst/>
          </a:prstGeom>
        </p:spPr>
      </p:pic>
      <p:pic>
        <p:nvPicPr>
          <p:cNvPr id="18" name="Bild 17"/>
          <p:cNvPicPr>
            <a:picLocks noChangeAspect="1"/>
          </p:cNvPicPr>
          <p:nvPr/>
        </p:nvPicPr>
        <p:blipFill rotWithShape="1">
          <a:blip r:embed="rId9"/>
          <a:srcRect l="59038" r="21265"/>
          <a:stretch/>
        </p:blipFill>
        <p:spPr>
          <a:xfrm>
            <a:off x="1518393" y="4173105"/>
            <a:ext cx="1156905" cy="3145206"/>
          </a:xfrm>
          <a:prstGeom prst="rect">
            <a:avLst/>
          </a:prstGeom>
        </p:spPr>
      </p:pic>
      <p:pic>
        <p:nvPicPr>
          <p:cNvPr id="8" name="Bild 7"/>
          <p:cNvPicPr>
            <a:picLocks noChangeAspect="1"/>
          </p:cNvPicPr>
          <p:nvPr/>
        </p:nvPicPr>
        <p:blipFill>
          <a:blip r:embed="rId10"/>
          <a:stretch>
            <a:fillRect/>
          </a:stretch>
        </p:blipFill>
        <p:spPr>
          <a:xfrm>
            <a:off x="9633651" y="5891097"/>
            <a:ext cx="5235933" cy="2854428"/>
          </a:xfrm>
          <a:prstGeom prst="rect">
            <a:avLst/>
          </a:prstGeom>
        </p:spPr>
      </p:pic>
      <p:sp>
        <p:nvSpPr>
          <p:cNvPr id="14" name="Oval 12">
            <a:hlinkClick r:id="rId11"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370958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 name="Richtungspfeil 384"/>
          <p:cNvSpPr/>
          <p:nvPr/>
        </p:nvSpPr>
        <p:spPr>
          <a:xfrm flipH="1">
            <a:off x="2675297" y="2247698"/>
            <a:ext cx="1893861" cy="6877065"/>
          </a:xfrm>
          <a:prstGeom prst="homePlat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en-US">
              <a:solidFill>
                <a:srgbClr val="FFFFFF"/>
              </a:solidFill>
            </a:endParaRPr>
          </a:p>
        </p:txBody>
      </p:sp>
      <p:sp>
        <p:nvSpPr>
          <p:cNvPr id="387" name="Rechteck 386"/>
          <p:cNvSpPr/>
          <p:nvPr/>
        </p:nvSpPr>
        <p:spPr>
          <a:xfrm>
            <a:off x="3873608" y="2405187"/>
            <a:ext cx="11442594" cy="660145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en-US">
              <a:solidFill>
                <a:srgbClr val="000000"/>
              </a:solidFill>
            </a:endParaRPr>
          </a:p>
        </p:txBody>
      </p:sp>
      <p:sp>
        <p:nvSpPr>
          <p:cNvPr id="386" name="Abgerundetes Rechteck 385"/>
          <p:cNvSpPr/>
          <p:nvPr/>
        </p:nvSpPr>
        <p:spPr>
          <a:xfrm>
            <a:off x="914656" y="4153157"/>
            <a:ext cx="2342144" cy="304481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en-US">
              <a:solidFill>
                <a:srgbClr val="000000"/>
              </a:solidFill>
            </a:endParaRPr>
          </a:p>
        </p:txBody>
      </p:sp>
      <p:sp>
        <p:nvSpPr>
          <p:cNvPr id="2" name="Titel 1"/>
          <p:cNvSpPr>
            <a:spLocks noGrp="1"/>
          </p:cNvSpPr>
          <p:nvPr>
            <p:ph type="title"/>
          </p:nvPr>
        </p:nvSpPr>
        <p:spPr/>
        <p:txBody>
          <a:bodyPr/>
          <a:lstStyle/>
          <a:p>
            <a:r>
              <a:rPr lang="de-DE" sz="4200" dirty="0" err="1"/>
              <a:t>Governance</a:t>
            </a:r>
            <a:r>
              <a:rPr lang="de-DE" sz="4200" dirty="0"/>
              <a:t> wird durch ein EAMD Programm-Management gewährleistet</a:t>
            </a:r>
          </a:p>
        </p:txBody>
      </p:sp>
      <p:sp>
        <p:nvSpPr>
          <p:cNvPr id="159" name="Foliennummernplatzhalter 2"/>
          <p:cNvSpPr>
            <a:spLocks noGrp="1"/>
          </p:cNvSpPr>
          <p:nvPr>
            <p:ph type="sldNum" sz="quarter" idx="12"/>
          </p:nvPr>
        </p:nvSpPr>
        <p:spPr/>
        <p:txBody>
          <a:bodyPr/>
          <a:lstStyle/>
          <a:p>
            <a:fld id="{49F69FE2-5360-4081-8C9C-5E6D67946672}" type="slidenum">
              <a:rPr lang="en-US" smtClean="0">
                <a:solidFill>
                  <a:srgbClr val="FFFFFF"/>
                </a:solidFill>
              </a:rPr>
              <a:pPr/>
              <a:t>33</a:t>
            </a:fld>
            <a:endParaRPr lang="en-US">
              <a:solidFill>
                <a:srgbClr val="FFFFFF"/>
              </a:solidFill>
            </a:endParaRPr>
          </a:p>
        </p:txBody>
      </p:sp>
      <p:graphicFrame>
        <p:nvGraphicFramePr>
          <p:cNvPr id="2444291" name="Rectangle 3" hidden="1"/>
          <p:cNvGraphicFramePr>
            <a:graphicFrameLocks/>
          </p:cNvGraphicFramePr>
          <p:nvPr>
            <p:custDataLst>
              <p:tags r:id="rId2"/>
            </p:custDataLst>
          </p:nvPr>
        </p:nvGraphicFramePr>
        <p:xfrm>
          <a:off x="2286000" y="0"/>
          <a:ext cx="219807" cy="238125"/>
        </p:xfrm>
        <a:graphic>
          <a:graphicData uri="http://schemas.openxmlformats.org/presentationml/2006/ole">
            <mc:AlternateContent xmlns:mc="http://schemas.openxmlformats.org/markup-compatibility/2006">
              <mc:Choice xmlns:v="urn:schemas-microsoft-com:vml" Requires="v">
                <p:oleObj spid="_x0000_s14389" r:id="rId6" imgW="0" imgH="0" progId="">
                  <p:embed/>
                </p:oleObj>
              </mc:Choice>
              <mc:Fallback>
                <p:oleObj r:id="rId6"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2286000" y="0"/>
                        <a:ext cx="219807" cy="238125"/>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44292" name="Rectangle 37" hidden="1"/>
          <p:cNvSpPr>
            <a:spLocks noChangeArrowheads="1"/>
          </p:cNvSpPr>
          <p:nvPr>
            <p:custDataLst>
              <p:tags r:id="rId3"/>
            </p:custDataLst>
          </p:nvPr>
        </p:nvSpPr>
        <p:spPr bwMode="auto">
          <a:xfrm>
            <a:off x="2286000" y="0"/>
            <a:ext cx="219807" cy="238125"/>
          </a:xfrm>
          <a:prstGeom prst="rect">
            <a:avLst/>
          </a:prstGeom>
          <a:solidFill>
            <a:srgbClr val="FEF800"/>
          </a:solidFill>
          <a:ln w="9525">
            <a:solidFill>
              <a:schemeClr val="tx1"/>
            </a:solidFill>
            <a:miter lim="800000"/>
            <a:headEnd/>
            <a:tailEnd/>
          </a:ln>
        </p:spPr>
        <p:txBody>
          <a:bodyPr wrap="none" lIns="38099" tIns="0" rIns="38099" bIns="0" anchor="ctr"/>
          <a:lstStyle/>
          <a:p>
            <a:pPr algn="ctr" defTabSz="685800" fontAlgn="base">
              <a:spcBef>
                <a:spcPct val="0"/>
              </a:spcBef>
              <a:spcAft>
                <a:spcPct val="0"/>
              </a:spcAft>
            </a:pPr>
            <a:r>
              <a:rPr lang="en-US" sz="2400" b="1">
                <a:solidFill>
                  <a:srgbClr val="47441C"/>
                </a:solidFill>
                <a:cs typeface="Arial" charset="0"/>
              </a:rPr>
              <a:t>100</a:t>
            </a:r>
          </a:p>
        </p:txBody>
      </p:sp>
      <p:sp>
        <p:nvSpPr>
          <p:cNvPr id="380" name="Textfeld 379"/>
          <p:cNvSpPr txBox="1"/>
          <p:nvPr/>
        </p:nvSpPr>
        <p:spPr>
          <a:xfrm>
            <a:off x="4345877" y="1931505"/>
            <a:ext cx="9021042" cy="507831"/>
          </a:xfrm>
          <a:prstGeom prst="rect">
            <a:avLst/>
          </a:prstGeom>
          <a:noFill/>
        </p:spPr>
        <p:txBody>
          <a:bodyPr wrap="square" rtlCol="0">
            <a:spAutoFit/>
          </a:bodyPr>
          <a:lstStyle/>
          <a:p>
            <a:pPr algn="ctr" defTabSz="685800"/>
            <a:r>
              <a:rPr lang="en-US" cap="all" dirty="0" err="1">
                <a:solidFill>
                  <a:srgbClr val="000000"/>
                </a:solidFill>
              </a:rPr>
              <a:t>TransformationsProzess</a:t>
            </a:r>
            <a:r>
              <a:rPr lang="en-US" cap="all" dirty="0">
                <a:solidFill>
                  <a:srgbClr val="000000"/>
                </a:solidFill>
              </a:rPr>
              <a:t> </a:t>
            </a:r>
            <a:r>
              <a:rPr lang="en-US" cap="all" dirty="0" err="1">
                <a:solidFill>
                  <a:srgbClr val="000000"/>
                </a:solidFill>
              </a:rPr>
              <a:t>Mit</a:t>
            </a:r>
            <a:r>
              <a:rPr lang="en-US" cap="all" dirty="0">
                <a:solidFill>
                  <a:srgbClr val="000000"/>
                </a:solidFill>
              </a:rPr>
              <a:t> “Projekt </a:t>
            </a:r>
            <a:r>
              <a:rPr lang="en-US" cap="all" dirty="0" err="1">
                <a:solidFill>
                  <a:srgbClr val="000000"/>
                </a:solidFill>
              </a:rPr>
              <a:t>als</a:t>
            </a:r>
            <a:r>
              <a:rPr lang="en-US" cap="all" dirty="0">
                <a:solidFill>
                  <a:srgbClr val="000000"/>
                </a:solidFill>
              </a:rPr>
              <a:t> </a:t>
            </a:r>
            <a:r>
              <a:rPr lang="en-US" cap="all" dirty="0" err="1">
                <a:solidFill>
                  <a:srgbClr val="000000"/>
                </a:solidFill>
              </a:rPr>
              <a:t>Produkt</a:t>
            </a:r>
            <a:r>
              <a:rPr lang="en-US" cap="all" dirty="0">
                <a:solidFill>
                  <a:srgbClr val="000000"/>
                </a:solidFill>
              </a:rPr>
              <a:t>”</a:t>
            </a:r>
            <a:endParaRPr lang="en-US" cap="all" dirty="0">
              <a:solidFill>
                <a:srgbClr val="0B6DBC"/>
              </a:solidFill>
              <a:latin typeface="CQUADRAT"/>
              <a:cs typeface="CQUADRAT"/>
            </a:endParaRPr>
          </a:p>
        </p:txBody>
      </p:sp>
      <p:pic>
        <p:nvPicPr>
          <p:cNvPr id="16" name="Bild 15"/>
          <p:cNvPicPr>
            <a:picLocks noChangeAspect="1"/>
          </p:cNvPicPr>
          <p:nvPr/>
        </p:nvPicPr>
        <p:blipFill rotWithShape="1">
          <a:blip r:embed="rId7"/>
          <a:srcRect l="78826" t="634" r="2024" b="-634"/>
          <a:stretch/>
        </p:blipFill>
        <p:spPr>
          <a:xfrm>
            <a:off x="1550505" y="4173105"/>
            <a:ext cx="1124793" cy="3145206"/>
          </a:xfrm>
          <a:prstGeom prst="rect">
            <a:avLst/>
          </a:prstGeom>
        </p:spPr>
      </p:pic>
      <p:pic>
        <p:nvPicPr>
          <p:cNvPr id="5" name="Bild 4"/>
          <p:cNvPicPr>
            <a:picLocks noChangeAspect="1"/>
          </p:cNvPicPr>
          <p:nvPr/>
        </p:nvPicPr>
        <p:blipFill>
          <a:blip r:embed="rId8"/>
          <a:stretch>
            <a:fillRect/>
          </a:stretch>
        </p:blipFill>
        <p:spPr>
          <a:xfrm>
            <a:off x="7651069" y="2477304"/>
            <a:ext cx="7386431" cy="3276603"/>
          </a:xfrm>
          <a:prstGeom prst="rect">
            <a:avLst/>
          </a:prstGeom>
        </p:spPr>
      </p:pic>
      <p:pic>
        <p:nvPicPr>
          <p:cNvPr id="82" name="Bild 81"/>
          <p:cNvPicPr>
            <a:picLocks noChangeAspect="1"/>
          </p:cNvPicPr>
          <p:nvPr/>
        </p:nvPicPr>
        <p:blipFill>
          <a:blip r:embed="rId9"/>
          <a:stretch>
            <a:fillRect/>
          </a:stretch>
        </p:blipFill>
        <p:spPr>
          <a:xfrm>
            <a:off x="5144750" y="2633052"/>
            <a:ext cx="1496459" cy="2075733"/>
          </a:xfrm>
          <a:prstGeom prst="rect">
            <a:avLst/>
          </a:prstGeom>
        </p:spPr>
      </p:pic>
      <p:sp>
        <p:nvSpPr>
          <p:cNvPr id="83" name="Textfeld 82"/>
          <p:cNvSpPr txBox="1"/>
          <p:nvPr/>
        </p:nvSpPr>
        <p:spPr>
          <a:xfrm>
            <a:off x="4345877" y="4305831"/>
            <a:ext cx="3228252" cy="923330"/>
          </a:xfrm>
          <a:prstGeom prst="rect">
            <a:avLst/>
          </a:prstGeom>
          <a:noFill/>
        </p:spPr>
        <p:txBody>
          <a:bodyPr wrap="square" rtlCol="0">
            <a:spAutoFit/>
          </a:bodyPr>
          <a:lstStyle>
            <a:defPPr>
              <a:defRPr lang="de-DE"/>
            </a:defPPr>
            <a:lvl1pPr>
              <a:defRPr cap="all"/>
            </a:lvl1pPr>
          </a:lstStyle>
          <a:p>
            <a:pPr defTabSz="685800"/>
            <a:endParaRPr lang="de-DE" dirty="0">
              <a:solidFill>
                <a:srgbClr val="000000"/>
              </a:solidFill>
            </a:endParaRPr>
          </a:p>
          <a:p>
            <a:pPr defTabSz="685800"/>
            <a:r>
              <a:rPr lang="de-DE" dirty="0">
                <a:solidFill>
                  <a:srgbClr val="000000"/>
                </a:solidFill>
              </a:rPr>
              <a:t>Erfolg hoch Drei</a:t>
            </a:r>
          </a:p>
        </p:txBody>
      </p:sp>
      <p:pic>
        <p:nvPicPr>
          <p:cNvPr id="84" name="Bild 83"/>
          <p:cNvPicPr>
            <a:picLocks noChangeAspect="1"/>
          </p:cNvPicPr>
          <p:nvPr/>
        </p:nvPicPr>
        <p:blipFill rotWithShape="1">
          <a:blip r:embed="rId10"/>
          <a:srcRect l="72309"/>
          <a:stretch/>
        </p:blipFill>
        <p:spPr>
          <a:xfrm>
            <a:off x="3888515" y="5275328"/>
            <a:ext cx="3208166" cy="3628091"/>
          </a:xfrm>
          <a:prstGeom prst="rect">
            <a:avLst/>
          </a:prstGeom>
        </p:spPr>
      </p:pic>
      <p:pic>
        <p:nvPicPr>
          <p:cNvPr id="3" name="Bild 2"/>
          <p:cNvPicPr>
            <a:picLocks noChangeAspect="1"/>
          </p:cNvPicPr>
          <p:nvPr/>
        </p:nvPicPr>
        <p:blipFill>
          <a:blip r:embed="rId11"/>
          <a:stretch>
            <a:fillRect/>
          </a:stretch>
        </p:blipFill>
        <p:spPr>
          <a:xfrm>
            <a:off x="3892649" y="5745708"/>
            <a:ext cx="11331321" cy="3157710"/>
          </a:xfrm>
          <a:prstGeom prst="rect">
            <a:avLst/>
          </a:prstGeom>
        </p:spPr>
      </p:pic>
      <p:sp>
        <p:nvSpPr>
          <p:cNvPr id="17" name="Oval 12">
            <a:hlinkClick r:id="rId12"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6782535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el 33"/>
          <p:cNvSpPr>
            <a:spLocks noGrp="1"/>
          </p:cNvSpPr>
          <p:nvPr>
            <p:ph type="title"/>
          </p:nvPr>
        </p:nvSpPr>
        <p:spPr/>
        <p:txBody>
          <a:bodyPr/>
          <a:lstStyle/>
          <a:p>
            <a:r>
              <a:rPr lang="en-US" noProof="0" dirty="0"/>
              <a:t>As a  Market Place for Digital Transformation</a:t>
            </a:r>
            <a:br>
              <a:rPr lang="en-US" noProof="0" dirty="0"/>
            </a:br>
            <a:r>
              <a:rPr lang="en-US" noProof="0" dirty="0"/>
              <a:t>we accompany you through the whole lifecycle</a:t>
            </a:r>
          </a:p>
        </p:txBody>
      </p:sp>
      <p:sp>
        <p:nvSpPr>
          <p:cNvPr id="33" name="Inhaltsplatzhalter 32"/>
          <p:cNvSpPr>
            <a:spLocks noGrp="1"/>
          </p:cNvSpPr>
          <p:nvPr>
            <p:ph sz="half" idx="2"/>
          </p:nvPr>
        </p:nvSpPr>
        <p:spPr>
          <a:xfrm>
            <a:off x="8001000" y="2171700"/>
            <a:ext cx="10363200" cy="6788945"/>
          </a:xfrm>
        </p:spPr>
        <p:txBody>
          <a:bodyPr>
            <a:noAutofit/>
          </a:bodyPr>
          <a:lstStyle/>
          <a:p>
            <a:r>
              <a:rPr lang="en-US" sz="2400" b="1" i="1" noProof="0" dirty="0"/>
              <a:t>Recycle</a:t>
            </a:r>
          </a:p>
          <a:p>
            <a:pPr lvl="1"/>
            <a:r>
              <a:rPr lang="en-US" sz="1400" cap="small" noProof="0" dirty="0"/>
              <a:t>Recycling Fascination</a:t>
            </a:r>
            <a:r>
              <a:rPr lang="en-US" sz="1400" noProof="0" dirty="0"/>
              <a:t> – Start with what you have in your hands</a:t>
            </a:r>
            <a:endParaRPr lang="en-US" sz="3200" b="1" i="1" noProof="0" dirty="0"/>
          </a:p>
          <a:p>
            <a:r>
              <a:rPr lang="en-US" sz="2400" b="1" i="1" noProof="0" dirty="0"/>
              <a:t>Plan</a:t>
            </a:r>
          </a:p>
          <a:p>
            <a:pPr lvl="1"/>
            <a:r>
              <a:rPr lang="en-US" sz="1400" cap="small" noProof="0" dirty="0"/>
              <a:t>Executive Coaching – </a:t>
            </a:r>
            <a:r>
              <a:rPr lang="en-US" sz="1400" noProof="0" dirty="0"/>
              <a:t>IM-IM the Fascination of Intrinsic Motivation and unlimited energy</a:t>
            </a:r>
          </a:p>
          <a:p>
            <a:pPr lvl="1"/>
            <a:r>
              <a:rPr lang="en-US" sz="1400" cap="small" noProof="0" dirty="0"/>
              <a:t>Systemic Business Design </a:t>
            </a:r>
            <a:r>
              <a:rPr lang="en-US" sz="1400" noProof="0" dirty="0"/>
              <a:t>– Create a digital Business Model Hypothesis in less than a week</a:t>
            </a:r>
          </a:p>
          <a:p>
            <a:pPr lvl="1"/>
            <a:r>
              <a:rPr lang="en-US" sz="1400" cap="small" noProof="0" dirty="0"/>
              <a:t>The Last Architecture – </a:t>
            </a:r>
            <a:r>
              <a:rPr lang="en-US" sz="1400" noProof="0" dirty="0"/>
              <a:t>Understand how THE ONE Internet of Things includes your business</a:t>
            </a:r>
          </a:p>
          <a:p>
            <a:pPr lvl="1"/>
            <a:r>
              <a:rPr lang="en-US" sz="1400" cap="small" noProof="0" dirty="0"/>
              <a:t>EAM Descriptors – </a:t>
            </a:r>
            <a:r>
              <a:rPr lang="en-US" sz="1400" noProof="0" dirty="0"/>
              <a:t>Enable Digital Tactic Design for you Portfolio and Program Management</a:t>
            </a:r>
          </a:p>
          <a:p>
            <a:r>
              <a:rPr lang="en-US" sz="2400" b="1" i="1" noProof="0" dirty="0"/>
              <a:t>Build</a:t>
            </a:r>
          </a:p>
          <a:p>
            <a:pPr lvl="1"/>
            <a:r>
              <a:rPr lang="en-US" sz="1400" cap="small" noProof="0" dirty="0"/>
              <a:t>WODA – </a:t>
            </a:r>
            <a:r>
              <a:rPr lang="en-US" sz="1400" noProof="0" dirty="0"/>
              <a:t>a Web Operating System for Semantic Interaction</a:t>
            </a:r>
          </a:p>
          <a:p>
            <a:pPr lvl="1"/>
            <a:r>
              <a:rPr lang="en-US" sz="1400" cap="small" noProof="0" dirty="0"/>
              <a:t>RapidSOA™ </a:t>
            </a:r>
            <a:r>
              <a:rPr lang="en-US" sz="1400" noProof="0" dirty="0"/>
              <a:t>– implement and proof your Business Model  time-boxed, fix-priced, feature-cut</a:t>
            </a:r>
          </a:p>
          <a:p>
            <a:pPr lvl="1"/>
            <a:r>
              <a:rPr lang="en-US" sz="1400" cap="small" noProof="0" dirty="0"/>
              <a:t>RapidSOA™ Sourcing – </a:t>
            </a:r>
            <a:r>
              <a:rPr lang="en-US" sz="1400" noProof="0" dirty="0"/>
              <a:t>Certified Blue Circle members implement agile, model-driven &amp; scalable</a:t>
            </a:r>
          </a:p>
          <a:p>
            <a:pPr lvl="1"/>
            <a:r>
              <a:rPr lang="en-US" sz="1400" cap="small" noProof="0" dirty="0"/>
              <a:t>DevOps – </a:t>
            </a:r>
            <a:r>
              <a:rPr lang="en-US" sz="1400" noProof="0" dirty="0"/>
              <a:t>development of Apps and Stores instead of complex unmaintainable legacy systems</a:t>
            </a:r>
          </a:p>
          <a:p>
            <a:r>
              <a:rPr lang="en-US" sz="2400" b="1" i="1" noProof="0" dirty="0"/>
              <a:t>Integrate</a:t>
            </a:r>
          </a:p>
          <a:p>
            <a:pPr lvl="1"/>
            <a:r>
              <a:rPr lang="en-US" sz="1400" cap="small" noProof="0" dirty="0"/>
              <a:t>Rollouts – </a:t>
            </a:r>
            <a:r>
              <a:rPr lang="en-US" sz="1400" noProof="0" dirty="0"/>
              <a:t>Scale your proven Business Model Hypothesis into your next digital business</a:t>
            </a:r>
          </a:p>
          <a:p>
            <a:pPr lvl="1"/>
            <a:r>
              <a:rPr lang="en-US" sz="1400" cap="small" noProof="0" dirty="0"/>
              <a:t>QA&amp;A – </a:t>
            </a:r>
            <a:r>
              <a:rPr lang="en-US" sz="1400" noProof="0" dirty="0"/>
              <a:t>Increase the maturity of you Rollout processes from CMM 2 to CMM 3</a:t>
            </a:r>
          </a:p>
          <a:p>
            <a:pPr lvl="1"/>
            <a:r>
              <a:rPr lang="en-US" sz="1400" cap="small" noProof="0" dirty="0"/>
              <a:t>CI-CD </a:t>
            </a:r>
            <a:r>
              <a:rPr lang="en-US" sz="1400" noProof="0" dirty="0"/>
              <a:t>– Increase the maturity of you Rollout processes from CMM 3 to CMM 4</a:t>
            </a:r>
          </a:p>
          <a:p>
            <a:r>
              <a:rPr lang="en-US" sz="2400" b="1" i="1" noProof="0" dirty="0"/>
              <a:t>Run</a:t>
            </a:r>
          </a:p>
          <a:p>
            <a:pPr lvl="1"/>
            <a:r>
              <a:rPr lang="en-US" sz="1400" cap="small" noProof="0" dirty="0"/>
              <a:t>ONCE </a:t>
            </a:r>
            <a:r>
              <a:rPr lang="en-US" sz="1400" noProof="0" dirty="0"/>
              <a:t>– Object Network Communication Environment: The Heart of IoT</a:t>
            </a:r>
          </a:p>
          <a:p>
            <a:pPr lvl="1"/>
            <a:r>
              <a:rPr lang="en-US" sz="1400" cap="small" noProof="0" dirty="0"/>
              <a:t>THE IoT-LAB – </a:t>
            </a:r>
            <a:r>
              <a:rPr lang="en-US" sz="1400" noProof="0" dirty="0"/>
              <a:t>The crystallization kernel to incubate your own Eco System 4.3</a:t>
            </a:r>
          </a:p>
          <a:p>
            <a:pPr lvl="1"/>
            <a:r>
              <a:rPr lang="en-US" sz="1400" cap="small" noProof="0" dirty="0"/>
              <a:t>Eco System 4.3 </a:t>
            </a:r>
            <a:r>
              <a:rPr lang="en-US" sz="1400" noProof="0" dirty="0"/>
              <a:t>– a horizontally fully integrated digital ecosystem on SCOR</a:t>
            </a:r>
            <a:r>
              <a:rPr lang="en-US" sz="1400" cap="small" noProof="0" dirty="0"/>
              <a:t> (The Last Process)</a:t>
            </a:r>
          </a:p>
          <a:p>
            <a:r>
              <a:rPr lang="en-US" sz="2400" b="1" i="1" noProof="0" dirty="0"/>
              <a:t>Recycle</a:t>
            </a:r>
          </a:p>
          <a:p>
            <a:pPr lvl="1"/>
            <a:r>
              <a:rPr lang="en-US" sz="1400" cap="small" noProof="0" dirty="0"/>
              <a:t>Recycling Fascination </a:t>
            </a:r>
            <a:r>
              <a:rPr lang="en-US" sz="1200" noProof="0" dirty="0"/>
              <a:t>– </a:t>
            </a:r>
            <a:r>
              <a:rPr lang="en-US" sz="1400" noProof="0" dirty="0"/>
              <a:t>Closed Loop Economy Strategy 4.5 for a green sustainable planet</a:t>
            </a:r>
          </a:p>
        </p:txBody>
      </p:sp>
      <p:sp>
        <p:nvSpPr>
          <p:cNvPr id="54" name="Rad 14">
            <a:hlinkClick r:id="rId2" action="ppaction://hlinksldjump"/>
          </p:cNvPr>
          <p:cNvSpPr/>
          <p:nvPr userDrawn="1"/>
        </p:nvSpPr>
        <p:spPr>
          <a:xfrm>
            <a:off x="666096" y="2023351"/>
            <a:ext cx="7162800" cy="7099296"/>
          </a:xfrm>
          <a:prstGeom prst="circularArrow">
            <a:avLst>
              <a:gd name="adj1" fmla="val 3735"/>
              <a:gd name="adj2" fmla="val 583640"/>
              <a:gd name="adj3" fmla="val 20871030"/>
              <a:gd name="adj4" fmla="val 505185"/>
              <a:gd name="adj5" fmla="val 5063"/>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nvGrpSpPr>
          <p:cNvPr id="13" name="Gruppierung 12"/>
          <p:cNvGrpSpPr/>
          <p:nvPr/>
        </p:nvGrpSpPr>
        <p:grpSpPr>
          <a:xfrm>
            <a:off x="1714500" y="3062460"/>
            <a:ext cx="5065992" cy="5021078"/>
            <a:chOff x="10439400" y="3062460"/>
            <a:chExt cx="5065992" cy="5021078"/>
          </a:xfrm>
        </p:grpSpPr>
        <p:grpSp>
          <p:nvGrpSpPr>
            <p:cNvPr id="14" name="Gruppierung 13"/>
            <p:cNvGrpSpPr/>
            <p:nvPr/>
          </p:nvGrpSpPr>
          <p:grpSpPr>
            <a:xfrm>
              <a:off x="11549216" y="4554698"/>
              <a:ext cx="2509684" cy="2036602"/>
              <a:chOff x="3352800" y="4818990"/>
              <a:chExt cx="1858316" cy="1508018"/>
            </a:xfrm>
          </p:grpSpPr>
          <p:sp>
            <p:nvSpPr>
              <p:cNvPr id="16" name="Rechteck 15"/>
              <p:cNvSpPr/>
              <p:nvPr userDrawn="1"/>
            </p:nvSpPr>
            <p:spPr>
              <a:xfrm>
                <a:off x="3352800" y="6009531"/>
                <a:ext cx="307360" cy="317477"/>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17" name="Rechteck 16"/>
              <p:cNvSpPr/>
              <p:nvPr userDrawn="1"/>
            </p:nvSpPr>
            <p:spPr>
              <a:xfrm>
                <a:off x="3740539" y="5771422"/>
                <a:ext cx="307360" cy="555586"/>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18" name="Rechteck 17"/>
              <p:cNvSpPr/>
              <p:nvPr userDrawn="1"/>
            </p:nvSpPr>
            <p:spPr>
              <a:xfrm>
                <a:off x="4128278" y="5453945"/>
                <a:ext cx="307360" cy="873063"/>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19" name="Rechteck 18"/>
              <p:cNvSpPr/>
              <p:nvPr userDrawn="1"/>
            </p:nvSpPr>
            <p:spPr>
              <a:xfrm>
                <a:off x="4516017" y="5136467"/>
                <a:ext cx="307360" cy="1190541"/>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20" name="Rechteck 19"/>
              <p:cNvSpPr/>
              <p:nvPr userDrawn="1"/>
            </p:nvSpPr>
            <p:spPr>
              <a:xfrm>
                <a:off x="4903756" y="4818990"/>
                <a:ext cx="307360" cy="1508018"/>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sp>
          <p:nvSpPr>
            <p:cNvPr id="15" name="Rad 14"/>
            <p:cNvSpPr/>
            <p:nvPr/>
          </p:nvSpPr>
          <p:spPr>
            <a:xfrm>
              <a:off x="10439400" y="3062460"/>
              <a:ext cx="5065992" cy="5021078"/>
            </a:xfrm>
            <a:prstGeom prst="donut">
              <a:avLst>
                <a:gd name="adj" fmla="val 5862"/>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sp>
        <p:nvSpPr>
          <p:cNvPr id="2" name="Rechteck 1"/>
          <p:cNvSpPr/>
          <p:nvPr/>
        </p:nvSpPr>
        <p:spPr>
          <a:xfrm>
            <a:off x="8763000" y="3619500"/>
            <a:ext cx="84582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Bild 4"/>
          <p:cNvPicPr>
            <a:picLocks noChangeAspect="1"/>
          </p:cNvPicPr>
          <p:nvPr/>
        </p:nvPicPr>
        <p:blipFill rotWithShape="1">
          <a:blip r:embed="rId3"/>
          <a:srcRect l="7465" t="21111" r="11016" b="75556"/>
          <a:stretch/>
        </p:blipFill>
        <p:spPr>
          <a:xfrm>
            <a:off x="8763000" y="3619500"/>
            <a:ext cx="8458200" cy="228600"/>
          </a:xfrm>
          <a:prstGeom prst="rect">
            <a:avLst/>
          </a:prstGeom>
        </p:spPr>
      </p:pic>
      <p:sp>
        <p:nvSpPr>
          <p:cNvPr id="6" name="Fußzeilenplatzhalter 5"/>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7" name="Datumsplatzhalter 6"/>
          <p:cNvSpPr>
            <a:spLocks noGrp="1"/>
          </p:cNvSpPr>
          <p:nvPr>
            <p:ph type="dt" sz="half" idx="10"/>
          </p:nvPr>
        </p:nvSpPr>
        <p:spPr/>
        <p:txBody>
          <a:bodyPr/>
          <a:lstStyle/>
          <a:p>
            <a:fld id="{BE56CF92-247D-204E-BBC1-189DD0D2EFBA}"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8" name="Foliennummernplatzhalter 7"/>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34</a:t>
            </a:fld>
            <a:endParaRPr lang="de-DE">
              <a:solidFill>
                <a:prstClr val="black">
                  <a:tint val="75000"/>
                </a:prstClr>
              </a:solidFill>
              <a:latin typeface="Calibri"/>
            </a:endParaRPr>
          </a:p>
        </p:txBody>
      </p:sp>
      <p:sp>
        <p:nvSpPr>
          <p:cNvPr id="22" name="Oval 21">
            <a:hlinkClick r:id="rId4"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hlinkClick r:id="rId2" action="ppaction://hlinksldjump"/>
          </p:cNvPr>
          <p:cNvSpPr/>
          <p:nvPr/>
        </p:nvSpPr>
        <p:spPr>
          <a:xfrm>
            <a:off x="8001000" y="2023351"/>
            <a:ext cx="9829800" cy="7099296"/>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0195874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a:t>The Key Driving Force for </a:t>
            </a:r>
            <a:r>
              <a:rPr lang="en-US" dirty="0"/>
              <a:t>infrastructure change @ OW2</a:t>
            </a:r>
            <a:endParaRPr lang="en-US" noProof="0" dirty="0"/>
          </a:p>
        </p:txBody>
      </p:sp>
      <p:sp>
        <p:nvSpPr>
          <p:cNvPr id="4" name="Textplatzhalter 3"/>
          <p:cNvSpPr>
            <a:spLocks noGrp="1"/>
          </p:cNvSpPr>
          <p:nvPr>
            <p:ph type="body" idx="1"/>
          </p:nvPr>
        </p:nvSpPr>
        <p:spPr/>
        <p:txBody>
          <a:bodyPr/>
          <a:lstStyle/>
          <a:p>
            <a:r>
              <a:rPr lang="en-US" dirty="0"/>
              <a:t>- June 1</a:t>
            </a:r>
            <a:r>
              <a:rPr lang="en-US" baseline="30000" dirty="0"/>
              <a:t>st</a:t>
            </a:r>
            <a:r>
              <a:rPr lang="en-US" dirty="0"/>
              <a:t> 2015</a:t>
            </a:r>
            <a:endParaRPr lang="en-US" noProof="0" dirty="0"/>
          </a:p>
        </p:txBody>
      </p:sp>
      <p:grpSp>
        <p:nvGrpSpPr>
          <p:cNvPr id="11" name="Group 514"/>
          <p:cNvGrpSpPr/>
          <p:nvPr/>
        </p:nvGrpSpPr>
        <p:grpSpPr>
          <a:xfrm>
            <a:off x="2947361" y="3632015"/>
            <a:ext cx="1496512" cy="2364643"/>
            <a:chOff x="238700" y="0"/>
            <a:chExt cx="2217053" cy="3152855"/>
          </a:xfrm>
        </p:grpSpPr>
        <p:grpSp>
          <p:nvGrpSpPr>
            <p:cNvPr id="12" name="Group 511"/>
            <p:cNvGrpSpPr/>
            <p:nvPr/>
          </p:nvGrpSpPr>
          <p:grpSpPr>
            <a:xfrm>
              <a:off x="238700" y="0"/>
              <a:ext cx="2217053" cy="2216998"/>
              <a:chOff x="0" y="0"/>
              <a:chExt cx="2217051" cy="2216997"/>
            </a:xfrm>
          </p:grpSpPr>
          <p:pic>
            <p:nvPicPr>
              <p:cNvPr id="15" name="MD-enhanced.jpeg"/>
              <p:cNvPicPr/>
              <p:nvPr/>
            </p:nvPicPr>
            <p:blipFill>
              <a:blip r:embed="rId2">
                <a:extLst/>
              </a:blip>
              <a:stretch>
                <a:fillRect/>
              </a:stretch>
            </p:blipFill>
            <p:spPr>
              <a:xfrm>
                <a:off x="0" y="0"/>
                <a:ext cx="2217052" cy="2216998"/>
              </a:xfrm>
              <a:prstGeom prst="rect">
                <a:avLst/>
              </a:prstGeom>
              <a:ln>
                <a:noFill/>
              </a:ln>
              <a:effectLst/>
            </p:spPr>
          </p:pic>
          <p:sp>
            <p:nvSpPr>
              <p:cNvPr id="16" name="Shape 510"/>
              <p:cNvSpPr/>
              <p:nvPr/>
            </p:nvSpPr>
            <p:spPr>
              <a:xfrm>
                <a:off x="0" y="0"/>
                <a:ext cx="2217052" cy="221699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2" y="3016"/>
                    </a:cubicBezTo>
                    <a:cubicBezTo>
                      <a:pt x="-961" y="7037"/>
                      <a:pt x="-961" y="13557"/>
                      <a:pt x="2882" y="17578"/>
                    </a:cubicBezTo>
                    <a:cubicBezTo>
                      <a:pt x="6724" y="21600"/>
                      <a:pt x="12954" y="21600"/>
                      <a:pt x="16796" y="17578"/>
                    </a:cubicBezTo>
                    <a:cubicBezTo>
                      <a:pt x="20639" y="13557"/>
                      <a:pt x="20639" y="7037"/>
                      <a:pt x="16796" y="3016"/>
                    </a:cubicBezTo>
                    <a:cubicBezTo>
                      <a:pt x="14875" y="1005"/>
                      <a:pt x="12357" y="0"/>
                      <a:pt x="9839" y="0"/>
                    </a:cubicBezTo>
                    <a:close/>
                  </a:path>
                </a:pathLst>
              </a:custGeom>
              <a:ln w="38100" cap="flat">
                <a:solidFill>
                  <a:srgbClr val="FFFFFF"/>
                </a:solidFill>
                <a:prstDash val="solid"/>
                <a:miter lim="400000"/>
              </a:ln>
            </p:spPr>
            <p:txBody>
              <a:bodyPr/>
              <a:lstStyle/>
              <a:p>
                <a:pPr algn="ctr" defTabSz="416747"/>
                <a:endParaRPr sz="3645" kern="0">
                  <a:solidFill>
                    <a:sysClr val="windowText" lastClr="000000"/>
                  </a:solidFill>
                  <a:sym typeface="Helvetica Light"/>
                </a:endParaRPr>
              </a:p>
            </p:txBody>
          </p:sp>
        </p:grpSp>
        <p:sp>
          <p:nvSpPr>
            <p:cNvPr id="13" name="Shape 512"/>
            <p:cNvSpPr/>
            <p:nvPr/>
          </p:nvSpPr>
          <p:spPr>
            <a:xfrm>
              <a:off x="820018" y="2439310"/>
              <a:ext cx="1054420" cy="16816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ctr">
              <a:spAutoFit/>
            </a:bodyPr>
            <a:lstStyle>
              <a:lvl1pPr defTabSz="825500">
                <a:lnSpc>
                  <a:spcPct val="90000"/>
                </a:lnSpc>
                <a:defRPr sz="2800" cap="small">
                  <a:solidFill>
                    <a:srgbClr val="1E4E5C"/>
                  </a:solidFill>
                  <a:latin typeface="Lato Semibold"/>
                  <a:ea typeface="Lato Semibold"/>
                  <a:cs typeface="Lato Semibold"/>
                  <a:sym typeface="Lato Semibold"/>
                </a:defRPr>
              </a:lvl1pPr>
            </a:lstStyle>
            <a:p>
              <a:pPr algn="ctr">
                <a:defRPr sz="1800" cap="none">
                  <a:solidFill>
                    <a:srgbClr val="000000"/>
                  </a:solidFill>
                </a:defRPr>
              </a:pPr>
              <a:r>
                <a:rPr sz="911" kern="0" cap="none">
                  <a:solidFill>
                    <a:srgbClr val="000000"/>
                  </a:solidFill>
                </a:rPr>
                <a:t>Marcel </a:t>
              </a:r>
              <a:r>
                <a:rPr sz="911" kern="0" cap="none" err="1">
                  <a:solidFill>
                    <a:srgbClr val="000000"/>
                  </a:solidFill>
                </a:rPr>
                <a:t>Donges</a:t>
              </a:r>
              <a:endParaRPr sz="911" kern="0" cap="none">
                <a:solidFill>
                  <a:srgbClr val="000000"/>
                </a:solidFill>
              </a:endParaRPr>
            </a:p>
          </p:txBody>
        </p:sp>
        <p:sp>
          <p:nvSpPr>
            <p:cNvPr id="14" name="Shape 513"/>
            <p:cNvSpPr/>
            <p:nvPr/>
          </p:nvSpPr>
          <p:spPr>
            <a:xfrm>
              <a:off x="1118584" y="2887307"/>
              <a:ext cx="457300" cy="26554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36165" tIns="36165" rIns="36165" bIns="36165" numCol="1" anchor="ctr">
              <a:spAutoFit/>
            </a:bodyPr>
            <a:lstStyle>
              <a:lvl1pPr defTabSz="825500">
                <a:lnSpc>
                  <a:spcPct val="90000"/>
                </a:lnSpc>
                <a:defRPr sz="2800" cap="small">
                  <a:solidFill>
                    <a:srgbClr val="1E4E5C"/>
                  </a:solidFill>
                  <a:latin typeface="Lato Semibold"/>
                  <a:ea typeface="Lato Semibold"/>
                  <a:cs typeface="Lato Semibold"/>
                  <a:sym typeface="Lato Semibold"/>
                </a:defRPr>
              </a:lvl1pPr>
            </a:lstStyle>
            <a:p>
              <a:pPr algn="ctr">
                <a:defRPr sz="1800" cap="none">
                  <a:solidFill>
                    <a:srgbClr val="000000"/>
                  </a:solidFill>
                </a:defRPr>
              </a:pPr>
              <a:r>
                <a:rPr sz="911" kern="0" cap="none">
                  <a:solidFill>
                    <a:srgbClr val="000000"/>
                  </a:solidFill>
                </a:rPr>
                <a:t>CTO</a:t>
              </a:r>
            </a:p>
          </p:txBody>
        </p:sp>
      </p:grpSp>
      <p:pic>
        <p:nvPicPr>
          <p:cNvPr id="1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931" t="22247" r="54497" b="54471"/>
          <a:stretch/>
        </p:blipFill>
        <p:spPr bwMode="auto">
          <a:xfrm>
            <a:off x="2947358" y="3632015"/>
            <a:ext cx="1617609" cy="1749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Fußzeilenplatzhalter 5"/>
          <p:cNvSpPr>
            <a:spLocks noGrp="1"/>
          </p:cNvSpPr>
          <p:nvPr>
            <p:ph type="ftr" sz="quarter" idx="11"/>
          </p:nvPr>
        </p:nvSpPr>
        <p:spPr/>
        <p:txBody>
          <a:bodyPr/>
          <a:lstStyle/>
          <a:p>
            <a:r>
              <a:rPr lang="de-DE">
                <a:solidFill>
                  <a:prstClr val="black">
                    <a:tint val="75000"/>
                  </a:prstClr>
                </a:solidFill>
              </a:rPr>
              <a:t>© Cerulean Circle GmbH</a:t>
            </a:r>
          </a:p>
        </p:txBody>
      </p:sp>
      <p:sp>
        <p:nvSpPr>
          <p:cNvPr id="7" name="Datumsplatzhalter 6"/>
          <p:cNvSpPr>
            <a:spLocks noGrp="1"/>
          </p:cNvSpPr>
          <p:nvPr>
            <p:ph type="dt" sz="half" idx="10"/>
          </p:nvPr>
        </p:nvSpPr>
        <p:spPr/>
        <p:txBody>
          <a:bodyPr/>
          <a:lstStyle/>
          <a:p>
            <a:fld id="{8F823665-04F3-5E44-A4FD-20DB8E459830}" type="datetime1">
              <a:rPr lang="de-DE" smtClean="0">
                <a:solidFill>
                  <a:prstClr val="black">
                    <a:tint val="75000"/>
                  </a:prstClr>
                </a:solidFill>
              </a:rPr>
              <a:t>07.10.18</a:t>
            </a:fld>
            <a:endParaRPr lang="de-DE">
              <a:solidFill>
                <a:prstClr val="black">
                  <a:tint val="75000"/>
                </a:prstClr>
              </a:solidFill>
            </a:endParaRPr>
          </a:p>
        </p:txBody>
      </p:sp>
      <p:sp>
        <p:nvSpPr>
          <p:cNvPr id="8" name="Foliennummernplatzhalter 7"/>
          <p:cNvSpPr>
            <a:spLocks noGrp="1"/>
          </p:cNvSpPr>
          <p:nvPr>
            <p:ph type="sldNum" sz="quarter" idx="12"/>
          </p:nvPr>
        </p:nvSpPr>
        <p:spPr/>
        <p:txBody>
          <a:bodyPr/>
          <a:lstStyle/>
          <a:p>
            <a:fld id="{C4FB3287-924D-476C-A86E-8BB8B69384F9}" type="slidenum">
              <a:rPr lang="de-DE" smtClean="0">
                <a:solidFill>
                  <a:prstClr val="black">
                    <a:tint val="75000"/>
                  </a:prstClr>
                </a:solidFill>
              </a:rPr>
              <a:pPr/>
              <a:t>35</a:t>
            </a:fld>
            <a:endParaRPr lang="de-DE">
              <a:solidFill>
                <a:prstClr val="black">
                  <a:tint val="75000"/>
                </a:prstClr>
              </a:solidFill>
            </a:endParaRPr>
          </a:p>
        </p:txBody>
      </p:sp>
      <p:sp>
        <p:nvSpPr>
          <p:cNvPr id="18" name="Oval 17">
            <a:hlinkClick r:id="rId4" action="ppaction://hlinksldjump"/>
          </p:cNvPr>
          <p:cNvSpPr/>
          <p:nvPr/>
        </p:nvSpPr>
        <p:spPr>
          <a:xfrm>
            <a:off x="13106406" y="266700"/>
            <a:ext cx="4495794"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290721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a:t>Vatican announcement of </a:t>
            </a:r>
            <a:br>
              <a:rPr lang="en-US" noProof="0" dirty="0"/>
            </a:br>
            <a:r>
              <a:rPr lang="en-US" noProof="0" dirty="0"/>
              <a:t>Pope Benedict being elected</a:t>
            </a:r>
          </a:p>
        </p:txBody>
      </p:sp>
      <p:pic>
        <p:nvPicPr>
          <p:cNvPr id="4" name="Inhaltsplatzhalter 3"/>
          <p:cNvPicPr>
            <a:picLocks noGrp="1" noChangeAspect="1"/>
          </p:cNvPicPr>
          <p:nvPr>
            <p:ph idx="1"/>
          </p:nvPr>
        </p:nvPicPr>
        <p:blipFill>
          <a:blip r:embed="rId2"/>
          <a:srcRect l="4306" r="4306"/>
          <a:stretch>
            <a:fillRect/>
          </a:stretch>
        </p:blipFill>
        <p:spPr/>
      </p:pic>
      <p:sp>
        <p:nvSpPr>
          <p:cNvPr id="6" name="Fußzeilenplatzhalter 5"/>
          <p:cNvSpPr>
            <a:spLocks noGrp="1"/>
          </p:cNvSpPr>
          <p:nvPr>
            <p:ph type="ftr" sz="quarter" idx="11"/>
          </p:nvPr>
        </p:nvSpPr>
        <p:spPr/>
        <p:txBody>
          <a:bodyPr/>
          <a:lstStyle/>
          <a:p>
            <a:r>
              <a:rPr lang="en-US">
                <a:solidFill>
                  <a:prstClr val="black">
                    <a:tint val="75000"/>
                  </a:prstClr>
                </a:solidFill>
              </a:rPr>
              <a:t>© Cerulean Circle GmbH</a:t>
            </a:r>
          </a:p>
        </p:txBody>
      </p:sp>
      <p:sp>
        <p:nvSpPr>
          <p:cNvPr id="7" name="Datumsplatzhalter 6"/>
          <p:cNvSpPr>
            <a:spLocks noGrp="1"/>
          </p:cNvSpPr>
          <p:nvPr>
            <p:ph type="dt" sz="half" idx="10"/>
          </p:nvPr>
        </p:nvSpPr>
        <p:spPr/>
        <p:txBody>
          <a:bodyPr/>
          <a:lstStyle/>
          <a:p>
            <a:fld id="{82FC9EB6-91C3-9A4D-AE9F-348338918851}" type="datetime1">
              <a:rPr lang="de-DE" smtClean="0">
                <a:solidFill>
                  <a:prstClr val="black">
                    <a:tint val="75000"/>
                  </a:prstClr>
                </a:solidFill>
              </a:rPr>
              <a:t>07.10.18</a:t>
            </a:fld>
            <a:endParaRPr lang="en-US">
              <a:solidFill>
                <a:prstClr val="black">
                  <a:tint val="75000"/>
                </a:prstClr>
              </a:solidFill>
            </a:endParaRPr>
          </a:p>
        </p:txBody>
      </p:sp>
      <p:sp>
        <p:nvSpPr>
          <p:cNvPr id="8" name="Foliennummernplatzhalter 7"/>
          <p:cNvSpPr>
            <a:spLocks noGrp="1"/>
          </p:cNvSpPr>
          <p:nvPr>
            <p:ph type="sldNum" sz="quarter" idx="12"/>
          </p:nvPr>
        </p:nvSpPr>
        <p:spPr/>
        <p:txBody>
          <a:bodyPr/>
          <a:lstStyle/>
          <a:p>
            <a:fld id="{C4FB3287-924D-476C-A86E-8BB8B69384F9}" type="slidenum">
              <a:rPr lang="en-US" smtClean="0">
                <a:solidFill>
                  <a:prstClr val="black">
                    <a:tint val="75000"/>
                  </a:prstClr>
                </a:solidFill>
              </a:rPr>
              <a:pPr/>
              <a:t>36</a:t>
            </a:fld>
            <a:endParaRPr lang="en-US">
              <a:solidFill>
                <a:prstClr val="black">
                  <a:tint val="75000"/>
                </a:prstClr>
              </a:solidFill>
            </a:endParaRPr>
          </a:p>
        </p:txBody>
      </p:sp>
      <p:sp>
        <p:nvSpPr>
          <p:cNvPr id="9" name="Oval 8">
            <a:hlinkClick r:id="rId3" action="ppaction://hlinksldjump"/>
          </p:cNvPr>
          <p:cNvSpPr/>
          <p:nvPr/>
        </p:nvSpPr>
        <p:spPr>
          <a:xfrm>
            <a:off x="13752523" y="266700"/>
            <a:ext cx="3849677"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3398194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a:t>Vatican announcement of </a:t>
            </a:r>
            <a:br>
              <a:rPr lang="en-US" noProof="0" dirty="0"/>
            </a:br>
            <a:r>
              <a:rPr lang="en-US" noProof="0" dirty="0"/>
              <a:t>Pope Francisco being elected</a:t>
            </a:r>
          </a:p>
        </p:txBody>
      </p:sp>
      <p:pic>
        <p:nvPicPr>
          <p:cNvPr id="7" name="Inhaltsplatzhalter 6"/>
          <p:cNvPicPr>
            <a:picLocks noGrp="1" noChangeAspect="1"/>
          </p:cNvPicPr>
          <p:nvPr>
            <p:ph idx="1"/>
          </p:nvPr>
        </p:nvPicPr>
        <p:blipFill>
          <a:blip r:embed="rId2"/>
          <a:srcRect l="4542" r="4542"/>
          <a:stretch>
            <a:fillRect/>
          </a:stretch>
        </p:blipFill>
        <p:spPr>
          <a:prstGeom prst="rect">
            <a:avLst/>
          </a:prstGeom>
        </p:spPr>
      </p:pic>
      <p:sp>
        <p:nvSpPr>
          <p:cNvPr id="5" name="Fußzeilenplatzhalter 4"/>
          <p:cNvSpPr>
            <a:spLocks noGrp="1"/>
          </p:cNvSpPr>
          <p:nvPr>
            <p:ph type="ftr" sz="quarter" idx="11"/>
          </p:nvPr>
        </p:nvSpPr>
        <p:spPr/>
        <p:txBody>
          <a:bodyPr/>
          <a:lstStyle/>
          <a:p>
            <a:r>
              <a:rPr lang="en-US">
                <a:solidFill>
                  <a:prstClr val="black">
                    <a:tint val="75000"/>
                  </a:prstClr>
                </a:solidFill>
              </a:rPr>
              <a:t>© Cerulean Circle GmbH</a:t>
            </a:r>
          </a:p>
        </p:txBody>
      </p:sp>
      <p:sp>
        <p:nvSpPr>
          <p:cNvPr id="6" name="Datumsplatzhalter 5"/>
          <p:cNvSpPr>
            <a:spLocks noGrp="1"/>
          </p:cNvSpPr>
          <p:nvPr>
            <p:ph type="dt" sz="half" idx="10"/>
          </p:nvPr>
        </p:nvSpPr>
        <p:spPr/>
        <p:txBody>
          <a:bodyPr/>
          <a:lstStyle/>
          <a:p>
            <a:fld id="{3B385AAD-7EEA-C04B-BA50-0B013311279A}" type="datetime1">
              <a:rPr lang="de-DE" smtClean="0">
                <a:solidFill>
                  <a:prstClr val="black">
                    <a:tint val="75000"/>
                  </a:prstClr>
                </a:solidFill>
              </a:rPr>
              <a:t>07.10.18</a:t>
            </a:fld>
            <a:endParaRPr lang="en-US">
              <a:solidFill>
                <a:prstClr val="black">
                  <a:tint val="75000"/>
                </a:prstClr>
              </a:solidFill>
            </a:endParaRPr>
          </a:p>
        </p:txBody>
      </p:sp>
      <p:sp>
        <p:nvSpPr>
          <p:cNvPr id="8" name="Foliennummernplatzhalter 7"/>
          <p:cNvSpPr>
            <a:spLocks noGrp="1"/>
          </p:cNvSpPr>
          <p:nvPr>
            <p:ph type="sldNum" sz="quarter" idx="12"/>
          </p:nvPr>
        </p:nvSpPr>
        <p:spPr/>
        <p:txBody>
          <a:bodyPr/>
          <a:lstStyle/>
          <a:p>
            <a:fld id="{C4FB3287-924D-476C-A86E-8BB8B69384F9}" type="slidenum">
              <a:rPr lang="en-US" smtClean="0">
                <a:solidFill>
                  <a:prstClr val="black">
                    <a:tint val="75000"/>
                  </a:prstClr>
                </a:solidFill>
              </a:rPr>
              <a:pPr/>
              <a:t>37</a:t>
            </a:fld>
            <a:endParaRPr lang="en-US">
              <a:solidFill>
                <a:prstClr val="black">
                  <a:tint val="75000"/>
                </a:prstClr>
              </a:solidFill>
            </a:endParaRPr>
          </a:p>
        </p:txBody>
      </p:sp>
      <p:sp>
        <p:nvSpPr>
          <p:cNvPr id="9" name="Oval 8">
            <a:hlinkClick r:id="rId3" action="ppaction://hlinksldjump"/>
          </p:cNvPr>
          <p:cNvSpPr/>
          <p:nvPr/>
        </p:nvSpPr>
        <p:spPr>
          <a:xfrm>
            <a:off x="13752523" y="266700"/>
            <a:ext cx="3849677"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333376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en-US" noProof="0" dirty="0"/>
              <a:t>The </a:t>
            </a:r>
            <a:r>
              <a:rPr lang="en-US" noProof="0" dirty="0">
                <a:solidFill>
                  <a:srgbClr val="000000"/>
                </a:solidFill>
              </a:rPr>
              <a:t>Digital Revolution </a:t>
            </a:r>
            <a:r>
              <a:rPr lang="en-US" noProof="0" dirty="0"/>
              <a:t>affecting the </a:t>
            </a:r>
            <a:r>
              <a:rPr lang="en-US" noProof="0" dirty="0">
                <a:solidFill>
                  <a:schemeClr val="accent3"/>
                </a:solidFill>
              </a:rPr>
              <a:t>O</a:t>
            </a:r>
            <a:r>
              <a:rPr lang="en-US" noProof="0" dirty="0"/>
              <a:t>W</a:t>
            </a:r>
            <a:r>
              <a:rPr lang="en-US" noProof="0" dirty="0">
                <a:solidFill>
                  <a:schemeClr val="tx1"/>
                </a:solidFill>
              </a:rPr>
              <a:t>2</a:t>
            </a:r>
            <a:r>
              <a:rPr lang="en-US" noProof="0" dirty="0"/>
              <a:t> Website</a:t>
            </a:r>
          </a:p>
        </p:txBody>
      </p:sp>
      <p:pic>
        <p:nvPicPr>
          <p:cNvPr id="2" name="Bildplatzhalter 1"/>
          <p:cNvPicPr>
            <a:picLocks noGrp="1" noChangeAspect="1"/>
          </p:cNvPicPr>
          <p:nvPr>
            <p:ph type="pic" sz="quarter" idx="15"/>
          </p:nvPr>
        </p:nvPicPr>
        <p:blipFill>
          <a:blip r:embed="rId2"/>
          <a:srcRect t="9852" b="9852"/>
          <a:stretch>
            <a:fillRect/>
          </a:stretch>
        </p:blipFill>
        <p:spPr/>
      </p:pic>
      <p:pic>
        <p:nvPicPr>
          <p:cNvPr id="9" name="Inhaltsplatzhalter 3"/>
          <p:cNvPicPr>
            <a:picLocks noGrp="1" noChangeAspect="1"/>
          </p:cNvPicPr>
          <p:nvPr>
            <p:ph type="pic" sz="quarter" idx="13"/>
          </p:nvPr>
        </p:nvPicPr>
        <p:blipFill>
          <a:blip r:embed="rId3"/>
          <a:srcRect l="3499" r="3499"/>
          <a:stretch>
            <a:fillRect/>
          </a:stretch>
        </p:blipFill>
        <p:spPr/>
      </p:pic>
      <p:pic>
        <p:nvPicPr>
          <p:cNvPr id="10" name="Inhaltsplatzhalter 6"/>
          <p:cNvPicPr>
            <a:picLocks noGrp="1" noChangeAspect="1"/>
          </p:cNvPicPr>
          <p:nvPr>
            <p:ph type="pic" sz="quarter" idx="14"/>
          </p:nvPr>
        </p:nvPicPr>
        <p:blipFill>
          <a:blip r:embed="rId4"/>
          <a:srcRect l="3722" r="3722"/>
          <a:stretch>
            <a:fillRect/>
          </a:stretch>
        </p:blipFill>
        <p:spPr>
          <a:prstGeom prst="rect">
            <a:avLst/>
          </a:prstGeom>
        </p:spPr>
      </p:pic>
      <p:pic>
        <p:nvPicPr>
          <p:cNvPr id="14" name="Bildplatzhalter 13"/>
          <p:cNvPicPr>
            <a:picLocks noGrp="1" noChangeAspect="1"/>
          </p:cNvPicPr>
          <p:nvPr>
            <p:ph type="pic" sz="quarter" idx="16"/>
          </p:nvPr>
        </p:nvPicPr>
        <p:blipFill>
          <a:blip r:embed="rId5"/>
          <a:srcRect t="306" b="306"/>
          <a:stretch>
            <a:fillRect/>
          </a:stretch>
        </p:blipFill>
        <p:spPr>
          <a:xfrm>
            <a:off x="9272604" y="5900738"/>
            <a:ext cx="1945958" cy="3278982"/>
          </a:xfrm>
          <a:prstGeom prst="rect">
            <a:avLst/>
          </a:prstGeom>
        </p:spPr>
      </p:pic>
      <p:pic>
        <p:nvPicPr>
          <p:cNvPr id="16" name="Bild 15"/>
          <p:cNvPicPr>
            <a:picLocks noChangeAspect="1"/>
          </p:cNvPicPr>
          <p:nvPr/>
        </p:nvPicPr>
        <p:blipFill>
          <a:blip r:embed="rId6"/>
          <a:stretch>
            <a:fillRect/>
          </a:stretch>
        </p:blipFill>
        <p:spPr>
          <a:xfrm>
            <a:off x="11477074" y="5899584"/>
            <a:ext cx="5170438" cy="2376264"/>
          </a:xfrm>
          <a:prstGeom prst="rect">
            <a:avLst/>
          </a:prstGeom>
        </p:spPr>
      </p:pic>
      <p:pic>
        <p:nvPicPr>
          <p:cNvPr id="17" name="Bild 16"/>
          <p:cNvPicPr>
            <a:picLocks noChangeAspect="1"/>
          </p:cNvPicPr>
          <p:nvPr/>
        </p:nvPicPr>
        <p:blipFill>
          <a:blip r:embed="rId7"/>
          <a:stretch>
            <a:fillRect/>
          </a:stretch>
        </p:blipFill>
        <p:spPr>
          <a:xfrm>
            <a:off x="11347449" y="8275848"/>
            <a:ext cx="5314191" cy="1793745"/>
          </a:xfrm>
          <a:prstGeom prst="rect">
            <a:avLst/>
          </a:prstGeom>
        </p:spPr>
      </p:pic>
      <p:sp>
        <p:nvSpPr>
          <p:cNvPr id="6" name="Fußzeilenplatzhalter 5"/>
          <p:cNvSpPr>
            <a:spLocks noGrp="1"/>
          </p:cNvSpPr>
          <p:nvPr>
            <p:ph type="ftr" sz="quarter" idx="11"/>
          </p:nvPr>
        </p:nvSpPr>
        <p:spPr/>
        <p:txBody>
          <a:bodyPr/>
          <a:lstStyle/>
          <a:p>
            <a:r>
              <a:rPr lang="en-US">
                <a:solidFill>
                  <a:prstClr val="black">
                    <a:tint val="75000"/>
                  </a:prstClr>
                </a:solidFill>
              </a:rPr>
              <a:t>© Cerulean Circle GmbH</a:t>
            </a:r>
          </a:p>
        </p:txBody>
      </p:sp>
      <p:sp>
        <p:nvSpPr>
          <p:cNvPr id="7" name="Datumsplatzhalter 6"/>
          <p:cNvSpPr>
            <a:spLocks noGrp="1"/>
          </p:cNvSpPr>
          <p:nvPr>
            <p:ph type="dt" sz="half" idx="10"/>
          </p:nvPr>
        </p:nvSpPr>
        <p:spPr/>
        <p:txBody>
          <a:bodyPr/>
          <a:lstStyle/>
          <a:p>
            <a:fld id="{FE2DDF98-1C24-0547-9BC4-89DD02CB4677}" type="datetime1">
              <a:rPr lang="de-DE" smtClean="0">
                <a:solidFill>
                  <a:prstClr val="black">
                    <a:tint val="75000"/>
                  </a:prstClr>
                </a:solidFill>
              </a:rPr>
              <a:t>07.10.18</a:t>
            </a:fld>
            <a:endParaRPr lang="en-US">
              <a:solidFill>
                <a:prstClr val="black">
                  <a:tint val="75000"/>
                </a:prstClr>
              </a:solidFill>
            </a:endParaRPr>
          </a:p>
        </p:txBody>
      </p:sp>
      <p:sp>
        <p:nvSpPr>
          <p:cNvPr id="8" name="Foliennummernplatzhalter 7"/>
          <p:cNvSpPr>
            <a:spLocks noGrp="1"/>
          </p:cNvSpPr>
          <p:nvPr>
            <p:ph type="sldNum" sz="quarter" idx="12"/>
          </p:nvPr>
        </p:nvSpPr>
        <p:spPr/>
        <p:txBody>
          <a:bodyPr/>
          <a:lstStyle/>
          <a:p>
            <a:fld id="{C4FB3287-924D-476C-A86E-8BB8B69384F9}" type="slidenum">
              <a:rPr lang="en-US" smtClean="0">
                <a:solidFill>
                  <a:prstClr val="black">
                    <a:tint val="75000"/>
                  </a:prstClr>
                </a:solidFill>
              </a:rPr>
              <a:pPr/>
              <a:t>38</a:t>
            </a:fld>
            <a:endParaRPr lang="en-US">
              <a:solidFill>
                <a:prstClr val="black">
                  <a:tint val="75000"/>
                </a:prstClr>
              </a:solidFill>
            </a:endParaRPr>
          </a:p>
        </p:txBody>
      </p:sp>
      <p:sp>
        <p:nvSpPr>
          <p:cNvPr id="12" name="Oval 11">
            <a:hlinkClick r:id="rId8" action="ppaction://hlinksldjump"/>
          </p:cNvPr>
          <p:cNvSpPr/>
          <p:nvPr/>
        </p:nvSpPr>
        <p:spPr>
          <a:xfrm>
            <a:off x="13752523" y="266700"/>
            <a:ext cx="3849677"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9052143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sz="half" idx="2"/>
          </p:nvPr>
        </p:nvSpPr>
        <p:spPr>
          <a:xfrm>
            <a:off x="1737363" y="3415317"/>
            <a:ext cx="6369724" cy="5997289"/>
          </a:xfrm>
        </p:spPr>
        <p:txBody>
          <a:bodyPr vert="horz" lIns="152343" tIns="76173" rIns="152343" bIns="76173" rtlCol="0">
            <a:noAutofit/>
          </a:bodyPr>
          <a:lstStyle/>
          <a:p>
            <a:pPr>
              <a:buClr>
                <a:schemeClr val="accent1"/>
              </a:buClr>
              <a:buFont typeface="Wingdings" panose="05000000000000000000" pitchFamily="2" charset="2"/>
              <a:buChar char="Ø"/>
            </a:pPr>
            <a:r>
              <a:rPr lang="en-US" sz="3392" dirty="0">
                <a:solidFill>
                  <a:schemeClr val="tx1"/>
                </a:solidFill>
              </a:rPr>
              <a:t>User Experience</a:t>
            </a:r>
          </a:p>
          <a:p>
            <a:pPr lvl="1">
              <a:buClr>
                <a:schemeClr val="accent1"/>
              </a:buClr>
              <a:buFont typeface="Arial"/>
              <a:buChar char="•"/>
            </a:pPr>
            <a:r>
              <a:rPr lang="en-US" sz="3038" dirty="0">
                <a:solidFill>
                  <a:schemeClr val="tx1"/>
                </a:solidFill>
              </a:rPr>
              <a:t>Desktop, Mouse</a:t>
            </a:r>
          </a:p>
          <a:p>
            <a:pPr>
              <a:buClr>
                <a:schemeClr val="accent1"/>
              </a:buClr>
              <a:buFont typeface="Wingdings" panose="05000000000000000000" pitchFamily="2" charset="2"/>
              <a:buChar char="Ø"/>
            </a:pPr>
            <a:r>
              <a:rPr lang="en-US" sz="3392" dirty="0">
                <a:solidFill>
                  <a:schemeClr val="tx1"/>
                </a:solidFill>
              </a:rPr>
              <a:t>Processes</a:t>
            </a:r>
          </a:p>
          <a:p>
            <a:pPr lvl="1">
              <a:buClr>
                <a:schemeClr val="accent1"/>
              </a:buClr>
              <a:buFont typeface="Arial"/>
              <a:buChar char="•"/>
            </a:pPr>
            <a:r>
              <a:rPr lang="en-US" sz="3038" dirty="0">
                <a:solidFill>
                  <a:schemeClr val="tx1"/>
                </a:solidFill>
              </a:rPr>
              <a:t>Coded, fix</a:t>
            </a:r>
          </a:p>
          <a:p>
            <a:pPr>
              <a:buClr>
                <a:schemeClr val="accent1"/>
              </a:buClr>
              <a:buFont typeface="Wingdings" panose="05000000000000000000" pitchFamily="2" charset="2"/>
              <a:buChar char="Ø"/>
            </a:pPr>
            <a:r>
              <a:rPr lang="en-US" sz="3392" dirty="0">
                <a:solidFill>
                  <a:schemeClr val="tx1"/>
                </a:solidFill>
              </a:rPr>
              <a:t>Services</a:t>
            </a:r>
          </a:p>
          <a:p>
            <a:pPr lvl="1">
              <a:buClr>
                <a:schemeClr val="accent1"/>
              </a:buClr>
              <a:buFont typeface="Arial"/>
              <a:buChar char="•"/>
            </a:pPr>
            <a:r>
              <a:rPr lang="en-US" sz="3038" dirty="0">
                <a:solidFill>
                  <a:schemeClr val="tx1"/>
                </a:solidFill>
              </a:rPr>
              <a:t>Technical API</a:t>
            </a:r>
          </a:p>
          <a:p>
            <a:pPr>
              <a:buClr>
                <a:schemeClr val="accent1"/>
              </a:buClr>
              <a:buFont typeface="Wingdings" panose="05000000000000000000" pitchFamily="2" charset="2"/>
              <a:buChar char="Ø"/>
            </a:pPr>
            <a:r>
              <a:rPr lang="en-US" sz="3392" dirty="0">
                <a:solidFill>
                  <a:schemeClr val="tx1"/>
                </a:solidFill>
              </a:rPr>
              <a:t>Systems</a:t>
            </a:r>
          </a:p>
          <a:p>
            <a:pPr lvl="1">
              <a:buClr>
                <a:schemeClr val="accent1"/>
              </a:buClr>
              <a:buFont typeface="Arial"/>
              <a:buChar char="•"/>
            </a:pPr>
            <a:r>
              <a:rPr lang="en-US" sz="3038" dirty="0">
                <a:solidFill>
                  <a:schemeClr val="tx1"/>
                </a:solidFill>
              </a:rPr>
              <a:t>installed, complex</a:t>
            </a:r>
          </a:p>
          <a:p>
            <a:pPr>
              <a:buClr>
                <a:schemeClr val="accent1"/>
              </a:buClr>
              <a:buFont typeface="Wingdings" panose="05000000000000000000" pitchFamily="2" charset="2"/>
              <a:buChar char="Ø"/>
            </a:pPr>
            <a:r>
              <a:rPr lang="en-US" sz="3392" dirty="0">
                <a:solidFill>
                  <a:schemeClr val="tx1"/>
                </a:solidFill>
              </a:rPr>
              <a:t>Infrastructure</a:t>
            </a:r>
          </a:p>
          <a:p>
            <a:pPr lvl="1">
              <a:buClr>
                <a:schemeClr val="accent1"/>
              </a:buClr>
              <a:buFont typeface="Arial"/>
              <a:buChar char="•"/>
            </a:pPr>
            <a:r>
              <a:rPr lang="en-US" sz="3038" dirty="0">
                <a:solidFill>
                  <a:schemeClr val="tx1"/>
                </a:solidFill>
              </a:rPr>
              <a:t>physical, manual</a:t>
            </a:r>
          </a:p>
          <a:p>
            <a:pPr>
              <a:buClr>
                <a:schemeClr val="accent1"/>
              </a:buClr>
              <a:buFont typeface="Wingdings" panose="05000000000000000000" pitchFamily="2" charset="2"/>
              <a:buChar char="Ø"/>
            </a:pPr>
            <a:endParaRPr lang="en-US" sz="3392" dirty="0">
              <a:solidFill>
                <a:schemeClr val="tx1"/>
              </a:solidFill>
            </a:endParaRPr>
          </a:p>
        </p:txBody>
      </p:sp>
      <p:sp>
        <p:nvSpPr>
          <p:cNvPr id="9" name="Inhaltsplatzhalter 8"/>
          <p:cNvSpPr>
            <a:spLocks noGrp="1"/>
          </p:cNvSpPr>
          <p:nvPr>
            <p:ph sz="quarter" idx="4"/>
          </p:nvPr>
        </p:nvSpPr>
        <p:spPr>
          <a:xfrm>
            <a:off x="10567656" y="3415317"/>
            <a:ext cx="6369732" cy="5997289"/>
          </a:xfrm>
        </p:spPr>
        <p:txBody>
          <a:bodyPr vert="horz" lIns="152343" tIns="76173" rIns="152343" bIns="76173" rtlCol="0">
            <a:noAutofit/>
          </a:bodyPr>
          <a:lstStyle/>
          <a:p>
            <a:pPr>
              <a:buClr>
                <a:schemeClr val="accent1"/>
              </a:buClr>
              <a:buFont typeface="Wingdings" panose="05000000000000000000" pitchFamily="2" charset="2"/>
              <a:buChar char="Ø"/>
            </a:pPr>
            <a:r>
              <a:rPr lang="en-US" sz="3392" dirty="0">
                <a:solidFill>
                  <a:schemeClr val="tx1"/>
                </a:solidFill>
              </a:rPr>
              <a:t>User Experience</a:t>
            </a:r>
          </a:p>
          <a:p>
            <a:pPr lvl="1">
              <a:buClr>
                <a:schemeClr val="accent1"/>
              </a:buClr>
              <a:buFont typeface="Arial"/>
              <a:buChar char="•"/>
            </a:pPr>
            <a:r>
              <a:rPr lang="en-US" sz="3038" dirty="0">
                <a:solidFill>
                  <a:schemeClr val="tx1"/>
                </a:solidFill>
              </a:rPr>
              <a:t>mobile, touch, responsive</a:t>
            </a:r>
          </a:p>
          <a:p>
            <a:pPr>
              <a:buClr>
                <a:schemeClr val="accent1"/>
              </a:buClr>
              <a:buFont typeface="Wingdings" panose="05000000000000000000" pitchFamily="2" charset="2"/>
              <a:buChar char="Ø"/>
            </a:pPr>
            <a:r>
              <a:rPr lang="en-US" sz="3392" dirty="0">
                <a:solidFill>
                  <a:schemeClr val="tx1"/>
                </a:solidFill>
              </a:rPr>
              <a:t>Processes</a:t>
            </a:r>
          </a:p>
          <a:p>
            <a:pPr lvl="1">
              <a:buClr>
                <a:schemeClr val="accent1"/>
              </a:buClr>
              <a:buFont typeface="Arial"/>
              <a:buChar char="•"/>
            </a:pPr>
            <a:r>
              <a:rPr lang="en-US" sz="3038" dirty="0">
                <a:solidFill>
                  <a:schemeClr val="tx1"/>
                </a:solidFill>
              </a:rPr>
              <a:t>Modeled, dynamic</a:t>
            </a:r>
          </a:p>
          <a:p>
            <a:pPr>
              <a:buClr>
                <a:schemeClr val="accent1"/>
              </a:buClr>
              <a:buFont typeface="Wingdings" panose="05000000000000000000" pitchFamily="2" charset="2"/>
              <a:buChar char="Ø"/>
            </a:pPr>
            <a:r>
              <a:rPr lang="en-US" sz="3392" dirty="0">
                <a:solidFill>
                  <a:schemeClr val="tx1"/>
                </a:solidFill>
              </a:rPr>
              <a:t>Services</a:t>
            </a:r>
          </a:p>
          <a:p>
            <a:pPr lvl="1">
              <a:buClr>
                <a:schemeClr val="accent1"/>
              </a:buClr>
              <a:buFont typeface="Arial"/>
              <a:buChar char="•"/>
            </a:pPr>
            <a:r>
              <a:rPr lang="en-US" sz="3038" dirty="0">
                <a:solidFill>
                  <a:schemeClr val="tx1"/>
                </a:solidFill>
              </a:rPr>
              <a:t>legal contracts (</a:t>
            </a:r>
            <a:r>
              <a:rPr lang="en-US" sz="3038" dirty="0" err="1">
                <a:solidFill>
                  <a:schemeClr val="tx1"/>
                </a:solidFill>
              </a:rPr>
              <a:t>EaaS</a:t>
            </a:r>
            <a:r>
              <a:rPr lang="en-US" sz="3038" dirty="0">
                <a:solidFill>
                  <a:schemeClr val="tx1"/>
                </a:solidFill>
              </a:rPr>
              <a:t>)</a:t>
            </a:r>
          </a:p>
          <a:p>
            <a:pPr>
              <a:buClr>
                <a:schemeClr val="accent1"/>
              </a:buClr>
              <a:buFont typeface="Wingdings" panose="05000000000000000000" pitchFamily="2" charset="2"/>
              <a:buChar char="Ø"/>
            </a:pPr>
            <a:r>
              <a:rPr lang="en-US" sz="3392" dirty="0">
                <a:solidFill>
                  <a:schemeClr val="tx1"/>
                </a:solidFill>
              </a:rPr>
              <a:t>Systems</a:t>
            </a:r>
          </a:p>
          <a:p>
            <a:pPr lvl="1">
              <a:buClr>
                <a:schemeClr val="accent1"/>
              </a:buClr>
              <a:buFont typeface="Arial"/>
              <a:buChar char="•"/>
            </a:pPr>
            <a:r>
              <a:rPr lang="en-US" sz="3038" dirty="0">
                <a:solidFill>
                  <a:schemeClr val="tx1"/>
                </a:solidFill>
              </a:rPr>
              <a:t>Apps &amp; Stores</a:t>
            </a:r>
          </a:p>
          <a:p>
            <a:pPr>
              <a:buClr>
                <a:schemeClr val="accent1"/>
              </a:buClr>
              <a:buFont typeface="Wingdings" panose="05000000000000000000" pitchFamily="2" charset="2"/>
              <a:buChar char="Ø"/>
            </a:pPr>
            <a:r>
              <a:rPr lang="en-US" sz="3392" dirty="0">
                <a:solidFill>
                  <a:schemeClr val="tx1"/>
                </a:solidFill>
              </a:rPr>
              <a:t>Infrastructure</a:t>
            </a:r>
          </a:p>
          <a:p>
            <a:pPr lvl="1">
              <a:buClr>
                <a:schemeClr val="accent1"/>
              </a:buClr>
              <a:buFont typeface="Arial"/>
              <a:buChar char="•"/>
            </a:pPr>
            <a:r>
              <a:rPr lang="en-US" sz="3038" dirty="0">
                <a:solidFill>
                  <a:schemeClr val="tx1"/>
                </a:solidFill>
              </a:rPr>
              <a:t>virtual, elastic, Cloud</a:t>
            </a:r>
          </a:p>
        </p:txBody>
      </p:sp>
      <p:sp>
        <p:nvSpPr>
          <p:cNvPr id="10" name="Textplatzhalter 9"/>
          <p:cNvSpPr>
            <a:spLocks noGrp="1"/>
          </p:cNvSpPr>
          <p:nvPr>
            <p:ph type="body" idx="13"/>
          </p:nvPr>
        </p:nvSpPr>
        <p:spPr>
          <a:xfrm>
            <a:off x="10382548" y="2307681"/>
            <a:ext cx="6739949" cy="959643"/>
          </a:xfrm>
        </p:spPr>
        <p:txBody>
          <a:bodyPr>
            <a:normAutofit fontScale="70000" lnSpcReduction="20000"/>
          </a:bodyPr>
          <a:lstStyle/>
          <a:p>
            <a:r>
              <a:rPr lang="en-US" cap="small" noProof="0" dirty="0">
                <a:solidFill>
                  <a:schemeClr val="accent3"/>
                </a:solidFill>
              </a:rPr>
              <a:t>Services in the post industrial age: </a:t>
            </a:r>
            <a:br>
              <a:rPr lang="en-US" cap="small" noProof="0" dirty="0">
                <a:solidFill>
                  <a:schemeClr val="accent3"/>
                </a:solidFill>
              </a:rPr>
            </a:br>
            <a:r>
              <a:rPr lang="en-US" cap="small" noProof="0" dirty="0"/>
              <a:t>Digital Revolution</a:t>
            </a:r>
            <a:endParaRPr lang="en-US" cap="small" noProof="0" dirty="0">
              <a:solidFill>
                <a:schemeClr val="accent3"/>
              </a:solidFill>
            </a:endParaRPr>
          </a:p>
        </p:txBody>
      </p:sp>
      <p:sp>
        <p:nvSpPr>
          <p:cNvPr id="7" name="Titel 6"/>
          <p:cNvSpPr>
            <a:spLocks noGrp="1"/>
          </p:cNvSpPr>
          <p:nvPr>
            <p:ph type="title"/>
          </p:nvPr>
        </p:nvSpPr>
        <p:spPr/>
        <p:txBody>
          <a:bodyPr/>
          <a:lstStyle/>
          <a:p>
            <a:r>
              <a:rPr lang="en-US" noProof="0" dirty="0"/>
              <a:t>What else changes</a:t>
            </a:r>
          </a:p>
        </p:txBody>
      </p:sp>
      <p:sp>
        <p:nvSpPr>
          <p:cNvPr id="8" name="Textplatzhalter 7"/>
          <p:cNvSpPr>
            <a:spLocks noGrp="1"/>
          </p:cNvSpPr>
          <p:nvPr>
            <p:ph type="body" idx="1"/>
          </p:nvPr>
        </p:nvSpPr>
        <p:spPr/>
        <p:txBody>
          <a:bodyPr>
            <a:normAutofit fontScale="70000" lnSpcReduction="20000"/>
          </a:bodyPr>
          <a:lstStyle/>
          <a:p>
            <a:r>
              <a:rPr lang="en-US" cap="small" noProof="0" dirty="0">
                <a:solidFill>
                  <a:schemeClr val="accent3"/>
                </a:solidFill>
              </a:rPr>
              <a:t>Applications in the </a:t>
            </a:r>
            <a:br>
              <a:rPr lang="en-US" cap="small" noProof="0" dirty="0">
                <a:solidFill>
                  <a:schemeClr val="accent3"/>
                </a:solidFill>
              </a:rPr>
            </a:br>
            <a:r>
              <a:rPr lang="en-US" cap="small" noProof="0" dirty="0">
                <a:solidFill>
                  <a:schemeClr val="accent1"/>
                </a:solidFill>
              </a:rPr>
              <a:t>Industrial Age</a:t>
            </a:r>
          </a:p>
        </p:txBody>
      </p:sp>
      <p:sp>
        <p:nvSpPr>
          <p:cNvPr id="5" name="Fußzeilenplatzhalter 4"/>
          <p:cNvSpPr>
            <a:spLocks noGrp="1"/>
          </p:cNvSpPr>
          <p:nvPr>
            <p:ph type="ftr" sz="quarter" idx="11"/>
          </p:nvPr>
        </p:nvSpPr>
        <p:spPr/>
        <p:txBody>
          <a:bodyPr/>
          <a:lstStyle/>
          <a:p>
            <a:r>
              <a:rPr lang="de-DE">
                <a:solidFill>
                  <a:prstClr val="black">
                    <a:tint val="75000"/>
                  </a:prstClr>
                </a:solidFill>
              </a:rPr>
              <a:t>© Cerulean Circle GmbH</a:t>
            </a:r>
          </a:p>
        </p:txBody>
      </p:sp>
      <p:sp>
        <p:nvSpPr>
          <p:cNvPr id="6" name="Datumsplatzhalter 5"/>
          <p:cNvSpPr>
            <a:spLocks noGrp="1"/>
          </p:cNvSpPr>
          <p:nvPr>
            <p:ph type="dt" sz="half" idx="10"/>
          </p:nvPr>
        </p:nvSpPr>
        <p:spPr/>
        <p:txBody>
          <a:bodyPr/>
          <a:lstStyle/>
          <a:p>
            <a:fld id="{1F9B5580-430C-534B-9F4A-90D7E35EEFEC}" type="datetime1">
              <a:rPr lang="de-DE" smtClean="0">
                <a:solidFill>
                  <a:prstClr val="black">
                    <a:tint val="75000"/>
                  </a:prstClr>
                </a:solidFill>
              </a:rPr>
              <a:t>07.10.18</a:t>
            </a:fld>
            <a:endParaRPr lang="de-DE">
              <a:solidFill>
                <a:prstClr val="black">
                  <a:tint val="75000"/>
                </a:prstClr>
              </a:solidFill>
            </a:endParaRPr>
          </a:p>
        </p:txBody>
      </p:sp>
      <p:sp>
        <p:nvSpPr>
          <p:cNvPr id="11" name="Foliennummernplatzhalter 10"/>
          <p:cNvSpPr>
            <a:spLocks noGrp="1"/>
          </p:cNvSpPr>
          <p:nvPr>
            <p:ph type="sldNum" sz="quarter" idx="12"/>
          </p:nvPr>
        </p:nvSpPr>
        <p:spPr/>
        <p:txBody>
          <a:bodyPr/>
          <a:lstStyle/>
          <a:p>
            <a:fld id="{C4FB3287-924D-476C-A86E-8BB8B69384F9}" type="slidenum">
              <a:rPr lang="de-DE" smtClean="0">
                <a:solidFill>
                  <a:prstClr val="black">
                    <a:tint val="75000"/>
                  </a:prstClr>
                </a:solidFill>
              </a:rPr>
              <a:pPr/>
              <a:t>39</a:t>
            </a:fld>
            <a:endParaRPr lang="de-DE">
              <a:solidFill>
                <a:prstClr val="black">
                  <a:tint val="75000"/>
                </a:prstClr>
              </a:solidFill>
            </a:endParaRPr>
          </a:p>
        </p:txBody>
      </p:sp>
      <p:sp>
        <p:nvSpPr>
          <p:cNvPr id="12" name="Oval 11">
            <a:hlinkClick r:id="rId2" action="ppaction://hlinksldjump"/>
          </p:cNvPr>
          <p:cNvSpPr/>
          <p:nvPr/>
        </p:nvSpPr>
        <p:spPr>
          <a:xfrm>
            <a:off x="13752523" y="266700"/>
            <a:ext cx="3849677"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532859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a:t>Who are WE</a:t>
            </a:r>
          </a:p>
        </p:txBody>
      </p:sp>
      <p:sp>
        <p:nvSpPr>
          <p:cNvPr id="3" name="Datumsplatzhalter 2"/>
          <p:cNvSpPr>
            <a:spLocks noGrp="1"/>
          </p:cNvSpPr>
          <p:nvPr>
            <p:ph type="dt" sz="half" idx="10"/>
          </p:nvPr>
        </p:nvSpPr>
        <p:spPr/>
        <p:txBody>
          <a:bodyPr/>
          <a:lstStyle/>
          <a:p>
            <a:fld id="{FAB34DC3-0640-2E43-9C45-B1EB81605430}" type="datetime1">
              <a:rPr lang="de-DE" smtClean="0">
                <a:latin typeface="Calibri"/>
              </a:rPr>
              <a:t>07.10.18</a:t>
            </a:fld>
            <a:endParaRPr lang="de-DE">
              <a:latin typeface="Calibri"/>
            </a:endParaRPr>
          </a:p>
        </p:txBody>
      </p:sp>
      <p:sp>
        <p:nvSpPr>
          <p:cNvPr id="4" name="Fußzeilenplatzhalter 3"/>
          <p:cNvSpPr>
            <a:spLocks noGrp="1"/>
          </p:cNvSpPr>
          <p:nvPr>
            <p:ph type="ftr" sz="quarter" idx="11"/>
          </p:nvPr>
        </p:nvSpPr>
        <p:spPr/>
        <p:txBody>
          <a:bodyPr/>
          <a:lstStyle/>
          <a:p>
            <a:r>
              <a:rPr lang="de-DE">
                <a:latin typeface="Calibri"/>
              </a:rPr>
              <a:t>© Cerulean Circle GmbH</a:t>
            </a:r>
            <a:endParaRPr lang="de-DE" dirty="0">
              <a:latin typeface="Calibri"/>
            </a:endParaRPr>
          </a:p>
        </p:txBody>
      </p:sp>
      <p:sp>
        <p:nvSpPr>
          <p:cNvPr id="5" name="Foliennummernplatzhalter 4"/>
          <p:cNvSpPr>
            <a:spLocks noGrp="1"/>
          </p:cNvSpPr>
          <p:nvPr>
            <p:ph type="sldNum" sz="quarter" idx="12"/>
          </p:nvPr>
        </p:nvSpPr>
        <p:spPr/>
        <p:txBody>
          <a:bodyPr/>
          <a:lstStyle/>
          <a:p>
            <a:fld id="{C4FB3287-924D-476C-A86E-8BB8B69384F9}" type="slidenum">
              <a:rPr lang="de-DE" smtClean="0">
                <a:latin typeface="Calibri"/>
              </a:rPr>
              <a:pPr/>
              <a:t>4</a:t>
            </a:fld>
            <a:endParaRPr lang="de-DE">
              <a:latin typeface="Calibri"/>
            </a:endParaRPr>
          </a:p>
        </p:txBody>
      </p:sp>
      <p:sp>
        <p:nvSpPr>
          <p:cNvPr id="6" name="Rechteck 5"/>
          <p:cNvSpPr/>
          <p:nvPr/>
        </p:nvSpPr>
        <p:spPr>
          <a:xfrm>
            <a:off x="751267" y="8965431"/>
            <a:ext cx="17536733" cy="1107996"/>
          </a:xfrm>
          <a:prstGeom prst="rect">
            <a:avLst/>
          </a:prstGeom>
        </p:spPr>
        <p:txBody>
          <a:bodyPr wrap="square">
            <a:spAutoFit/>
          </a:bodyPr>
          <a:lstStyle/>
          <a:p>
            <a:r>
              <a:rPr lang="en-US" sz="6600" dirty="0">
                <a:solidFill>
                  <a:schemeClr val="bg1"/>
                </a:solidFill>
              </a:rPr>
              <a:t>Decades of Experience in Digital (R)evolution</a:t>
            </a:r>
          </a:p>
        </p:txBody>
      </p:sp>
      <p:sp>
        <p:nvSpPr>
          <p:cNvPr id="7" name="Textfeld 6"/>
          <p:cNvSpPr txBox="1"/>
          <p:nvPr/>
        </p:nvSpPr>
        <p:spPr>
          <a:xfrm>
            <a:off x="12737033" y="5240143"/>
            <a:ext cx="3915865" cy="1754326"/>
          </a:xfrm>
          <a:prstGeom prst="rect">
            <a:avLst/>
          </a:prstGeom>
          <a:noFill/>
        </p:spPr>
        <p:txBody>
          <a:bodyPr wrap="square" rtlCol="0">
            <a:spAutoFit/>
          </a:bodyPr>
          <a:lstStyle/>
          <a:p>
            <a:pPr algn="ctr"/>
            <a:r>
              <a:rPr lang="en-US" b="1" dirty="0">
                <a:latin typeface="Helvetica Neue" charset="0"/>
                <a:ea typeface="Helvetica Neue" charset="0"/>
                <a:cs typeface="Helvetica Neue" charset="0"/>
              </a:rPr>
              <a:t>Peter Spiegel</a:t>
            </a:r>
          </a:p>
          <a:p>
            <a:pPr algn="ctr"/>
            <a:endParaRPr lang="en-US" dirty="0">
              <a:latin typeface="Helvetica Neue" charset="0"/>
              <a:ea typeface="Helvetica Neue" charset="0"/>
              <a:cs typeface="Helvetica Neue" charset="0"/>
            </a:endParaRPr>
          </a:p>
          <a:p>
            <a:pPr algn="ctr"/>
            <a:r>
              <a:rPr lang="en-US" dirty="0">
                <a:latin typeface="Helvetica Neue" charset="0"/>
                <a:ea typeface="Helvetica Neue" charset="0"/>
                <a:cs typeface="Helvetica Neue" charset="0"/>
              </a:rPr>
              <a:t>Head of</a:t>
            </a:r>
          </a:p>
          <a:p>
            <a:pPr algn="ctr"/>
            <a:r>
              <a:rPr lang="en-US" dirty="0">
                <a:latin typeface="Helvetica Neue" charset="0"/>
                <a:ea typeface="Helvetica Neue" charset="0"/>
                <a:cs typeface="Helvetica Neue" charset="0"/>
              </a:rPr>
              <a:t>Advisory Board  </a:t>
            </a:r>
          </a:p>
        </p:txBody>
      </p:sp>
      <p:sp>
        <p:nvSpPr>
          <p:cNvPr id="8" name="Textfeld 7"/>
          <p:cNvSpPr txBox="1"/>
          <p:nvPr/>
        </p:nvSpPr>
        <p:spPr>
          <a:xfrm>
            <a:off x="7186067" y="6361936"/>
            <a:ext cx="3915865" cy="1338828"/>
          </a:xfrm>
          <a:prstGeom prst="rect">
            <a:avLst/>
          </a:prstGeom>
          <a:noFill/>
        </p:spPr>
        <p:txBody>
          <a:bodyPr wrap="square" rtlCol="0">
            <a:spAutoFit/>
          </a:bodyPr>
          <a:lstStyle/>
          <a:p>
            <a:pPr algn="ctr"/>
            <a:r>
              <a:rPr lang="en-US" b="1" dirty="0">
                <a:latin typeface="Helvetica Neue" charset="0"/>
                <a:ea typeface="Helvetica Neue" charset="0"/>
                <a:cs typeface="Helvetica Neue" charset="0"/>
              </a:rPr>
              <a:t>Stefan </a:t>
            </a:r>
            <a:r>
              <a:rPr lang="en-US" b="1" dirty="0" err="1">
                <a:latin typeface="Helvetica Neue" charset="0"/>
                <a:ea typeface="Helvetica Neue" charset="0"/>
                <a:cs typeface="Helvetica Neue" charset="0"/>
              </a:rPr>
              <a:t>Schicker</a:t>
            </a:r>
            <a:endParaRPr lang="en-US" b="1" dirty="0">
              <a:latin typeface="Helvetica Neue" charset="0"/>
              <a:ea typeface="Helvetica Neue" charset="0"/>
              <a:cs typeface="Helvetica Neue" charset="0"/>
            </a:endParaRPr>
          </a:p>
          <a:p>
            <a:pPr algn="ctr"/>
            <a:endParaRPr lang="en-US" dirty="0">
              <a:latin typeface="Helvetica Neue" charset="0"/>
              <a:ea typeface="Helvetica Neue" charset="0"/>
              <a:cs typeface="Helvetica Neue" charset="0"/>
            </a:endParaRPr>
          </a:p>
          <a:p>
            <a:pPr algn="ctr"/>
            <a:r>
              <a:rPr lang="en-US" dirty="0">
                <a:latin typeface="Helvetica Neue" charset="0"/>
                <a:ea typeface="Helvetica Neue" charset="0"/>
                <a:cs typeface="Helvetica Neue" charset="0"/>
              </a:rPr>
              <a:t>Chief Legal Officer</a:t>
            </a:r>
          </a:p>
        </p:txBody>
      </p:sp>
      <p:sp>
        <p:nvSpPr>
          <p:cNvPr id="9" name="Textfeld 8"/>
          <p:cNvSpPr txBox="1"/>
          <p:nvPr/>
        </p:nvSpPr>
        <p:spPr>
          <a:xfrm>
            <a:off x="1635101" y="4266272"/>
            <a:ext cx="3915865" cy="2169825"/>
          </a:xfrm>
          <a:prstGeom prst="rect">
            <a:avLst/>
          </a:prstGeom>
          <a:noFill/>
        </p:spPr>
        <p:txBody>
          <a:bodyPr wrap="square" rtlCol="0">
            <a:spAutoFit/>
          </a:bodyPr>
          <a:lstStyle/>
          <a:p>
            <a:pPr algn="ctr"/>
            <a:r>
              <a:rPr lang="en-US" b="1" dirty="0">
                <a:latin typeface="Helvetica Neue" charset="0"/>
                <a:ea typeface="Helvetica Neue" charset="0"/>
                <a:cs typeface="Helvetica Neue" charset="0"/>
              </a:rPr>
              <a:t>Manish Jain</a:t>
            </a:r>
          </a:p>
          <a:p>
            <a:pPr algn="ctr"/>
            <a:endParaRPr lang="en-US" dirty="0">
              <a:latin typeface="Helvetica Neue" charset="0"/>
              <a:ea typeface="Helvetica Neue" charset="0"/>
              <a:cs typeface="Helvetica Neue" charset="0"/>
            </a:endParaRPr>
          </a:p>
          <a:p>
            <a:pPr algn="ctr"/>
            <a:r>
              <a:rPr lang="en-US" dirty="0">
                <a:latin typeface="Helvetica Neue" charset="0"/>
                <a:ea typeface="Helvetica Neue" charset="0"/>
                <a:cs typeface="Helvetica Neue" charset="0"/>
              </a:rPr>
              <a:t>International Partner Management and</a:t>
            </a:r>
          </a:p>
          <a:p>
            <a:pPr algn="ctr"/>
            <a:r>
              <a:rPr lang="en-US" dirty="0">
                <a:latin typeface="Helvetica Neue" charset="0"/>
                <a:ea typeface="Helvetica Neue" charset="0"/>
                <a:cs typeface="Helvetica Neue" charset="0"/>
              </a:rPr>
              <a:t>Investor Relations</a:t>
            </a:r>
          </a:p>
        </p:txBody>
      </p:sp>
      <p:sp>
        <p:nvSpPr>
          <p:cNvPr id="10" name="Textfeld 7"/>
          <p:cNvSpPr txBox="1"/>
          <p:nvPr/>
        </p:nvSpPr>
        <p:spPr>
          <a:xfrm>
            <a:off x="7186066" y="2974462"/>
            <a:ext cx="3915865" cy="1338828"/>
          </a:xfrm>
          <a:prstGeom prst="rect">
            <a:avLst/>
          </a:prstGeom>
          <a:noFill/>
        </p:spPr>
        <p:txBody>
          <a:bodyPr wrap="square" rtlCol="0">
            <a:spAutoFit/>
          </a:bodyPr>
          <a:lstStyle/>
          <a:p>
            <a:pPr algn="ctr"/>
            <a:r>
              <a:rPr lang="en-US" b="1" dirty="0" err="1">
                <a:latin typeface="Helvetica Neue" charset="0"/>
                <a:ea typeface="Helvetica Neue" charset="0"/>
                <a:cs typeface="Helvetica Neue" charset="0"/>
              </a:rPr>
              <a:t>Rüdiger</a:t>
            </a:r>
            <a:r>
              <a:rPr lang="en-US" b="1" dirty="0">
                <a:latin typeface="Helvetica Neue" charset="0"/>
                <a:ea typeface="Helvetica Neue" charset="0"/>
                <a:cs typeface="Helvetica Neue" charset="0"/>
              </a:rPr>
              <a:t> </a:t>
            </a:r>
            <a:r>
              <a:rPr lang="en-US" b="1" dirty="0" err="1">
                <a:latin typeface="Helvetica Neue" charset="0"/>
                <a:ea typeface="Helvetica Neue" charset="0"/>
                <a:cs typeface="Helvetica Neue" charset="0"/>
              </a:rPr>
              <a:t>Knoblach</a:t>
            </a:r>
            <a:endParaRPr lang="en-US" b="1" dirty="0">
              <a:latin typeface="Helvetica Neue" charset="0"/>
              <a:ea typeface="Helvetica Neue" charset="0"/>
              <a:cs typeface="Helvetica Neue" charset="0"/>
            </a:endParaRPr>
          </a:p>
          <a:p>
            <a:pPr algn="ctr"/>
            <a:endParaRPr lang="en-US" dirty="0">
              <a:latin typeface="Helvetica Neue" charset="0"/>
              <a:ea typeface="Helvetica Neue" charset="0"/>
              <a:cs typeface="Helvetica Neue" charset="0"/>
            </a:endParaRPr>
          </a:p>
          <a:p>
            <a:pPr algn="ctr"/>
            <a:r>
              <a:rPr lang="en-US" dirty="0">
                <a:latin typeface="Helvetica Neue" charset="0"/>
                <a:ea typeface="Helvetica Neue" charset="0"/>
                <a:cs typeface="Helvetica Neue" charset="0"/>
              </a:rPr>
              <a:t>Chief Executive Officer</a:t>
            </a:r>
          </a:p>
        </p:txBody>
      </p:sp>
      <p:sp>
        <p:nvSpPr>
          <p:cNvPr id="11" name="Oval 10">
            <a:hlinkClick r:id="rId2"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76"/>
          <p:cNvGrpSpPr/>
          <p:nvPr/>
        </p:nvGrpSpPr>
        <p:grpSpPr>
          <a:xfrm>
            <a:off x="13586294" y="2866977"/>
            <a:ext cx="2217342" cy="2216999"/>
            <a:chOff x="0" y="0"/>
            <a:chExt cx="2217340" cy="2216997"/>
          </a:xfrm>
        </p:grpSpPr>
        <p:pic>
          <p:nvPicPr>
            <p:cNvPr id="16" name="DSC_5164.jpg"/>
            <p:cNvPicPr/>
            <p:nvPr/>
          </p:nvPicPr>
          <p:blipFill>
            <a:blip r:embed="rId3">
              <a:extLst/>
            </a:blip>
            <a:stretch>
              <a:fillRect/>
            </a:stretch>
          </p:blipFill>
          <p:spPr>
            <a:xfrm>
              <a:off x="0" y="0"/>
              <a:ext cx="2217341" cy="2216998"/>
            </a:xfrm>
            <a:prstGeom prst="rect">
              <a:avLst/>
            </a:prstGeom>
            <a:ln>
              <a:noFill/>
            </a:ln>
            <a:effectLst/>
          </p:spPr>
        </p:pic>
        <p:sp>
          <p:nvSpPr>
            <p:cNvPr id="17" name="Shape 75"/>
            <p:cNvSpPr/>
            <p:nvPr/>
          </p:nvSpPr>
          <p:spPr>
            <a:xfrm>
              <a:off x="0" y="0"/>
              <a:ext cx="2217341" cy="2216998"/>
            </a:xfrm>
            <a:custGeom>
              <a:avLst/>
              <a:gdLst/>
              <a:ahLst/>
              <a:cxnLst>
                <a:cxn ang="0">
                  <a:pos x="wd2" y="hd2"/>
                </a:cxn>
                <a:cxn ang="5400000">
                  <a:pos x="wd2" y="hd2"/>
                </a:cxn>
                <a:cxn ang="10800000">
                  <a:pos x="wd2" y="hd2"/>
                </a:cxn>
                <a:cxn ang="16200000">
                  <a:pos x="wd2" y="hd2"/>
                </a:cxn>
              </a:cxnLst>
              <a:rect l="0" t="0" r="r" b="b"/>
              <a:pathLst>
                <a:path w="21600" h="20595" extrusionOk="0">
                  <a:moveTo>
                    <a:pt x="10798" y="0"/>
                  </a:moveTo>
                  <a:cubicBezTo>
                    <a:pt x="8034" y="0"/>
                    <a:pt x="5271" y="1005"/>
                    <a:pt x="3162" y="3016"/>
                  </a:cubicBezTo>
                  <a:cubicBezTo>
                    <a:pt x="1054" y="5027"/>
                    <a:pt x="0" y="7662"/>
                    <a:pt x="0" y="10297"/>
                  </a:cubicBezTo>
                  <a:cubicBezTo>
                    <a:pt x="0" y="12933"/>
                    <a:pt x="1054" y="15568"/>
                    <a:pt x="3162" y="17578"/>
                  </a:cubicBezTo>
                  <a:cubicBezTo>
                    <a:pt x="7380" y="21600"/>
                    <a:pt x="14216" y="21600"/>
                    <a:pt x="18434" y="17578"/>
                  </a:cubicBezTo>
                  <a:cubicBezTo>
                    <a:pt x="20542" y="15568"/>
                    <a:pt x="21600" y="12933"/>
                    <a:pt x="21600" y="10297"/>
                  </a:cubicBezTo>
                  <a:cubicBezTo>
                    <a:pt x="21600" y="7662"/>
                    <a:pt x="20542" y="5027"/>
                    <a:pt x="18434" y="3016"/>
                  </a:cubicBezTo>
                  <a:cubicBezTo>
                    <a:pt x="16325" y="1005"/>
                    <a:pt x="13562" y="0"/>
                    <a:pt x="10798" y="0"/>
                  </a:cubicBezTo>
                  <a:close/>
                </a:path>
              </a:pathLst>
            </a:custGeom>
            <a:ln w="38100" cap="flat">
              <a:solidFill>
                <a:srgbClr val="FFFFFF"/>
              </a:solidFill>
              <a:prstDash val="solid"/>
              <a:miter lim="400000"/>
            </a:ln>
          </p:spPr>
          <p:txBody>
            <a:bodyPr/>
            <a:lstStyle/>
            <a:p>
              <a:pPr lvl="0"/>
              <a:endParaRPr/>
            </a:p>
          </p:txBody>
        </p:sp>
      </p:grpSp>
    </p:spTree>
    <p:extLst>
      <p:ext uri="{BB962C8B-B14F-4D97-AF65-F5344CB8AC3E}">
        <p14:creationId xmlns:p14="http://schemas.microsoft.com/office/powerpoint/2010/main" val="18302995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platzhalter 9"/>
          <p:cNvSpPr>
            <a:spLocks noGrp="1"/>
          </p:cNvSpPr>
          <p:nvPr>
            <p:ph type="body" idx="13"/>
          </p:nvPr>
        </p:nvSpPr>
        <p:spPr>
          <a:xfrm>
            <a:off x="10287000" y="2345781"/>
            <a:ext cx="6739949" cy="959643"/>
          </a:xfrm>
        </p:spPr>
        <p:txBody>
          <a:bodyPr>
            <a:normAutofit lnSpcReduction="10000"/>
          </a:bodyPr>
          <a:lstStyle/>
          <a:p>
            <a:r>
              <a:rPr lang="en-US" sz="2800" cap="small" noProof="0" dirty="0">
                <a:solidFill>
                  <a:schemeClr val="accent3"/>
                </a:solidFill>
              </a:rPr>
              <a:t>Services in the post industrial age: </a:t>
            </a:r>
            <a:r>
              <a:rPr lang="en-US" sz="2800" cap="small" noProof="0" dirty="0">
                <a:solidFill>
                  <a:schemeClr val="accent2"/>
                </a:solidFill>
              </a:rPr>
              <a:t>Digital Revolution</a:t>
            </a:r>
          </a:p>
        </p:txBody>
      </p:sp>
      <p:sp>
        <p:nvSpPr>
          <p:cNvPr id="7" name="Titel 6"/>
          <p:cNvSpPr>
            <a:spLocks noGrp="1"/>
          </p:cNvSpPr>
          <p:nvPr>
            <p:ph type="title"/>
          </p:nvPr>
        </p:nvSpPr>
        <p:spPr/>
        <p:txBody>
          <a:bodyPr/>
          <a:lstStyle/>
          <a:p>
            <a:r>
              <a:rPr lang="en-US" noProof="0" dirty="0"/>
              <a:t>What else changes</a:t>
            </a:r>
          </a:p>
        </p:txBody>
      </p:sp>
      <p:sp>
        <p:nvSpPr>
          <p:cNvPr id="4" name="Inhaltsplatzhalter 3"/>
          <p:cNvSpPr>
            <a:spLocks noGrp="1"/>
          </p:cNvSpPr>
          <p:nvPr>
            <p:ph sz="half" idx="2"/>
          </p:nvPr>
        </p:nvSpPr>
        <p:spPr>
          <a:xfrm>
            <a:off x="1737363" y="3415317"/>
            <a:ext cx="6369724" cy="5997289"/>
          </a:xfrm>
        </p:spPr>
        <p:txBody>
          <a:bodyPr vert="horz" lIns="152343" tIns="76173" rIns="152343" bIns="76173" rtlCol="0">
            <a:noAutofit/>
          </a:bodyPr>
          <a:lstStyle/>
          <a:p>
            <a:pPr>
              <a:buClr>
                <a:schemeClr val="accent1"/>
              </a:buClr>
              <a:buFont typeface="Wingdings" panose="05000000000000000000" pitchFamily="2" charset="2"/>
              <a:buChar char="Ø"/>
            </a:pPr>
            <a:r>
              <a:rPr lang="en-US" sz="3200" dirty="0">
                <a:solidFill>
                  <a:schemeClr val="tx1"/>
                </a:solidFill>
              </a:rPr>
              <a:t>User Experience</a:t>
            </a:r>
          </a:p>
          <a:p>
            <a:pPr lvl="1">
              <a:buClr>
                <a:schemeClr val="accent1"/>
              </a:buClr>
              <a:buFont typeface="Arial"/>
              <a:buChar char="•"/>
            </a:pPr>
            <a:r>
              <a:rPr lang="en-US" sz="2800" dirty="0">
                <a:solidFill>
                  <a:schemeClr val="tx1"/>
                </a:solidFill>
              </a:rPr>
              <a:t>Desktop, Mouse</a:t>
            </a:r>
          </a:p>
          <a:p>
            <a:pPr>
              <a:buClr>
                <a:schemeClr val="accent1"/>
              </a:buClr>
              <a:buFont typeface="Wingdings" panose="05000000000000000000" pitchFamily="2" charset="2"/>
              <a:buChar char="Ø"/>
            </a:pPr>
            <a:r>
              <a:rPr lang="en-US" sz="3200" dirty="0">
                <a:solidFill>
                  <a:schemeClr val="tx1"/>
                </a:solidFill>
              </a:rPr>
              <a:t>Processes</a:t>
            </a:r>
          </a:p>
          <a:p>
            <a:pPr lvl="1">
              <a:buClr>
                <a:schemeClr val="accent1"/>
              </a:buClr>
              <a:buFont typeface="Arial"/>
              <a:buChar char="•"/>
            </a:pPr>
            <a:r>
              <a:rPr lang="en-US" sz="2800" dirty="0">
                <a:solidFill>
                  <a:schemeClr val="tx1"/>
                </a:solidFill>
              </a:rPr>
              <a:t>Coded, fix</a:t>
            </a:r>
          </a:p>
          <a:p>
            <a:pPr>
              <a:buClr>
                <a:schemeClr val="accent1"/>
              </a:buClr>
              <a:buFont typeface="Wingdings" panose="05000000000000000000" pitchFamily="2" charset="2"/>
              <a:buChar char="Ø"/>
            </a:pPr>
            <a:r>
              <a:rPr lang="en-US" sz="3200" dirty="0">
                <a:solidFill>
                  <a:schemeClr val="tx1"/>
                </a:solidFill>
              </a:rPr>
              <a:t>Services</a:t>
            </a:r>
          </a:p>
          <a:p>
            <a:pPr lvl="1">
              <a:buClr>
                <a:schemeClr val="accent1"/>
              </a:buClr>
              <a:buFont typeface="Arial"/>
              <a:buChar char="•"/>
            </a:pPr>
            <a:r>
              <a:rPr lang="en-US" sz="2800" dirty="0">
                <a:solidFill>
                  <a:schemeClr val="tx1"/>
                </a:solidFill>
              </a:rPr>
              <a:t>Technical API</a:t>
            </a:r>
          </a:p>
          <a:p>
            <a:pPr>
              <a:buClr>
                <a:schemeClr val="accent1"/>
              </a:buClr>
              <a:buFont typeface="Wingdings" panose="05000000000000000000" pitchFamily="2" charset="2"/>
              <a:buChar char="Ø"/>
            </a:pPr>
            <a:r>
              <a:rPr lang="en-US" sz="3200" dirty="0">
                <a:solidFill>
                  <a:schemeClr val="tx1"/>
                </a:solidFill>
              </a:rPr>
              <a:t>Systems</a:t>
            </a:r>
          </a:p>
          <a:p>
            <a:pPr lvl="1">
              <a:buClr>
                <a:schemeClr val="accent1"/>
              </a:buClr>
              <a:buFont typeface="Arial"/>
              <a:buChar char="•"/>
            </a:pPr>
            <a:r>
              <a:rPr lang="en-US" sz="2800" dirty="0">
                <a:solidFill>
                  <a:schemeClr val="tx1"/>
                </a:solidFill>
              </a:rPr>
              <a:t>installed, complex</a:t>
            </a:r>
          </a:p>
          <a:p>
            <a:pPr>
              <a:buClr>
                <a:schemeClr val="accent1"/>
              </a:buClr>
              <a:buFont typeface="Wingdings" panose="05000000000000000000" pitchFamily="2" charset="2"/>
              <a:buChar char="Ø"/>
            </a:pPr>
            <a:r>
              <a:rPr lang="en-US" sz="3200" dirty="0">
                <a:solidFill>
                  <a:schemeClr val="tx1"/>
                </a:solidFill>
              </a:rPr>
              <a:t>Infrastructure</a:t>
            </a:r>
          </a:p>
          <a:p>
            <a:pPr lvl="1">
              <a:buClr>
                <a:schemeClr val="accent1"/>
              </a:buClr>
              <a:buFont typeface="Arial"/>
              <a:buChar char="•"/>
            </a:pPr>
            <a:r>
              <a:rPr lang="en-US" sz="2800" dirty="0">
                <a:solidFill>
                  <a:schemeClr val="tx1"/>
                </a:solidFill>
              </a:rPr>
              <a:t>physical, manual</a:t>
            </a:r>
          </a:p>
          <a:p>
            <a:pPr>
              <a:buClr>
                <a:schemeClr val="accent1"/>
              </a:buClr>
              <a:buFont typeface="Wingdings" panose="05000000000000000000" pitchFamily="2" charset="2"/>
              <a:buChar char="Ø"/>
            </a:pPr>
            <a:endParaRPr lang="en-US" sz="3200" dirty="0">
              <a:solidFill>
                <a:schemeClr val="tx1"/>
              </a:solidFill>
            </a:endParaRPr>
          </a:p>
        </p:txBody>
      </p:sp>
      <p:sp>
        <p:nvSpPr>
          <p:cNvPr id="9" name="Inhaltsplatzhalter 8"/>
          <p:cNvSpPr>
            <a:spLocks noGrp="1"/>
          </p:cNvSpPr>
          <p:nvPr>
            <p:ph sz="quarter" idx="4"/>
          </p:nvPr>
        </p:nvSpPr>
        <p:spPr>
          <a:xfrm>
            <a:off x="10472108" y="3415316"/>
            <a:ext cx="6369732" cy="5997289"/>
          </a:xfrm>
        </p:spPr>
        <p:txBody>
          <a:bodyPr vert="horz" lIns="152343" tIns="76173" rIns="152343" bIns="76173" rtlCol="0">
            <a:noAutofit/>
          </a:bodyPr>
          <a:lstStyle/>
          <a:p>
            <a:pPr>
              <a:buClr>
                <a:schemeClr val="accent1"/>
              </a:buClr>
              <a:buFont typeface="Wingdings" panose="05000000000000000000" pitchFamily="2" charset="2"/>
              <a:buChar char="Ø"/>
            </a:pPr>
            <a:r>
              <a:rPr lang="en-US" sz="3200" dirty="0">
                <a:solidFill>
                  <a:schemeClr val="tx1"/>
                </a:solidFill>
              </a:rPr>
              <a:t>User Experience</a:t>
            </a:r>
          </a:p>
          <a:p>
            <a:pPr lvl="1">
              <a:buClr>
                <a:schemeClr val="accent1"/>
              </a:buClr>
              <a:buFont typeface="Arial"/>
              <a:buChar char="•"/>
            </a:pPr>
            <a:r>
              <a:rPr lang="en-US" sz="2800" dirty="0">
                <a:solidFill>
                  <a:schemeClr val="tx1"/>
                </a:solidFill>
              </a:rPr>
              <a:t>mobile, touch, responsive</a:t>
            </a:r>
          </a:p>
          <a:p>
            <a:pPr>
              <a:buClr>
                <a:schemeClr val="accent1"/>
              </a:buClr>
              <a:buFont typeface="Wingdings" panose="05000000000000000000" pitchFamily="2" charset="2"/>
              <a:buChar char="Ø"/>
            </a:pPr>
            <a:r>
              <a:rPr lang="en-US" sz="3200" dirty="0">
                <a:solidFill>
                  <a:schemeClr val="tx1"/>
                </a:solidFill>
              </a:rPr>
              <a:t>Processes</a:t>
            </a:r>
          </a:p>
          <a:p>
            <a:pPr lvl="1">
              <a:buClr>
                <a:schemeClr val="accent1"/>
              </a:buClr>
              <a:buFont typeface="Arial"/>
              <a:buChar char="•"/>
            </a:pPr>
            <a:r>
              <a:rPr lang="en-US" sz="2800" dirty="0">
                <a:solidFill>
                  <a:schemeClr val="tx1"/>
                </a:solidFill>
              </a:rPr>
              <a:t>Modeled, dynamic</a:t>
            </a:r>
          </a:p>
          <a:p>
            <a:pPr>
              <a:buClr>
                <a:schemeClr val="accent1"/>
              </a:buClr>
              <a:buFont typeface="Wingdings" panose="05000000000000000000" pitchFamily="2" charset="2"/>
              <a:buChar char="Ø"/>
            </a:pPr>
            <a:r>
              <a:rPr lang="en-US" sz="3200" dirty="0">
                <a:solidFill>
                  <a:schemeClr val="tx1"/>
                </a:solidFill>
              </a:rPr>
              <a:t>Services</a:t>
            </a:r>
          </a:p>
          <a:p>
            <a:pPr lvl="1">
              <a:buClr>
                <a:schemeClr val="accent1"/>
              </a:buClr>
              <a:buFont typeface="Arial"/>
              <a:buChar char="•"/>
            </a:pPr>
            <a:r>
              <a:rPr lang="en-US" sz="2800" dirty="0">
                <a:solidFill>
                  <a:schemeClr val="tx1"/>
                </a:solidFill>
              </a:rPr>
              <a:t>legal contracts (</a:t>
            </a:r>
            <a:r>
              <a:rPr lang="en-US" sz="2800" dirty="0" err="1">
                <a:solidFill>
                  <a:schemeClr val="tx1"/>
                </a:solidFill>
              </a:rPr>
              <a:t>EaaS</a:t>
            </a:r>
            <a:r>
              <a:rPr lang="en-US" sz="2800" dirty="0">
                <a:solidFill>
                  <a:schemeClr val="tx1"/>
                </a:solidFill>
              </a:rPr>
              <a:t>)</a:t>
            </a:r>
          </a:p>
          <a:p>
            <a:pPr>
              <a:buClr>
                <a:schemeClr val="accent1"/>
              </a:buClr>
              <a:buFont typeface="Wingdings" panose="05000000000000000000" pitchFamily="2" charset="2"/>
              <a:buChar char="Ø"/>
            </a:pPr>
            <a:r>
              <a:rPr lang="en-US" sz="3200" dirty="0">
                <a:solidFill>
                  <a:schemeClr val="tx1"/>
                </a:solidFill>
              </a:rPr>
              <a:t>Systems</a:t>
            </a:r>
          </a:p>
          <a:p>
            <a:pPr lvl="1">
              <a:buClr>
                <a:schemeClr val="accent1"/>
              </a:buClr>
              <a:buFont typeface="Arial"/>
              <a:buChar char="•"/>
            </a:pPr>
            <a:r>
              <a:rPr lang="en-US" sz="2800" dirty="0">
                <a:solidFill>
                  <a:schemeClr val="tx1"/>
                </a:solidFill>
              </a:rPr>
              <a:t>Apps &amp; Stores</a:t>
            </a:r>
          </a:p>
          <a:p>
            <a:pPr>
              <a:buClr>
                <a:schemeClr val="accent1"/>
              </a:buClr>
              <a:buFont typeface="Wingdings" panose="05000000000000000000" pitchFamily="2" charset="2"/>
              <a:buChar char="Ø"/>
            </a:pPr>
            <a:r>
              <a:rPr lang="en-US" sz="3200" dirty="0">
                <a:solidFill>
                  <a:schemeClr val="tx1"/>
                </a:solidFill>
              </a:rPr>
              <a:t>Infrastructure</a:t>
            </a:r>
          </a:p>
          <a:p>
            <a:pPr lvl="1">
              <a:buClr>
                <a:schemeClr val="accent1"/>
              </a:buClr>
              <a:buFont typeface="Arial"/>
              <a:buChar char="•"/>
            </a:pPr>
            <a:r>
              <a:rPr lang="en-US" sz="2800" dirty="0">
                <a:solidFill>
                  <a:schemeClr val="tx1"/>
                </a:solidFill>
              </a:rPr>
              <a:t>virtual, elastic, Cloud</a:t>
            </a:r>
          </a:p>
        </p:txBody>
      </p:sp>
      <p:sp>
        <p:nvSpPr>
          <p:cNvPr id="8" name="Textplatzhalter 7"/>
          <p:cNvSpPr>
            <a:spLocks noGrp="1"/>
          </p:cNvSpPr>
          <p:nvPr>
            <p:ph type="body" idx="1"/>
          </p:nvPr>
        </p:nvSpPr>
        <p:spPr/>
        <p:txBody>
          <a:bodyPr>
            <a:noAutofit/>
          </a:bodyPr>
          <a:lstStyle/>
          <a:p>
            <a:r>
              <a:rPr lang="en-US" sz="2800" cap="small" noProof="0" dirty="0">
                <a:solidFill>
                  <a:schemeClr val="accent3"/>
                </a:solidFill>
              </a:rPr>
              <a:t>Applications in the </a:t>
            </a:r>
            <a:br>
              <a:rPr lang="en-US" sz="2800" cap="small" noProof="0" dirty="0">
                <a:solidFill>
                  <a:schemeClr val="accent3"/>
                </a:solidFill>
              </a:rPr>
            </a:br>
            <a:r>
              <a:rPr lang="en-US" sz="2800" cap="small" noProof="0" dirty="0">
                <a:solidFill>
                  <a:schemeClr val="accent1"/>
                </a:solidFill>
              </a:rPr>
              <a:t>Industrial Age</a:t>
            </a:r>
          </a:p>
        </p:txBody>
      </p:sp>
      <p:sp>
        <p:nvSpPr>
          <p:cNvPr id="11" name="Titel 1"/>
          <p:cNvSpPr txBox="1">
            <a:spLocks/>
          </p:cNvSpPr>
          <p:nvPr/>
        </p:nvSpPr>
        <p:spPr>
          <a:xfrm>
            <a:off x="0" y="9165644"/>
            <a:ext cx="18288000" cy="1159840"/>
          </a:xfrm>
          <a:prstGeom prst="rect">
            <a:avLst/>
          </a:prstGeom>
        </p:spPr>
        <p:txBody>
          <a:bodyPr vert="horz" lIns="163283" tIns="81642" rIns="163283" bIns="81642" rtlCol="0" anchor="ctr">
            <a:noAutofit/>
          </a:bodyPr>
          <a:lstStyle>
            <a:lvl1pPr algn="l" defTabSz="1632832" rtl="0" eaLnBrk="1" latinLnBrk="0" hangingPunct="1">
              <a:spcBef>
                <a:spcPct val="0"/>
              </a:spcBef>
              <a:buNone/>
              <a:defRPr sz="5700" kern="1200">
                <a:solidFill>
                  <a:schemeClr val="bg1"/>
                </a:solidFill>
                <a:latin typeface="Helvetica" charset="0"/>
                <a:ea typeface="Helvetica" charset="0"/>
                <a:cs typeface="Helvetica" charset="0"/>
              </a:defRPr>
            </a:lvl1pPr>
          </a:lstStyle>
          <a:p>
            <a:pPr algn="ctr"/>
            <a:r>
              <a:rPr lang="de-DE" sz="7200" b="1" dirty="0"/>
              <a:t> </a:t>
            </a:r>
            <a:endParaRPr lang="en-US" sz="7200" b="1" dirty="0"/>
          </a:p>
        </p:txBody>
      </p:sp>
      <p:sp>
        <p:nvSpPr>
          <p:cNvPr id="5" name="Fußzeilenplatzhalter 4"/>
          <p:cNvSpPr>
            <a:spLocks noGrp="1"/>
          </p:cNvSpPr>
          <p:nvPr>
            <p:ph type="ftr" sz="quarter" idx="11"/>
          </p:nvPr>
        </p:nvSpPr>
        <p:spPr/>
        <p:txBody>
          <a:bodyPr/>
          <a:lstStyle/>
          <a:p>
            <a:r>
              <a:rPr lang="de-DE">
                <a:solidFill>
                  <a:prstClr val="black">
                    <a:tint val="75000"/>
                  </a:prstClr>
                </a:solidFill>
              </a:rPr>
              <a:t>© Cerulean Circle GmbH</a:t>
            </a:r>
          </a:p>
        </p:txBody>
      </p:sp>
      <p:sp>
        <p:nvSpPr>
          <p:cNvPr id="6" name="Datumsplatzhalter 5"/>
          <p:cNvSpPr>
            <a:spLocks noGrp="1"/>
          </p:cNvSpPr>
          <p:nvPr>
            <p:ph type="dt" sz="half" idx="10"/>
          </p:nvPr>
        </p:nvSpPr>
        <p:spPr/>
        <p:txBody>
          <a:bodyPr/>
          <a:lstStyle/>
          <a:p>
            <a:fld id="{AA55FECB-9959-0C4B-A6EE-D7B13E5BE329}" type="datetime1">
              <a:rPr lang="de-DE" smtClean="0">
                <a:solidFill>
                  <a:prstClr val="black">
                    <a:tint val="75000"/>
                  </a:prstClr>
                </a:solidFill>
              </a:rPr>
              <a:t>07.10.18</a:t>
            </a:fld>
            <a:endParaRPr lang="de-DE">
              <a:solidFill>
                <a:prstClr val="black">
                  <a:tint val="75000"/>
                </a:prstClr>
              </a:solidFill>
            </a:endParaRPr>
          </a:p>
        </p:txBody>
      </p:sp>
      <p:sp>
        <p:nvSpPr>
          <p:cNvPr id="12" name="Foliennummernplatzhalter 11"/>
          <p:cNvSpPr>
            <a:spLocks noGrp="1"/>
          </p:cNvSpPr>
          <p:nvPr>
            <p:ph type="sldNum" sz="quarter" idx="12"/>
          </p:nvPr>
        </p:nvSpPr>
        <p:spPr/>
        <p:txBody>
          <a:bodyPr/>
          <a:lstStyle/>
          <a:p>
            <a:fld id="{C4FB3287-924D-476C-A86E-8BB8B69384F9}" type="slidenum">
              <a:rPr lang="de-DE" smtClean="0">
                <a:solidFill>
                  <a:prstClr val="black">
                    <a:tint val="75000"/>
                  </a:prstClr>
                </a:solidFill>
              </a:rPr>
              <a:pPr/>
              <a:t>40</a:t>
            </a:fld>
            <a:endParaRPr lang="de-DE">
              <a:solidFill>
                <a:prstClr val="black">
                  <a:tint val="75000"/>
                </a:prstClr>
              </a:solidFill>
            </a:endParaRPr>
          </a:p>
        </p:txBody>
      </p:sp>
      <p:sp>
        <p:nvSpPr>
          <p:cNvPr id="13" name="Oval 12">
            <a:hlinkClick r:id="rId2"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918705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ichtungspfeil 12"/>
          <p:cNvSpPr/>
          <p:nvPr/>
        </p:nvSpPr>
        <p:spPr>
          <a:xfrm rot="16200000" flipV="1">
            <a:off x="14983961" y="6657213"/>
            <a:ext cx="2638584" cy="2203446"/>
          </a:xfrm>
          <a:prstGeom prst="homePlate">
            <a:avLst>
              <a:gd name="adj" fmla="val 18659"/>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152456" tIns="76228" rIns="152456" bIns="76228" rtlCol="0" anchor="ctr"/>
          <a:lstStyle/>
          <a:p>
            <a:pPr defTabSz="1524719"/>
            <a:endParaRPr lang="de-DE" sz="3088">
              <a:solidFill>
                <a:srgbClr val="1172BC">
                  <a:lumMod val="60000"/>
                  <a:lumOff val="40000"/>
                </a:srgbClr>
              </a:solidFill>
              <a:latin typeface="Calibri"/>
            </a:endParaRPr>
          </a:p>
        </p:txBody>
      </p:sp>
      <p:pic>
        <p:nvPicPr>
          <p:cNvPr id="12" name="Bild 11"/>
          <p:cNvPicPr>
            <a:picLocks noChangeAspect="1"/>
          </p:cNvPicPr>
          <p:nvPr/>
        </p:nvPicPr>
        <p:blipFill>
          <a:blip r:embed="rId2"/>
          <a:stretch>
            <a:fillRect/>
          </a:stretch>
        </p:blipFill>
        <p:spPr>
          <a:xfrm>
            <a:off x="13223948" y="3955368"/>
            <a:ext cx="1847968" cy="5184576"/>
          </a:xfrm>
          <a:prstGeom prst="rect">
            <a:avLst/>
          </a:prstGeom>
        </p:spPr>
      </p:pic>
      <p:sp>
        <p:nvSpPr>
          <p:cNvPr id="10" name="Textplatzhalter 9"/>
          <p:cNvSpPr>
            <a:spLocks noGrp="1"/>
          </p:cNvSpPr>
          <p:nvPr>
            <p:ph type="body" idx="13"/>
          </p:nvPr>
        </p:nvSpPr>
        <p:spPr/>
        <p:txBody>
          <a:bodyPr>
            <a:normAutofit fontScale="77500" lnSpcReduction="20000"/>
          </a:bodyPr>
          <a:lstStyle/>
          <a:p>
            <a:r>
              <a:rPr lang="en-US" cap="small" noProof="0" dirty="0">
                <a:solidFill>
                  <a:schemeClr val="accent3"/>
                </a:solidFill>
              </a:rPr>
              <a:t>5 Layer EAM + SOA + MDA = TLA</a:t>
            </a:r>
          </a:p>
          <a:p>
            <a:r>
              <a:rPr lang="en-US" sz="3600" cap="small" dirty="0">
                <a:solidFill>
                  <a:schemeClr val="accent2"/>
                </a:solidFill>
              </a:rPr>
              <a:t>Digital Revolution</a:t>
            </a:r>
            <a:endParaRPr lang="en-US" cap="small" noProof="0" dirty="0">
              <a:solidFill>
                <a:schemeClr val="accent2"/>
              </a:solidFill>
            </a:endParaRPr>
          </a:p>
        </p:txBody>
      </p:sp>
      <p:sp>
        <p:nvSpPr>
          <p:cNvPr id="7" name="Titel 6"/>
          <p:cNvSpPr>
            <a:spLocks noGrp="1"/>
          </p:cNvSpPr>
          <p:nvPr>
            <p:ph type="title"/>
          </p:nvPr>
        </p:nvSpPr>
        <p:spPr/>
        <p:txBody>
          <a:bodyPr/>
          <a:lstStyle/>
          <a:p>
            <a:r>
              <a:rPr lang="en-US" noProof="0" dirty="0"/>
              <a:t> </a:t>
            </a:r>
          </a:p>
        </p:txBody>
      </p:sp>
      <p:sp>
        <p:nvSpPr>
          <p:cNvPr id="9" name="Inhaltsplatzhalter 8"/>
          <p:cNvSpPr>
            <a:spLocks noGrp="1"/>
          </p:cNvSpPr>
          <p:nvPr>
            <p:ph sz="quarter" idx="4"/>
          </p:nvPr>
        </p:nvSpPr>
        <p:spPr/>
        <p:txBody>
          <a:bodyPr vert="horz" lIns="152456" tIns="76228" rIns="152456" bIns="76228" rtlCol="0">
            <a:noAutofit/>
          </a:bodyPr>
          <a:lstStyle/>
          <a:p>
            <a:pPr>
              <a:buClr>
                <a:schemeClr val="accent1"/>
              </a:buClr>
              <a:buFont typeface="Wingdings" panose="05000000000000000000" pitchFamily="2" charset="2"/>
              <a:buChar char="Ø"/>
            </a:pPr>
            <a:r>
              <a:rPr lang="en-US" sz="3200" dirty="0">
                <a:solidFill>
                  <a:schemeClr val="tx1"/>
                </a:solidFill>
              </a:rPr>
              <a:t>User Experience</a:t>
            </a:r>
          </a:p>
          <a:p>
            <a:pPr lvl="1">
              <a:buClr>
                <a:schemeClr val="accent1"/>
              </a:buClr>
              <a:buFont typeface="Arial"/>
              <a:buChar char="•"/>
            </a:pPr>
            <a:r>
              <a:rPr lang="en-US" sz="3200" dirty="0">
                <a:solidFill>
                  <a:schemeClr val="tx1"/>
                </a:solidFill>
              </a:rPr>
              <a:t> </a:t>
            </a:r>
          </a:p>
          <a:p>
            <a:pPr>
              <a:buClr>
                <a:schemeClr val="accent1"/>
              </a:buClr>
              <a:buFont typeface="Wingdings" panose="05000000000000000000" pitchFamily="2" charset="2"/>
              <a:buChar char="Ø"/>
            </a:pPr>
            <a:r>
              <a:rPr lang="en-US" sz="3200" dirty="0">
                <a:solidFill>
                  <a:schemeClr val="tx1"/>
                </a:solidFill>
              </a:rPr>
              <a:t>Processes</a:t>
            </a:r>
          </a:p>
          <a:p>
            <a:pPr lvl="1">
              <a:buClr>
                <a:schemeClr val="accent1"/>
              </a:buClr>
              <a:buFont typeface="Arial"/>
              <a:buChar char="•"/>
            </a:pPr>
            <a:r>
              <a:rPr lang="en-US" sz="3200" dirty="0">
                <a:solidFill>
                  <a:schemeClr val="tx1"/>
                </a:solidFill>
              </a:rPr>
              <a:t> </a:t>
            </a:r>
          </a:p>
          <a:p>
            <a:pPr>
              <a:buClr>
                <a:schemeClr val="accent1"/>
              </a:buClr>
              <a:buFont typeface="Wingdings" panose="05000000000000000000" pitchFamily="2" charset="2"/>
              <a:buChar char="Ø"/>
            </a:pPr>
            <a:r>
              <a:rPr lang="en-US" sz="3200" dirty="0">
                <a:solidFill>
                  <a:schemeClr val="tx1"/>
                </a:solidFill>
              </a:rPr>
              <a:t>Services</a:t>
            </a:r>
          </a:p>
          <a:p>
            <a:pPr lvl="1">
              <a:buClr>
                <a:schemeClr val="accent1"/>
              </a:buClr>
              <a:buFont typeface="Arial"/>
              <a:buChar char="•"/>
            </a:pPr>
            <a:r>
              <a:rPr lang="en-US" sz="3200" dirty="0">
                <a:solidFill>
                  <a:schemeClr val="tx1"/>
                </a:solidFill>
              </a:rPr>
              <a:t> </a:t>
            </a:r>
          </a:p>
          <a:p>
            <a:pPr>
              <a:buClr>
                <a:schemeClr val="accent1"/>
              </a:buClr>
              <a:buFont typeface="Wingdings" panose="05000000000000000000" pitchFamily="2" charset="2"/>
              <a:buChar char="Ø"/>
            </a:pPr>
            <a:r>
              <a:rPr lang="en-US" sz="3200" dirty="0">
                <a:solidFill>
                  <a:schemeClr val="tx1"/>
                </a:solidFill>
              </a:rPr>
              <a:t>Systems</a:t>
            </a:r>
          </a:p>
          <a:p>
            <a:pPr lvl="1">
              <a:buClr>
                <a:schemeClr val="accent1"/>
              </a:buClr>
              <a:buFont typeface="Arial"/>
              <a:buChar char="•"/>
            </a:pPr>
            <a:r>
              <a:rPr lang="en-US" sz="3200" dirty="0">
                <a:solidFill>
                  <a:schemeClr val="tx1"/>
                </a:solidFill>
              </a:rPr>
              <a:t> </a:t>
            </a:r>
          </a:p>
          <a:p>
            <a:pPr>
              <a:buClr>
                <a:schemeClr val="accent1"/>
              </a:buClr>
              <a:buFont typeface="Wingdings" panose="05000000000000000000" pitchFamily="2" charset="2"/>
              <a:buChar char="Ø"/>
            </a:pPr>
            <a:r>
              <a:rPr lang="en-US" sz="3200" dirty="0">
                <a:solidFill>
                  <a:schemeClr val="tx1"/>
                </a:solidFill>
              </a:rPr>
              <a:t>Infrastructure</a:t>
            </a:r>
          </a:p>
          <a:p>
            <a:pPr lvl="1">
              <a:buClr>
                <a:schemeClr val="accent1"/>
              </a:buClr>
              <a:buFont typeface="Arial"/>
              <a:buChar char="•"/>
            </a:pPr>
            <a:r>
              <a:rPr lang="en-US" sz="3200" dirty="0">
                <a:solidFill>
                  <a:schemeClr val="tx1"/>
                </a:solidFill>
              </a:rPr>
              <a:t> </a:t>
            </a:r>
          </a:p>
        </p:txBody>
      </p:sp>
      <p:sp>
        <p:nvSpPr>
          <p:cNvPr id="8" name="Textplatzhalter 7"/>
          <p:cNvSpPr>
            <a:spLocks noGrp="1"/>
          </p:cNvSpPr>
          <p:nvPr>
            <p:ph type="body" idx="1"/>
          </p:nvPr>
        </p:nvSpPr>
        <p:spPr/>
        <p:txBody>
          <a:bodyPr>
            <a:normAutofit fontScale="77500" lnSpcReduction="20000"/>
          </a:bodyPr>
          <a:lstStyle/>
          <a:p>
            <a:r>
              <a:rPr lang="en-US" sz="4000" cap="small" dirty="0">
                <a:solidFill>
                  <a:schemeClr val="accent3"/>
                </a:solidFill>
              </a:rPr>
              <a:t>Services in the post industrial age:</a:t>
            </a:r>
          </a:p>
          <a:p>
            <a:r>
              <a:rPr lang="en-US" sz="3200" cap="small" dirty="0">
                <a:solidFill>
                  <a:schemeClr val="accent2"/>
                </a:solidFill>
              </a:rPr>
              <a:t>A service earns money</a:t>
            </a:r>
            <a:endParaRPr lang="en-US" sz="4000" cap="small" dirty="0">
              <a:solidFill>
                <a:schemeClr val="accent2"/>
              </a:solidFill>
            </a:endParaRPr>
          </a:p>
        </p:txBody>
      </p:sp>
      <p:pic>
        <p:nvPicPr>
          <p:cNvPr id="11" name="Bild 10"/>
          <p:cNvPicPr>
            <a:picLocks noChangeAspect="1"/>
          </p:cNvPicPr>
          <p:nvPr/>
        </p:nvPicPr>
        <p:blipFill>
          <a:blip r:embed="rId3"/>
          <a:stretch>
            <a:fillRect/>
          </a:stretch>
        </p:blipFill>
        <p:spPr>
          <a:xfrm>
            <a:off x="15201532" y="6871692"/>
            <a:ext cx="2203446" cy="985677"/>
          </a:xfrm>
          <a:prstGeom prst="rect">
            <a:avLst/>
          </a:prstGeom>
          <a:ln>
            <a:solidFill>
              <a:schemeClr val="accent3">
                <a:lumMod val="40000"/>
                <a:lumOff val="60000"/>
              </a:schemeClr>
            </a:solidFill>
          </a:ln>
        </p:spPr>
      </p:pic>
      <p:sp>
        <p:nvSpPr>
          <p:cNvPr id="14" name="Richtungspfeil 13"/>
          <p:cNvSpPr/>
          <p:nvPr/>
        </p:nvSpPr>
        <p:spPr>
          <a:xfrm rot="5400000">
            <a:off x="14983961" y="3632877"/>
            <a:ext cx="2638584" cy="2203446"/>
          </a:xfrm>
          <a:prstGeom prst="homePlate">
            <a:avLst>
              <a:gd name="adj" fmla="val 18659"/>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152456" tIns="76228" rIns="152456" bIns="76228" rtlCol="0" anchor="ctr"/>
          <a:lstStyle/>
          <a:p>
            <a:pPr defTabSz="1524719"/>
            <a:endParaRPr lang="de-DE" sz="3088">
              <a:solidFill>
                <a:prstClr val="black"/>
              </a:solidFill>
              <a:latin typeface="Calibri"/>
            </a:endParaRPr>
          </a:p>
        </p:txBody>
      </p:sp>
      <p:sp>
        <p:nvSpPr>
          <p:cNvPr id="15" name="Sechseck 14"/>
          <p:cNvSpPr/>
          <p:nvPr/>
        </p:nvSpPr>
        <p:spPr>
          <a:xfrm>
            <a:off x="16021518" y="6053892"/>
            <a:ext cx="563475" cy="385752"/>
          </a:xfrm>
          <a:prstGeom prst="hexagon">
            <a:avLst/>
          </a:prstGeom>
          <a:solidFill>
            <a:srgbClr val="72B62B"/>
          </a:solidFill>
          <a:ln>
            <a:noFill/>
          </a:ln>
          <a:effectLst/>
        </p:spPr>
        <p:style>
          <a:lnRef idx="1">
            <a:schemeClr val="accent1"/>
          </a:lnRef>
          <a:fillRef idx="3">
            <a:schemeClr val="accent1"/>
          </a:fillRef>
          <a:effectRef idx="2">
            <a:schemeClr val="accent1"/>
          </a:effectRef>
          <a:fontRef idx="minor">
            <a:schemeClr val="lt1"/>
          </a:fontRef>
        </p:style>
        <p:txBody>
          <a:bodyPr lIns="152456" tIns="76228" rIns="152456" bIns="76228" rtlCol="0" anchor="ctr"/>
          <a:lstStyle/>
          <a:p>
            <a:pPr defTabSz="1524719"/>
            <a:endParaRPr lang="de-DE" sz="3088">
              <a:solidFill>
                <a:srgbClr val="1172BC">
                  <a:lumMod val="60000"/>
                  <a:lumOff val="40000"/>
                </a:srgbClr>
              </a:solidFill>
              <a:latin typeface="Calibri"/>
            </a:endParaRPr>
          </a:p>
        </p:txBody>
      </p:sp>
      <p:sp>
        <p:nvSpPr>
          <p:cNvPr id="16" name="Textfeld 15"/>
          <p:cNvSpPr txBox="1"/>
          <p:nvPr/>
        </p:nvSpPr>
        <p:spPr>
          <a:xfrm>
            <a:off x="15380737" y="3955373"/>
            <a:ext cx="1813110" cy="1579528"/>
          </a:xfrm>
          <a:prstGeom prst="rect">
            <a:avLst/>
          </a:prstGeom>
          <a:noFill/>
        </p:spPr>
        <p:txBody>
          <a:bodyPr wrap="none" lIns="152456" tIns="76228" rIns="152456" bIns="76228" rtlCol="0">
            <a:spAutoFit/>
          </a:bodyPr>
          <a:lstStyle/>
          <a:p>
            <a:pPr defTabSz="1524719"/>
            <a:r>
              <a:rPr lang="de-DE" sz="3088" err="1">
                <a:solidFill>
                  <a:prstClr val="black"/>
                </a:solidFill>
                <a:latin typeface="Calibri"/>
              </a:rPr>
              <a:t>Consume</a:t>
            </a:r>
            <a:r>
              <a:rPr lang="de-DE" sz="3088">
                <a:solidFill>
                  <a:prstClr val="black"/>
                </a:solidFill>
                <a:latin typeface="Calibri"/>
              </a:rPr>
              <a:t/>
            </a:r>
            <a:br>
              <a:rPr lang="de-DE" sz="3088">
                <a:solidFill>
                  <a:prstClr val="black"/>
                </a:solidFill>
                <a:latin typeface="Calibri"/>
              </a:rPr>
            </a:br>
            <a:r>
              <a:rPr lang="de-DE" sz="3088">
                <a:solidFill>
                  <a:prstClr val="black"/>
                </a:solidFill>
                <a:latin typeface="Calibri"/>
              </a:rPr>
              <a:t/>
            </a:r>
            <a:br>
              <a:rPr lang="de-DE" sz="3088">
                <a:solidFill>
                  <a:prstClr val="black"/>
                </a:solidFill>
                <a:latin typeface="Calibri"/>
              </a:rPr>
            </a:br>
            <a:r>
              <a:rPr lang="de-DE" sz="3088">
                <a:solidFill>
                  <a:prstClr val="black"/>
                </a:solidFill>
                <a:latin typeface="Calibri"/>
              </a:rPr>
              <a:t>Revenue</a:t>
            </a:r>
          </a:p>
        </p:txBody>
      </p:sp>
      <p:sp>
        <p:nvSpPr>
          <p:cNvPr id="17" name="Textfeld 16"/>
          <p:cNvSpPr txBox="1"/>
          <p:nvPr/>
        </p:nvSpPr>
        <p:spPr>
          <a:xfrm>
            <a:off x="15523988" y="7951814"/>
            <a:ext cx="1527839" cy="1104333"/>
          </a:xfrm>
          <a:prstGeom prst="rect">
            <a:avLst/>
          </a:prstGeom>
          <a:noFill/>
        </p:spPr>
        <p:txBody>
          <a:bodyPr wrap="none" lIns="152456" tIns="76228" rIns="152456" bIns="76228" rtlCol="0">
            <a:spAutoFit/>
          </a:bodyPr>
          <a:lstStyle/>
          <a:p>
            <a:pPr defTabSz="1524719"/>
            <a:r>
              <a:rPr lang="de-DE" sz="3088" err="1">
                <a:solidFill>
                  <a:prstClr val="black"/>
                </a:solidFill>
                <a:latin typeface="Calibri"/>
              </a:rPr>
              <a:t>Provide</a:t>
            </a:r>
            <a:endParaRPr lang="de-DE" sz="3088">
              <a:solidFill>
                <a:prstClr val="black"/>
              </a:solidFill>
              <a:latin typeface="Calibri"/>
            </a:endParaRPr>
          </a:p>
          <a:p>
            <a:pPr defTabSz="1524719"/>
            <a:r>
              <a:rPr lang="de-DE" sz="3088" err="1">
                <a:solidFill>
                  <a:prstClr val="black"/>
                </a:solidFill>
                <a:latin typeface="Calibri"/>
              </a:rPr>
              <a:t>Cost</a:t>
            </a:r>
            <a:endParaRPr lang="de-DE" sz="3088">
              <a:solidFill>
                <a:prstClr val="black"/>
              </a:solidFill>
              <a:latin typeface="Calibri"/>
            </a:endParaRPr>
          </a:p>
        </p:txBody>
      </p:sp>
      <p:sp>
        <p:nvSpPr>
          <p:cNvPr id="2" name="Inhaltsplatzhalter 1"/>
          <p:cNvSpPr>
            <a:spLocks noGrp="1"/>
          </p:cNvSpPr>
          <p:nvPr>
            <p:ph sz="half" idx="2"/>
          </p:nvPr>
        </p:nvSpPr>
        <p:spPr/>
        <p:txBody>
          <a:bodyPr/>
          <a:lstStyle/>
          <a:p>
            <a:pPr>
              <a:buClr>
                <a:schemeClr val="accent1"/>
              </a:buClr>
              <a:buFont typeface="Wingdings" panose="05000000000000000000" pitchFamily="2" charset="2"/>
              <a:buChar char="Ø"/>
            </a:pPr>
            <a:r>
              <a:rPr lang="en-US" sz="3200" dirty="0">
                <a:solidFill>
                  <a:schemeClr val="tx1"/>
                </a:solidFill>
              </a:rPr>
              <a:t>User Experience</a:t>
            </a:r>
          </a:p>
          <a:p>
            <a:pPr lvl="1">
              <a:buClr>
                <a:schemeClr val="accent1"/>
              </a:buClr>
              <a:buFont typeface="Arial"/>
              <a:buChar char="•"/>
            </a:pPr>
            <a:r>
              <a:rPr lang="en-US" sz="2800" dirty="0">
                <a:solidFill>
                  <a:schemeClr val="tx1"/>
                </a:solidFill>
              </a:rPr>
              <a:t>mobile, touch, responsive</a:t>
            </a:r>
          </a:p>
          <a:p>
            <a:pPr>
              <a:buClr>
                <a:schemeClr val="accent1"/>
              </a:buClr>
              <a:buFont typeface="Wingdings" panose="05000000000000000000" pitchFamily="2" charset="2"/>
              <a:buChar char="Ø"/>
            </a:pPr>
            <a:r>
              <a:rPr lang="en-US" sz="3200" dirty="0">
                <a:solidFill>
                  <a:schemeClr val="tx1"/>
                </a:solidFill>
              </a:rPr>
              <a:t>Processes</a:t>
            </a:r>
          </a:p>
          <a:p>
            <a:pPr lvl="1">
              <a:buClr>
                <a:schemeClr val="accent1"/>
              </a:buClr>
              <a:buFont typeface="Arial"/>
              <a:buChar char="•"/>
            </a:pPr>
            <a:r>
              <a:rPr lang="en-US" sz="2800" dirty="0">
                <a:solidFill>
                  <a:schemeClr val="tx1"/>
                </a:solidFill>
              </a:rPr>
              <a:t>Modeled, dynamic</a:t>
            </a:r>
          </a:p>
          <a:p>
            <a:pPr>
              <a:buClr>
                <a:schemeClr val="accent1"/>
              </a:buClr>
              <a:buFont typeface="Wingdings" panose="05000000000000000000" pitchFamily="2" charset="2"/>
              <a:buChar char="Ø"/>
            </a:pPr>
            <a:r>
              <a:rPr lang="en-US" sz="3200" dirty="0">
                <a:solidFill>
                  <a:schemeClr val="tx1"/>
                </a:solidFill>
              </a:rPr>
              <a:t>Services</a:t>
            </a:r>
          </a:p>
          <a:p>
            <a:pPr lvl="1">
              <a:buClr>
                <a:schemeClr val="accent1"/>
              </a:buClr>
              <a:buFont typeface="Arial"/>
              <a:buChar char="•"/>
            </a:pPr>
            <a:r>
              <a:rPr lang="en-US" sz="2800" dirty="0">
                <a:solidFill>
                  <a:schemeClr val="tx1"/>
                </a:solidFill>
              </a:rPr>
              <a:t>legal contracts (</a:t>
            </a:r>
            <a:r>
              <a:rPr lang="en-US" sz="2800" dirty="0" err="1">
                <a:solidFill>
                  <a:schemeClr val="tx1"/>
                </a:solidFill>
              </a:rPr>
              <a:t>EaaS</a:t>
            </a:r>
            <a:r>
              <a:rPr lang="en-US" sz="2800" dirty="0">
                <a:solidFill>
                  <a:schemeClr val="tx1"/>
                </a:solidFill>
              </a:rPr>
              <a:t>)</a:t>
            </a:r>
          </a:p>
          <a:p>
            <a:pPr>
              <a:buClr>
                <a:schemeClr val="accent1"/>
              </a:buClr>
              <a:buFont typeface="Wingdings" panose="05000000000000000000" pitchFamily="2" charset="2"/>
              <a:buChar char="Ø"/>
            </a:pPr>
            <a:r>
              <a:rPr lang="en-US" sz="3200" dirty="0">
                <a:solidFill>
                  <a:schemeClr val="tx1"/>
                </a:solidFill>
              </a:rPr>
              <a:t>Systems</a:t>
            </a:r>
          </a:p>
          <a:p>
            <a:pPr lvl="1">
              <a:buClr>
                <a:schemeClr val="accent1"/>
              </a:buClr>
              <a:buFont typeface="Arial"/>
              <a:buChar char="•"/>
            </a:pPr>
            <a:r>
              <a:rPr lang="en-US" sz="2800" dirty="0">
                <a:solidFill>
                  <a:schemeClr val="tx1"/>
                </a:solidFill>
              </a:rPr>
              <a:t>Apps &amp; Stores</a:t>
            </a:r>
          </a:p>
          <a:p>
            <a:pPr>
              <a:buClr>
                <a:schemeClr val="accent1"/>
              </a:buClr>
              <a:buFont typeface="Wingdings" panose="05000000000000000000" pitchFamily="2" charset="2"/>
              <a:buChar char="Ø"/>
            </a:pPr>
            <a:r>
              <a:rPr lang="en-US" sz="3200" dirty="0">
                <a:solidFill>
                  <a:schemeClr val="tx1"/>
                </a:solidFill>
              </a:rPr>
              <a:t>Infrastructure</a:t>
            </a:r>
          </a:p>
          <a:p>
            <a:pPr lvl="1">
              <a:buClr>
                <a:schemeClr val="accent1"/>
              </a:buClr>
              <a:buFont typeface="Arial"/>
              <a:buChar char="•"/>
            </a:pPr>
            <a:r>
              <a:rPr lang="en-US" sz="2800" dirty="0">
                <a:solidFill>
                  <a:schemeClr val="tx1"/>
                </a:solidFill>
              </a:rPr>
              <a:t>virtual, elastic, Cloud</a:t>
            </a:r>
          </a:p>
          <a:p>
            <a:endParaRPr lang="en-US" dirty="0"/>
          </a:p>
        </p:txBody>
      </p:sp>
      <p:sp>
        <p:nvSpPr>
          <p:cNvPr id="19" name="Titel 1"/>
          <p:cNvSpPr txBox="1">
            <a:spLocks/>
          </p:cNvSpPr>
          <p:nvPr/>
        </p:nvSpPr>
        <p:spPr>
          <a:xfrm>
            <a:off x="0" y="9165644"/>
            <a:ext cx="18288000" cy="1159840"/>
          </a:xfrm>
          <a:prstGeom prst="rect">
            <a:avLst/>
          </a:prstGeom>
        </p:spPr>
        <p:txBody>
          <a:bodyPr vert="horz" lIns="163283" tIns="81642" rIns="163283" bIns="81642" rtlCol="0" anchor="ctr">
            <a:noAutofit/>
          </a:bodyPr>
          <a:lstStyle>
            <a:lvl1pPr algn="l" defTabSz="1632832" rtl="0" eaLnBrk="1" latinLnBrk="0" hangingPunct="1">
              <a:spcBef>
                <a:spcPct val="0"/>
              </a:spcBef>
              <a:buNone/>
              <a:defRPr sz="5700" kern="1200">
                <a:solidFill>
                  <a:schemeClr val="bg1"/>
                </a:solidFill>
                <a:latin typeface="Helvetica" charset="0"/>
                <a:ea typeface="Helvetica" charset="0"/>
                <a:cs typeface="Helvetica" charset="0"/>
              </a:defRPr>
            </a:lvl1pPr>
          </a:lstStyle>
          <a:p>
            <a:pPr algn="ctr"/>
            <a:r>
              <a:rPr lang="en-US" sz="7200" b="1" dirty="0"/>
              <a:t> </a:t>
            </a:r>
          </a:p>
        </p:txBody>
      </p:sp>
      <p:sp>
        <p:nvSpPr>
          <p:cNvPr id="5" name="Fußzeilenplatzhalter 4"/>
          <p:cNvSpPr>
            <a:spLocks noGrp="1"/>
          </p:cNvSpPr>
          <p:nvPr>
            <p:ph type="ftr" sz="quarter" idx="11"/>
          </p:nvPr>
        </p:nvSpPr>
        <p:spPr/>
        <p:txBody>
          <a:bodyPr/>
          <a:lstStyle/>
          <a:p>
            <a:r>
              <a:rPr lang="de-DE">
                <a:solidFill>
                  <a:prstClr val="black">
                    <a:tint val="75000"/>
                  </a:prstClr>
                </a:solidFill>
              </a:rPr>
              <a:t>© Cerulean Circle GmbH</a:t>
            </a:r>
          </a:p>
        </p:txBody>
      </p:sp>
      <p:sp>
        <p:nvSpPr>
          <p:cNvPr id="6" name="Datumsplatzhalter 5"/>
          <p:cNvSpPr>
            <a:spLocks noGrp="1"/>
          </p:cNvSpPr>
          <p:nvPr>
            <p:ph type="dt" sz="half" idx="10"/>
          </p:nvPr>
        </p:nvSpPr>
        <p:spPr/>
        <p:txBody>
          <a:bodyPr/>
          <a:lstStyle/>
          <a:p>
            <a:fld id="{324703C3-68C2-7B4F-8F1B-FF18F64DBEA1}" type="datetime1">
              <a:rPr lang="de-DE" smtClean="0">
                <a:solidFill>
                  <a:prstClr val="black">
                    <a:tint val="75000"/>
                  </a:prstClr>
                </a:solidFill>
              </a:rPr>
              <a:t>07.10.18</a:t>
            </a:fld>
            <a:endParaRPr lang="de-DE">
              <a:solidFill>
                <a:prstClr val="black">
                  <a:tint val="75000"/>
                </a:prstClr>
              </a:solidFill>
            </a:endParaRPr>
          </a:p>
        </p:txBody>
      </p:sp>
      <p:sp>
        <p:nvSpPr>
          <p:cNvPr id="18" name="Foliennummernplatzhalter 17"/>
          <p:cNvSpPr>
            <a:spLocks noGrp="1"/>
          </p:cNvSpPr>
          <p:nvPr>
            <p:ph type="sldNum" sz="quarter" idx="12"/>
          </p:nvPr>
        </p:nvSpPr>
        <p:spPr/>
        <p:txBody>
          <a:bodyPr/>
          <a:lstStyle/>
          <a:p>
            <a:fld id="{C4FB3287-924D-476C-A86E-8BB8B69384F9}" type="slidenum">
              <a:rPr lang="de-DE" smtClean="0">
                <a:solidFill>
                  <a:prstClr val="black">
                    <a:tint val="75000"/>
                  </a:prstClr>
                </a:solidFill>
              </a:rPr>
              <a:pPr/>
              <a:t>41</a:t>
            </a:fld>
            <a:endParaRPr lang="de-DE">
              <a:solidFill>
                <a:prstClr val="black">
                  <a:tint val="75000"/>
                </a:prstClr>
              </a:solidFill>
            </a:endParaRPr>
          </a:p>
        </p:txBody>
      </p:sp>
      <p:sp>
        <p:nvSpPr>
          <p:cNvPr id="22" name="Oval 21">
            <a:hlinkClick r:id="rId4"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476982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platzhalter 9"/>
          <p:cNvSpPr>
            <a:spLocks noGrp="1"/>
          </p:cNvSpPr>
          <p:nvPr>
            <p:ph type="body" idx="13"/>
          </p:nvPr>
        </p:nvSpPr>
        <p:spPr/>
        <p:txBody>
          <a:bodyPr>
            <a:normAutofit fontScale="70000" lnSpcReduction="20000"/>
          </a:bodyPr>
          <a:lstStyle/>
          <a:p>
            <a:r>
              <a:rPr lang="en-US" sz="4000" cap="small" dirty="0">
                <a:solidFill>
                  <a:schemeClr val="accent2"/>
                </a:solidFill>
              </a:rPr>
              <a:t>Digital Revolution</a:t>
            </a:r>
            <a:endParaRPr lang="en-US" cap="small" dirty="0">
              <a:solidFill>
                <a:schemeClr val="accent2"/>
              </a:solidFill>
            </a:endParaRPr>
          </a:p>
          <a:p>
            <a:r>
              <a:rPr lang="en-US" cap="small" noProof="0" dirty="0">
                <a:solidFill>
                  <a:schemeClr val="accent3"/>
                </a:solidFill>
              </a:rPr>
              <a:t>The Last Architecture – for Users:</a:t>
            </a:r>
          </a:p>
        </p:txBody>
      </p:sp>
      <p:sp>
        <p:nvSpPr>
          <p:cNvPr id="7" name="Titel 6"/>
          <p:cNvSpPr>
            <a:spLocks noGrp="1"/>
          </p:cNvSpPr>
          <p:nvPr>
            <p:ph type="title"/>
          </p:nvPr>
        </p:nvSpPr>
        <p:spPr/>
        <p:txBody>
          <a:bodyPr/>
          <a:lstStyle/>
          <a:p>
            <a:r>
              <a:rPr lang="en-US" noProof="0" dirty="0"/>
              <a:t>What if you could be on top of the wave, when we together spread „internet done right“</a:t>
            </a:r>
          </a:p>
        </p:txBody>
      </p:sp>
      <p:sp>
        <p:nvSpPr>
          <p:cNvPr id="9" name="Inhaltsplatzhalter 8"/>
          <p:cNvSpPr>
            <a:spLocks noGrp="1"/>
          </p:cNvSpPr>
          <p:nvPr>
            <p:ph sz="quarter" idx="4"/>
          </p:nvPr>
        </p:nvSpPr>
        <p:spPr/>
        <p:txBody>
          <a:bodyPr vert="horz" lIns="152456" tIns="76228" rIns="152456" bIns="76228" rtlCol="0">
            <a:noAutofit/>
          </a:bodyPr>
          <a:lstStyle/>
          <a:p>
            <a:pPr>
              <a:buClr>
                <a:schemeClr val="accent1"/>
              </a:buClr>
              <a:buFont typeface="Wingdings" panose="05000000000000000000" pitchFamily="2" charset="2"/>
              <a:buChar char="Ø"/>
            </a:pPr>
            <a:r>
              <a:rPr lang="en-US" sz="3200" dirty="0">
                <a:solidFill>
                  <a:schemeClr val="tx1"/>
                </a:solidFill>
              </a:rPr>
              <a:t>The Last GUI</a:t>
            </a:r>
          </a:p>
          <a:p>
            <a:pPr lvl="1">
              <a:buClr>
                <a:schemeClr val="accent1"/>
              </a:buClr>
              <a:buFont typeface="Arial"/>
              <a:buChar char="•"/>
            </a:pPr>
            <a:r>
              <a:rPr lang="en-US" sz="2800" dirty="0">
                <a:solidFill>
                  <a:schemeClr val="tx1"/>
                </a:solidFill>
              </a:rPr>
              <a:t>WODA</a:t>
            </a:r>
          </a:p>
          <a:p>
            <a:pPr>
              <a:buClr>
                <a:schemeClr val="accent1"/>
              </a:buClr>
              <a:buFont typeface="Wingdings" panose="05000000000000000000" pitchFamily="2" charset="2"/>
              <a:buChar char="Ø"/>
            </a:pPr>
            <a:r>
              <a:rPr lang="en-US" sz="3200" dirty="0">
                <a:solidFill>
                  <a:schemeClr val="tx1"/>
                </a:solidFill>
              </a:rPr>
              <a:t>The Last Process</a:t>
            </a:r>
          </a:p>
          <a:p>
            <a:pPr lvl="1">
              <a:buClr>
                <a:schemeClr val="accent1"/>
              </a:buClr>
              <a:buFont typeface="Arial"/>
              <a:buChar char="•"/>
            </a:pPr>
            <a:r>
              <a:rPr lang="en-US" sz="2800" dirty="0">
                <a:solidFill>
                  <a:schemeClr val="tx1"/>
                </a:solidFill>
              </a:rPr>
              <a:t>WODA-Apps</a:t>
            </a:r>
          </a:p>
          <a:p>
            <a:pPr>
              <a:buClr>
                <a:schemeClr val="accent1"/>
              </a:buClr>
              <a:buFont typeface="Wingdings" panose="05000000000000000000" pitchFamily="2" charset="2"/>
              <a:buChar char="Ø"/>
            </a:pPr>
            <a:r>
              <a:rPr lang="en-US" sz="3200" dirty="0">
                <a:solidFill>
                  <a:schemeClr val="tx1"/>
                </a:solidFill>
              </a:rPr>
              <a:t>The Last Service Directory</a:t>
            </a:r>
          </a:p>
          <a:p>
            <a:pPr lvl="1">
              <a:buClr>
                <a:schemeClr val="accent1"/>
              </a:buClr>
              <a:buFont typeface="Arial"/>
              <a:buChar char="•"/>
            </a:pPr>
            <a:r>
              <a:rPr lang="en-US" sz="2800" dirty="0" err="1">
                <a:solidFill>
                  <a:schemeClr val="tx1"/>
                </a:solidFill>
              </a:rPr>
              <a:t>EAMD.ucp</a:t>
            </a:r>
            <a:r>
              <a:rPr lang="en-US" sz="2800" dirty="0">
                <a:solidFill>
                  <a:schemeClr val="tx1"/>
                </a:solidFill>
              </a:rPr>
              <a:t> </a:t>
            </a:r>
          </a:p>
          <a:p>
            <a:pPr>
              <a:buClr>
                <a:schemeClr val="accent1"/>
              </a:buClr>
              <a:buFont typeface="Wingdings" panose="05000000000000000000" pitchFamily="2" charset="2"/>
              <a:buChar char="Ø"/>
            </a:pPr>
            <a:r>
              <a:rPr lang="en-US" sz="3200" dirty="0">
                <a:solidFill>
                  <a:schemeClr val="tx1"/>
                </a:solidFill>
              </a:rPr>
              <a:t>Ever Successful Systems</a:t>
            </a:r>
          </a:p>
          <a:p>
            <a:pPr lvl="1">
              <a:buClr>
                <a:schemeClr val="accent1"/>
              </a:buClr>
              <a:buFont typeface="Arial"/>
              <a:buChar char="•"/>
            </a:pPr>
            <a:r>
              <a:rPr lang="en-US" sz="2800" dirty="0">
                <a:solidFill>
                  <a:schemeClr val="tx1"/>
                </a:solidFill>
              </a:rPr>
              <a:t>Unit-Component-Packages</a:t>
            </a:r>
          </a:p>
          <a:p>
            <a:pPr>
              <a:buClr>
                <a:schemeClr val="accent1"/>
              </a:buClr>
              <a:buFont typeface="Wingdings" panose="05000000000000000000" pitchFamily="2" charset="2"/>
              <a:buChar char="Ø"/>
            </a:pPr>
            <a:r>
              <a:rPr lang="en-US" sz="3200" dirty="0">
                <a:solidFill>
                  <a:schemeClr val="tx1"/>
                </a:solidFill>
              </a:rPr>
              <a:t>The Last Platform</a:t>
            </a:r>
          </a:p>
          <a:p>
            <a:pPr lvl="1">
              <a:buClr>
                <a:schemeClr val="accent1"/>
              </a:buClr>
              <a:buFont typeface="Arial"/>
              <a:buChar char="•"/>
            </a:pPr>
            <a:r>
              <a:rPr lang="en-US" sz="2800" dirty="0">
                <a:solidFill>
                  <a:schemeClr val="tx1"/>
                </a:solidFill>
              </a:rPr>
              <a:t>ONCE Things speak </a:t>
            </a:r>
            <a:r>
              <a:rPr lang="en-US" sz="2800" dirty="0" err="1">
                <a:solidFill>
                  <a:schemeClr val="tx1"/>
                </a:solidFill>
              </a:rPr>
              <a:t>Thinglish</a:t>
            </a:r>
            <a:endParaRPr lang="en-US" sz="2800" dirty="0">
              <a:solidFill>
                <a:schemeClr val="tx1"/>
              </a:solidFill>
            </a:endParaRPr>
          </a:p>
        </p:txBody>
      </p:sp>
      <p:sp>
        <p:nvSpPr>
          <p:cNvPr id="8" name="Textplatzhalter 7"/>
          <p:cNvSpPr>
            <a:spLocks noGrp="1"/>
          </p:cNvSpPr>
          <p:nvPr>
            <p:ph type="body" idx="1"/>
          </p:nvPr>
        </p:nvSpPr>
        <p:spPr/>
        <p:txBody>
          <a:bodyPr>
            <a:normAutofit fontScale="77500" lnSpcReduction="20000"/>
          </a:bodyPr>
          <a:lstStyle/>
          <a:p>
            <a:r>
              <a:rPr lang="en-US" sz="4000" cap="small" dirty="0">
                <a:solidFill>
                  <a:schemeClr val="accent3"/>
                </a:solidFill>
              </a:rPr>
              <a:t>Services in the post industrial age:</a:t>
            </a:r>
          </a:p>
          <a:p>
            <a:r>
              <a:rPr lang="en-US" sz="3200" cap="small" dirty="0">
                <a:solidFill>
                  <a:schemeClr val="accent2"/>
                </a:solidFill>
              </a:rPr>
              <a:t>A service earns money</a:t>
            </a:r>
            <a:endParaRPr lang="en-US" sz="4000" cap="small" dirty="0">
              <a:solidFill>
                <a:schemeClr val="accent2"/>
              </a:solidFill>
            </a:endParaRPr>
          </a:p>
        </p:txBody>
      </p:sp>
      <p:sp>
        <p:nvSpPr>
          <p:cNvPr id="2" name="Inhaltsplatzhalter 1"/>
          <p:cNvSpPr>
            <a:spLocks noGrp="1"/>
          </p:cNvSpPr>
          <p:nvPr>
            <p:ph sz="half" idx="2"/>
          </p:nvPr>
        </p:nvSpPr>
        <p:spPr/>
        <p:txBody>
          <a:bodyPr/>
          <a:lstStyle/>
          <a:p>
            <a:pPr>
              <a:buClr>
                <a:schemeClr val="accent1"/>
              </a:buClr>
              <a:buFont typeface="Wingdings" panose="05000000000000000000" pitchFamily="2" charset="2"/>
              <a:buChar char="Ø"/>
            </a:pPr>
            <a:r>
              <a:rPr lang="en-US" sz="3200" dirty="0">
                <a:solidFill>
                  <a:schemeClr val="tx1"/>
                </a:solidFill>
              </a:rPr>
              <a:t>User Experience</a:t>
            </a:r>
          </a:p>
          <a:p>
            <a:pPr lvl="1">
              <a:buClr>
                <a:schemeClr val="accent1"/>
              </a:buClr>
              <a:buFont typeface="Arial"/>
              <a:buChar char="•"/>
            </a:pPr>
            <a:r>
              <a:rPr lang="en-US" sz="2800" dirty="0">
                <a:solidFill>
                  <a:schemeClr val="tx1"/>
                </a:solidFill>
              </a:rPr>
              <a:t>mobile, touch, responsive</a:t>
            </a:r>
          </a:p>
          <a:p>
            <a:pPr>
              <a:buClr>
                <a:schemeClr val="accent1"/>
              </a:buClr>
              <a:buFont typeface="Wingdings" panose="05000000000000000000" pitchFamily="2" charset="2"/>
              <a:buChar char="Ø"/>
            </a:pPr>
            <a:r>
              <a:rPr lang="en-US" sz="3200" dirty="0">
                <a:solidFill>
                  <a:schemeClr val="tx1"/>
                </a:solidFill>
              </a:rPr>
              <a:t>Processes</a:t>
            </a:r>
          </a:p>
          <a:p>
            <a:pPr lvl="1">
              <a:buClr>
                <a:schemeClr val="accent1"/>
              </a:buClr>
              <a:buFont typeface="Arial"/>
              <a:buChar char="•"/>
            </a:pPr>
            <a:r>
              <a:rPr lang="en-US" sz="2800" dirty="0">
                <a:solidFill>
                  <a:schemeClr val="tx1"/>
                </a:solidFill>
              </a:rPr>
              <a:t>Modeled, dynamic</a:t>
            </a:r>
          </a:p>
          <a:p>
            <a:pPr>
              <a:buClr>
                <a:schemeClr val="accent1"/>
              </a:buClr>
              <a:buFont typeface="Wingdings" panose="05000000000000000000" pitchFamily="2" charset="2"/>
              <a:buChar char="Ø"/>
            </a:pPr>
            <a:r>
              <a:rPr lang="en-US" sz="3200" dirty="0">
                <a:solidFill>
                  <a:schemeClr val="tx1"/>
                </a:solidFill>
              </a:rPr>
              <a:t>Services</a:t>
            </a:r>
          </a:p>
          <a:p>
            <a:pPr lvl="1">
              <a:buClr>
                <a:schemeClr val="accent1"/>
              </a:buClr>
              <a:buFont typeface="Arial"/>
              <a:buChar char="•"/>
            </a:pPr>
            <a:r>
              <a:rPr lang="en-US" sz="2800" dirty="0">
                <a:solidFill>
                  <a:schemeClr val="tx1"/>
                </a:solidFill>
              </a:rPr>
              <a:t>legal contracts (</a:t>
            </a:r>
            <a:r>
              <a:rPr lang="en-US" sz="2800" dirty="0" err="1">
                <a:solidFill>
                  <a:schemeClr val="tx1"/>
                </a:solidFill>
              </a:rPr>
              <a:t>EaaS</a:t>
            </a:r>
            <a:r>
              <a:rPr lang="en-US" sz="2800" dirty="0">
                <a:solidFill>
                  <a:schemeClr val="tx1"/>
                </a:solidFill>
              </a:rPr>
              <a:t>)</a:t>
            </a:r>
          </a:p>
          <a:p>
            <a:pPr>
              <a:buClr>
                <a:schemeClr val="accent1"/>
              </a:buClr>
              <a:buFont typeface="Wingdings" panose="05000000000000000000" pitchFamily="2" charset="2"/>
              <a:buChar char="Ø"/>
            </a:pPr>
            <a:r>
              <a:rPr lang="en-US" sz="3200" dirty="0">
                <a:solidFill>
                  <a:schemeClr val="tx1"/>
                </a:solidFill>
              </a:rPr>
              <a:t>Systems</a:t>
            </a:r>
          </a:p>
          <a:p>
            <a:pPr lvl="1">
              <a:buClr>
                <a:schemeClr val="accent1"/>
              </a:buClr>
              <a:buFont typeface="Arial"/>
              <a:buChar char="•"/>
            </a:pPr>
            <a:r>
              <a:rPr lang="en-US" sz="2800" dirty="0">
                <a:solidFill>
                  <a:schemeClr val="tx1"/>
                </a:solidFill>
              </a:rPr>
              <a:t>Apps &amp; Stores</a:t>
            </a:r>
          </a:p>
          <a:p>
            <a:pPr>
              <a:buClr>
                <a:schemeClr val="accent1"/>
              </a:buClr>
              <a:buFont typeface="Wingdings" panose="05000000000000000000" pitchFamily="2" charset="2"/>
              <a:buChar char="Ø"/>
            </a:pPr>
            <a:r>
              <a:rPr lang="en-US" sz="3200" dirty="0">
                <a:solidFill>
                  <a:schemeClr val="tx1"/>
                </a:solidFill>
              </a:rPr>
              <a:t>Infrastructure</a:t>
            </a:r>
          </a:p>
          <a:p>
            <a:pPr lvl="1">
              <a:buClr>
                <a:schemeClr val="accent1"/>
              </a:buClr>
              <a:buFont typeface="Arial"/>
              <a:buChar char="•"/>
            </a:pPr>
            <a:r>
              <a:rPr lang="en-US" sz="2800" dirty="0">
                <a:solidFill>
                  <a:schemeClr val="tx1"/>
                </a:solidFill>
              </a:rPr>
              <a:t>virtual, elastic, Cloud</a:t>
            </a:r>
          </a:p>
          <a:p>
            <a:endParaRPr lang="en-US" dirty="0"/>
          </a:p>
        </p:txBody>
      </p:sp>
      <p:sp>
        <p:nvSpPr>
          <p:cNvPr id="18" name="Titel 1"/>
          <p:cNvSpPr txBox="1">
            <a:spLocks/>
          </p:cNvSpPr>
          <p:nvPr/>
        </p:nvSpPr>
        <p:spPr>
          <a:xfrm>
            <a:off x="0" y="9165644"/>
            <a:ext cx="18288000" cy="1159840"/>
          </a:xfrm>
          <a:prstGeom prst="rect">
            <a:avLst/>
          </a:prstGeom>
        </p:spPr>
        <p:txBody>
          <a:bodyPr vert="horz" lIns="163283" tIns="81642" rIns="163283" bIns="81642" rtlCol="0" anchor="ctr">
            <a:noAutofit/>
          </a:bodyPr>
          <a:lstStyle>
            <a:lvl1pPr algn="l" defTabSz="1632832" rtl="0" eaLnBrk="1" latinLnBrk="0" hangingPunct="1">
              <a:spcBef>
                <a:spcPct val="0"/>
              </a:spcBef>
              <a:buNone/>
              <a:defRPr sz="5700" kern="1200">
                <a:solidFill>
                  <a:schemeClr val="bg1"/>
                </a:solidFill>
                <a:latin typeface="Helvetica" charset="0"/>
                <a:ea typeface="Helvetica" charset="0"/>
                <a:cs typeface="Helvetica" charset="0"/>
              </a:defRPr>
            </a:lvl1pPr>
          </a:lstStyle>
          <a:p>
            <a:pPr algn="ctr"/>
            <a:r>
              <a:rPr lang="en-US" sz="7200" b="1" dirty="0"/>
              <a:t> </a:t>
            </a:r>
          </a:p>
        </p:txBody>
      </p:sp>
      <p:sp>
        <p:nvSpPr>
          <p:cNvPr id="5" name="Fußzeilenplatzhalter 4"/>
          <p:cNvSpPr>
            <a:spLocks noGrp="1"/>
          </p:cNvSpPr>
          <p:nvPr>
            <p:ph type="ftr" sz="quarter" idx="11"/>
          </p:nvPr>
        </p:nvSpPr>
        <p:spPr/>
        <p:txBody>
          <a:bodyPr/>
          <a:lstStyle/>
          <a:p>
            <a:r>
              <a:rPr lang="de-DE">
                <a:solidFill>
                  <a:prstClr val="black">
                    <a:tint val="75000"/>
                  </a:prstClr>
                </a:solidFill>
              </a:rPr>
              <a:t>© Cerulean Circle GmbH</a:t>
            </a:r>
          </a:p>
        </p:txBody>
      </p:sp>
      <p:sp>
        <p:nvSpPr>
          <p:cNvPr id="6" name="Datumsplatzhalter 5"/>
          <p:cNvSpPr>
            <a:spLocks noGrp="1"/>
          </p:cNvSpPr>
          <p:nvPr>
            <p:ph type="dt" sz="half" idx="10"/>
          </p:nvPr>
        </p:nvSpPr>
        <p:spPr/>
        <p:txBody>
          <a:bodyPr/>
          <a:lstStyle/>
          <a:p>
            <a:fld id="{06766748-D895-784E-A676-1AEBA517EEA4}" type="datetime1">
              <a:rPr lang="de-DE" smtClean="0">
                <a:solidFill>
                  <a:prstClr val="black">
                    <a:tint val="75000"/>
                  </a:prstClr>
                </a:solidFill>
              </a:rPr>
              <a:t>07.10.18</a:t>
            </a:fld>
            <a:endParaRPr lang="de-DE">
              <a:solidFill>
                <a:prstClr val="black">
                  <a:tint val="75000"/>
                </a:prstClr>
              </a:solidFill>
            </a:endParaRPr>
          </a:p>
        </p:txBody>
      </p:sp>
      <p:sp>
        <p:nvSpPr>
          <p:cNvPr id="11" name="Foliennummernplatzhalter 10"/>
          <p:cNvSpPr>
            <a:spLocks noGrp="1"/>
          </p:cNvSpPr>
          <p:nvPr>
            <p:ph type="sldNum" sz="quarter" idx="12"/>
          </p:nvPr>
        </p:nvSpPr>
        <p:spPr/>
        <p:txBody>
          <a:bodyPr/>
          <a:lstStyle/>
          <a:p>
            <a:fld id="{C4FB3287-924D-476C-A86E-8BB8B69384F9}" type="slidenum">
              <a:rPr lang="de-DE" smtClean="0">
                <a:solidFill>
                  <a:prstClr val="black">
                    <a:tint val="75000"/>
                  </a:prstClr>
                </a:solidFill>
              </a:rPr>
              <a:pPr/>
              <a:t>42</a:t>
            </a:fld>
            <a:endParaRPr lang="de-DE">
              <a:solidFill>
                <a:prstClr val="black">
                  <a:tint val="75000"/>
                </a:prstClr>
              </a:solidFill>
            </a:endParaRPr>
          </a:p>
        </p:txBody>
      </p:sp>
      <p:sp>
        <p:nvSpPr>
          <p:cNvPr id="12" name="Oval 11">
            <a:hlinkClick r:id="rId3"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666915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platzhalter 9"/>
          <p:cNvSpPr>
            <a:spLocks noGrp="1"/>
          </p:cNvSpPr>
          <p:nvPr>
            <p:ph type="body" idx="13"/>
          </p:nvPr>
        </p:nvSpPr>
        <p:spPr/>
        <p:txBody>
          <a:bodyPr>
            <a:normAutofit fontScale="77500" lnSpcReduction="20000"/>
          </a:bodyPr>
          <a:lstStyle/>
          <a:p>
            <a:r>
              <a:rPr lang="en-US" sz="3600" cap="small" dirty="0">
                <a:solidFill>
                  <a:schemeClr val="accent3"/>
                </a:solidFill>
              </a:rPr>
              <a:t>Build on Commodity and Standards:</a:t>
            </a:r>
          </a:p>
          <a:p>
            <a:r>
              <a:rPr lang="en-US" cap="small" noProof="0" dirty="0">
                <a:solidFill>
                  <a:schemeClr val="accent1">
                    <a:lumMod val="60000"/>
                    <a:lumOff val="40000"/>
                  </a:schemeClr>
                </a:solidFill>
              </a:rPr>
              <a:t>WODA – as if it has always been there</a:t>
            </a:r>
          </a:p>
        </p:txBody>
      </p:sp>
      <p:sp>
        <p:nvSpPr>
          <p:cNvPr id="7" name="Titel 6"/>
          <p:cNvSpPr>
            <a:spLocks noGrp="1"/>
          </p:cNvSpPr>
          <p:nvPr>
            <p:ph type="title"/>
          </p:nvPr>
        </p:nvSpPr>
        <p:spPr/>
        <p:txBody>
          <a:bodyPr/>
          <a:lstStyle/>
          <a:p>
            <a:r>
              <a:rPr lang="en-US" noProof="0" dirty="0"/>
              <a:t>What if you need to create your </a:t>
            </a:r>
            <a:r>
              <a:rPr lang="en-US" dirty="0"/>
              <a:t>GUI only once</a:t>
            </a:r>
            <a:r>
              <a:rPr lang="en-US" noProof="0" dirty="0"/>
              <a:t>?</a:t>
            </a:r>
          </a:p>
        </p:txBody>
      </p:sp>
      <p:sp>
        <p:nvSpPr>
          <p:cNvPr id="9" name="Inhaltsplatzhalter 8"/>
          <p:cNvSpPr>
            <a:spLocks noGrp="1"/>
          </p:cNvSpPr>
          <p:nvPr>
            <p:ph sz="quarter" idx="4"/>
          </p:nvPr>
        </p:nvSpPr>
        <p:spPr>
          <a:xfrm>
            <a:off x="914394" y="3415317"/>
            <a:ext cx="7077480" cy="5773937"/>
          </a:xfrm>
        </p:spPr>
        <p:txBody>
          <a:bodyPr vert="horz" lIns="152456" tIns="76228" rIns="152456" bIns="76228" rtlCol="0">
            <a:noAutofit/>
          </a:bodyPr>
          <a:lstStyle/>
          <a:p>
            <a:pPr>
              <a:buClr>
                <a:schemeClr val="accent1"/>
              </a:buClr>
              <a:buFont typeface="Wingdings" panose="05000000000000000000" pitchFamily="2" charset="2"/>
              <a:buChar char="Ø"/>
            </a:pPr>
            <a:r>
              <a:rPr lang="en-US" sz="3200" dirty="0">
                <a:solidFill>
                  <a:schemeClr val="accent3"/>
                </a:solidFill>
              </a:rPr>
              <a:t>The Last GUI</a:t>
            </a:r>
          </a:p>
          <a:p>
            <a:pPr lvl="1">
              <a:buClr>
                <a:schemeClr val="accent1"/>
              </a:buClr>
              <a:buFont typeface="Arial"/>
              <a:buChar char="•"/>
            </a:pPr>
            <a:r>
              <a:rPr lang="en-US" sz="2800" dirty="0">
                <a:solidFill>
                  <a:schemeClr val="accent1">
                    <a:lumMod val="60000"/>
                    <a:lumOff val="40000"/>
                  </a:schemeClr>
                </a:solidFill>
              </a:rPr>
              <a:t>WODA</a:t>
            </a:r>
          </a:p>
          <a:p>
            <a:pPr>
              <a:buClr>
                <a:schemeClr val="accent1"/>
              </a:buClr>
              <a:buFont typeface="Wingdings" panose="05000000000000000000" pitchFamily="2" charset="2"/>
              <a:buChar char="Ø"/>
            </a:pPr>
            <a:r>
              <a:rPr lang="en-US" sz="3200" dirty="0">
                <a:solidFill>
                  <a:schemeClr val="tx1"/>
                </a:solidFill>
              </a:rPr>
              <a:t>The Last Process</a:t>
            </a:r>
          </a:p>
          <a:p>
            <a:pPr lvl="1">
              <a:buClr>
                <a:schemeClr val="accent1"/>
              </a:buClr>
              <a:buFont typeface="Arial"/>
              <a:buChar char="•"/>
            </a:pPr>
            <a:r>
              <a:rPr lang="en-US" sz="2800" dirty="0">
                <a:solidFill>
                  <a:schemeClr val="tx1"/>
                </a:solidFill>
              </a:rPr>
              <a:t>WODA-Apps</a:t>
            </a:r>
          </a:p>
          <a:p>
            <a:pPr>
              <a:buClr>
                <a:schemeClr val="accent1"/>
              </a:buClr>
              <a:buFont typeface="Wingdings" panose="05000000000000000000" pitchFamily="2" charset="2"/>
              <a:buChar char="Ø"/>
            </a:pPr>
            <a:r>
              <a:rPr lang="en-US" sz="3200" dirty="0">
                <a:solidFill>
                  <a:schemeClr val="tx1"/>
                </a:solidFill>
              </a:rPr>
              <a:t>The Last Service Directory</a:t>
            </a:r>
          </a:p>
          <a:p>
            <a:pPr lvl="1">
              <a:buClr>
                <a:schemeClr val="accent1"/>
              </a:buClr>
              <a:buFont typeface="Arial"/>
              <a:buChar char="•"/>
            </a:pPr>
            <a:r>
              <a:rPr lang="en-US" sz="2800" dirty="0" err="1">
                <a:solidFill>
                  <a:schemeClr val="tx1"/>
                </a:solidFill>
              </a:rPr>
              <a:t>EAMD.ucp</a:t>
            </a:r>
            <a:r>
              <a:rPr lang="en-US" sz="2800" dirty="0">
                <a:solidFill>
                  <a:schemeClr val="tx1"/>
                </a:solidFill>
              </a:rPr>
              <a:t> </a:t>
            </a:r>
          </a:p>
          <a:p>
            <a:pPr>
              <a:buClr>
                <a:schemeClr val="accent1"/>
              </a:buClr>
              <a:buFont typeface="Wingdings" panose="05000000000000000000" pitchFamily="2" charset="2"/>
              <a:buChar char="Ø"/>
            </a:pPr>
            <a:r>
              <a:rPr lang="en-US" sz="3200" dirty="0">
                <a:solidFill>
                  <a:schemeClr val="tx1"/>
                </a:solidFill>
              </a:rPr>
              <a:t>Ever Successful Systems</a:t>
            </a:r>
          </a:p>
          <a:p>
            <a:pPr lvl="1">
              <a:buClr>
                <a:schemeClr val="accent1"/>
              </a:buClr>
              <a:buFont typeface="Arial"/>
              <a:buChar char="•"/>
            </a:pPr>
            <a:r>
              <a:rPr lang="en-US" sz="2800" dirty="0">
                <a:solidFill>
                  <a:schemeClr val="tx1"/>
                </a:solidFill>
              </a:rPr>
              <a:t>Unit-Component-Packages</a:t>
            </a:r>
          </a:p>
          <a:p>
            <a:pPr>
              <a:buClr>
                <a:schemeClr val="accent1"/>
              </a:buClr>
              <a:buFont typeface="Wingdings" panose="05000000000000000000" pitchFamily="2" charset="2"/>
              <a:buChar char="Ø"/>
            </a:pPr>
            <a:r>
              <a:rPr lang="en-US" sz="3200" dirty="0">
                <a:solidFill>
                  <a:schemeClr val="tx1"/>
                </a:solidFill>
              </a:rPr>
              <a:t>The Last Platform</a:t>
            </a:r>
          </a:p>
          <a:p>
            <a:pPr lvl="1">
              <a:buClr>
                <a:schemeClr val="accent1"/>
              </a:buClr>
              <a:buFont typeface="Arial"/>
              <a:buChar char="•"/>
            </a:pPr>
            <a:r>
              <a:rPr lang="en-US" sz="2800" dirty="0">
                <a:solidFill>
                  <a:schemeClr val="tx1"/>
                </a:solidFill>
              </a:rPr>
              <a:t>ONCE Things speak </a:t>
            </a:r>
            <a:r>
              <a:rPr lang="en-US" sz="2800" dirty="0" err="1">
                <a:solidFill>
                  <a:schemeClr val="tx1"/>
                </a:solidFill>
              </a:rPr>
              <a:t>Thinglish</a:t>
            </a:r>
            <a:endParaRPr lang="en-US" sz="2800" dirty="0">
              <a:solidFill>
                <a:schemeClr val="tx1"/>
              </a:solidFill>
            </a:endParaRPr>
          </a:p>
        </p:txBody>
      </p:sp>
      <p:sp>
        <p:nvSpPr>
          <p:cNvPr id="8" name="Textplatzhalter 7"/>
          <p:cNvSpPr>
            <a:spLocks noGrp="1"/>
          </p:cNvSpPr>
          <p:nvPr>
            <p:ph type="body" idx="1"/>
          </p:nvPr>
        </p:nvSpPr>
        <p:spPr/>
        <p:txBody>
          <a:bodyPr>
            <a:normAutofit fontScale="77500" lnSpcReduction="20000"/>
          </a:bodyPr>
          <a:lstStyle/>
          <a:p>
            <a:r>
              <a:rPr lang="en-US" sz="4000" cap="small" dirty="0">
                <a:solidFill>
                  <a:schemeClr val="accent3"/>
                </a:solidFill>
              </a:rPr>
              <a:t>Services in the post industrial age:</a:t>
            </a:r>
          </a:p>
          <a:p>
            <a:r>
              <a:rPr lang="en-US" sz="3200" cap="small" dirty="0">
                <a:solidFill>
                  <a:schemeClr val="accent2"/>
                </a:solidFill>
              </a:rPr>
              <a:t>A service earns money</a:t>
            </a:r>
            <a:endParaRPr lang="en-US" sz="4000" cap="small" dirty="0">
              <a:solidFill>
                <a:schemeClr val="accent2"/>
              </a:solidFill>
            </a:endParaRPr>
          </a:p>
        </p:txBody>
      </p:sp>
      <p:sp>
        <p:nvSpPr>
          <p:cNvPr id="18" name="Titel 1"/>
          <p:cNvSpPr txBox="1">
            <a:spLocks/>
          </p:cNvSpPr>
          <p:nvPr/>
        </p:nvSpPr>
        <p:spPr>
          <a:xfrm>
            <a:off x="0" y="9165644"/>
            <a:ext cx="18288000" cy="1159840"/>
          </a:xfrm>
          <a:prstGeom prst="rect">
            <a:avLst/>
          </a:prstGeom>
        </p:spPr>
        <p:txBody>
          <a:bodyPr vert="horz" lIns="163283" tIns="81642" rIns="163283" bIns="81642" rtlCol="0" anchor="ctr">
            <a:noAutofit/>
          </a:bodyPr>
          <a:lstStyle>
            <a:lvl1pPr algn="l" defTabSz="1632832" rtl="0" eaLnBrk="1" latinLnBrk="0" hangingPunct="1">
              <a:spcBef>
                <a:spcPct val="0"/>
              </a:spcBef>
              <a:buNone/>
              <a:defRPr sz="5700" kern="1200">
                <a:solidFill>
                  <a:schemeClr val="bg1"/>
                </a:solidFill>
                <a:latin typeface="Helvetica" charset="0"/>
                <a:ea typeface="Helvetica" charset="0"/>
                <a:cs typeface="Helvetica" charset="0"/>
              </a:defRPr>
            </a:lvl1pPr>
          </a:lstStyle>
          <a:p>
            <a:pPr algn="ctr"/>
            <a:r>
              <a:rPr lang="en-US" sz="7200" b="1" dirty="0"/>
              <a:t> </a:t>
            </a:r>
          </a:p>
        </p:txBody>
      </p:sp>
      <p:sp>
        <p:nvSpPr>
          <p:cNvPr id="3" name="Inhaltsplatzhalter 2"/>
          <p:cNvSpPr>
            <a:spLocks noGrp="1"/>
          </p:cNvSpPr>
          <p:nvPr>
            <p:ph sz="half" idx="2"/>
          </p:nvPr>
        </p:nvSpPr>
        <p:spPr>
          <a:xfrm>
            <a:off x="10328788" y="3419777"/>
            <a:ext cx="7077471" cy="5773937"/>
          </a:xfrm>
        </p:spPr>
        <p:txBody>
          <a:bodyPr>
            <a:normAutofit fontScale="92500" lnSpcReduction="20000"/>
          </a:bodyPr>
          <a:lstStyle/>
          <a:p>
            <a:pPr marL="0" indent="0">
              <a:buNone/>
            </a:pPr>
            <a:r>
              <a:rPr lang="en-US" sz="3200" dirty="0"/>
              <a:t>is a simple, yet powerful </a:t>
            </a:r>
            <a:br>
              <a:rPr lang="en-US" sz="3200" dirty="0"/>
            </a:br>
            <a:r>
              <a:rPr lang="en-US" sz="3200" dirty="0"/>
              <a:t>Graphical User Interface (GUI) that runs seamlessly in any browser, on any device, touch &amp; mobile first, responsive to any screen size.</a:t>
            </a:r>
          </a:p>
          <a:p>
            <a:pPr marL="0" indent="0">
              <a:buNone/>
            </a:pPr>
            <a:endParaRPr lang="en-US" sz="3200" dirty="0"/>
          </a:p>
          <a:p>
            <a:pPr marL="0" indent="0">
              <a:buNone/>
            </a:pPr>
            <a:r>
              <a:rPr lang="en-US" sz="3200" dirty="0"/>
              <a:t>Orchestrate once &amp; Touch anywhere</a:t>
            </a:r>
          </a:p>
          <a:p>
            <a:pPr marL="0" indent="0">
              <a:buNone/>
            </a:pPr>
            <a:endParaRPr lang="en-US" sz="3200" dirty="0"/>
          </a:p>
          <a:p>
            <a:pPr marL="0" indent="0">
              <a:buNone/>
            </a:pPr>
            <a:r>
              <a:rPr lang="en-US" sz="3200" dirty="0"/>
              <a:t>The natural workflows enables role based semantic interactions from choosing </a:t>
            </a:r>
            <a:r>
              <a:rPr lang="en-US" sz="3200" dirty="0">
                <a:solidFill>
                  <a:schemeClr val="accent1">
                    <a:lumMod val="60000"/>
                    <a:lumOff val="40000"/>
                  </a:schemeClr>
                </a:solidFill>
              </a:rPr>
              <a:t>W</a:t>
            </a:r>
            <a:r>
              <a:rPr lang="en-US" sz="3200" dirty="0"/>
              <a:t>hat to an </a:t>
            </a:r>
            <a:r>
              <a:rPr lang="en-US" sz="3200" dirty="0">
                <a:solidFill>
                  <a:schemeClr val="accent1">
                    <a:lumMod val="60000"/>
                    <a:lumOff val="40000"/>
                  </a:schemeClr>
                </a:solidFill>
              </a:rPr>
              <a:t>O</a:t>
            </a:r>
            <a:r>
              <a:rPr lang="en-US" sz="3200" dirty="0"/>
              <a:t>verview into </a:t>
            </a:r>
            <a:r>
              <a:rPr lang="en-US" sz="3200" dirty="0">
                <a:solidFill>
                  <a:schemeClr val="accent1">
                    <a:lumMod val="60000"/>
                    <a:lumOff val="40000"/>
                  </a:schemeClr>
                </a:solidFill>
              </a:rPr>
              <a:t>D</a:t>
            </a:r>
            <a:r>
              <a:rPr lang="en-US" sz="3200" dirty="0"/>
              <a:t>etails and the corresponding </a:t>
            </a:r>
            <a:r>
              <a:rPr lang="en-US" sz="3200" dirty="0">
                <a:solidFill>
                  <a:schemeClr val="accent1">
                    <a:lumMod val="60000"/>
                    <a:lumOff val="40000"/>
                  </a:schemeClr>
                </a:solidFill>
              </a:rPr>
              <a:t>A</a:t>
            </a:r>
            <a:r>
              <a:rPr lang="en-US" sz="3200" dirty="0"/>
              <a:t>ctions: that’s </a:t>
            </a:r>
            <a:r>
              <a:rPr lang="en-US" sz="3200" dirty="0">
                <a:solidFill>
                  <a:schemeClr val="accent1">
                    <a:lumMod val="60000"/>
                    <a:lumOff val="40000"/>
                  </a:schemeClr>
                </a:solidFill>
                <a:hlinkClick r:id="rId2" action="ppaction://hlinksldjump"/>
              </a:rPr>
              <a:t>WODA</a:t>
            </a:r>
            <a:endParaRPr lang="en-US" sz="3200" dirty="0">
              <a:solidFill>
                <a:schemeClr val="accent1">
                  <a:lumMod val="60000"/>
                  <a:lumOff val="40000"/>
                </a:schemeClr>
              </a:solidFill>
            </a:endParaRPr>
          </a:p>
          <a:p>
            <a:pPr marL="0" indent="0">
              <a:buNone/>
            </a:pPr>
            <a:endParaRPr lang="en-US" sz="3200" dirty="0"/>
          </a:p>
        </p:txBody>
      </p:sp>
      <p:sp>
        <p:nvSpPr>
          <p:cNvPr id="5" name="Fußzeilenplatzhalter 4"/>
          <p:cNvSpPr>
            <a:spLocks noGrp="1"/>
          </p:cNvSpPr>
          <p:nvPr>
            <p:ph type="ftr" sz="quarter" idx="11"/>
          </p:nvPr>
        </p:nvSpPr>
        <p:spPr/>
        <p:txBody>
          <a:bodyPr/>
          <a:lstStyle/>
          <a:p>
            <a:r>
              <a:rPr lang="de-DE">
                <a:solidFill>
                  <a:prstClr val="black">
                    <a:tint val="75000"/>
                  </a:prstClr>
                </a:solidFill>
              </a:rPr>
              <a:t>© Cerulean Circle GmbH</a:t>
            </a:r>
          </a:p>
        </p:txBody>
      </p:sp>
      <p:sp>
        <p:nvSpPr>
          <p:cNvPr id="6" name="Datumsplatzhalter 5"/>
          <p:cNvSpPr>
            <a:spLocks noGrp="1"/>
          </p:cNvSpPr>
          <p:nvPr>
            <p:ph type="dt" sz="half" idx="10"/>
          </p:nvPr>
        </p:nvSpPr>
        <p:spPr/>
        <p:txBody>
          <a:bodyPr/>
          <a:lstStyle/>
          <a:p>
            <a:fld id="{ED139569-8015-FC47-9E12-8CB2BA47B40A}" type="datetime1">
              <a:rPr lang="de-DE" smtClean="0">
                <a:solidFill>
                  <a:prstClr val="black">
                    <a:tint val="75000"/>
                  </a:prstClr>
                </a:solidFill>
              </a:rPr>
              <a:t>07.10.18</a:t>
            </a:fld>
            <a:endParaRPr lang="de-DE">
              <a:solidFill>
                <a:prstClr val="black">
                  <a:tint val="75000"/>
                </a:prstClr>
              </a:solidFill>
            </a:endParaRPr>
          </a:p>
        </p:txBody>
      </p:sp>
      <p:sp>
        <p:nvSpPr>
          <p:cNvPr id="11" name="Foliennummernplatzhalter 10"/>
          <p:cNvSpPr>
            <a:spLocks noGrp="1"/>
          </p:cNvSpPr>
          <p:nvPr>
            <p:ph type="sldNum" sz="quarter" idx="12"/>
          </p:nvPr>
        </p:nvSpPr>
        <p:spPr/>
        <p:txBody>
          <a:bodyPr/>
          <a:lstStyle/>
          <a:p>
            <a:fld id="{C4FB3287-924D-476C-A86E-8BB8B69384F9}" type="slidenum">
              <a:rPr lang="de-DE" smtClean="0">
                <a:solidFill>
                  <a:prstClr val="black">
                    <a:tint val="75000"/>
                  </a:prstClr>
                </a:solidFill>
              </a:rPr>
              <a:pPr/>
              <a:t>43</a:t>
            </a:fld>
            <a:endParaRPr lang="de-DE">
              <a:solidFill>
                <a:prstClr val="black">
                  <a:tint val="75000"/>
                </a:prstClr>
              </a:solidFill>
            </a:endParaRPr>
          </a:p>
        </p:txBody>
      </p:sp>
      <p:sp>
        <p:nvSpPr>
          <p:cNvPr id="12" name="Oval 11">
            <a:hlinkClick r:id="rId3"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73067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platzhalter 9"/>
          <p:cNvSpPr>
            <a:spLocks noGrp="1"/>
          </p:cNvSpPr>
          <p:nvPr>
            <p:ph type="body" idx="13"/>
          </p:nvPr>
        </p:nvSpPr>
        <p:spPr/>
        <p:txBody>
          <a:bodyPr>
            <a:normAutofit fontScale="77500" lnSpcReduction="20000"/>
          </a:bodyPr>
          <a:lstStyle/>
          <a:p>
            <a:r>
              <a:rPr lang="en-US" sz="3600" cap="small" dirty="0">
                <a:solidFill>
                  <a:schemeClr val="accent3"/>
                </a:solidFill>
              </a:rPr>
              <a:t>Build on proven UCP success:</a:t>
            </a:r>
          </a:p>
          <a:p>
            <a:r>
              <a:rPr lang="en-US" cap="small" noProof="0" dirty="0">
                <a:solidFill>
                  <a:schemeClr val="accent1">
                    <a:lumMod val="60000"/>
                    <a:lumOff val="40000"/>
                  </a:schemeClr>
                </a:solidFill>
              </a:rPr>
              <a:t>WODA Apps – as simple as a Touch</a:t>
            </a:r>
          </a:p>
        </p:txBody>
      </p:sp>
      <p:sp>
        <p:nvSpPr>
          <p:cNvPr id="7" name="Titel 6"/>
          <p:cNvSpPr>
            <a:spLocks noGrp="1"/>
          </p:cNvSpPr>
          <p:nvPr>
            <p:ph type="title"/>
          </p:nvPr>
        </p:nvSpPr>
        <p:spPr/>
        <p:txBody>
          <a:bodyPr/>
          <a:lstStyle/>
          <a:p>
            <a:r>
              <a:rPr lang="en-US" noProof="0" dirty="0"/>
              <a:t>What if</a:t>
            </a:r>
            <a:r>
              <a:rPr lang="en-US" dirty="0"/>
              <a:t> </a:t>
            </a:r>
            <a:r>
              <a:rPr lang="en-US" dirty="0">
                <a:solidFill>
                  <a:schemeClr val="accent3">
                    <a:lumMod val="40000"/>
                    <a:lumOff val="60000"/>
                  </a:schemeClr>
                </a:solidFill>
              </a:rPr>
              <a:t>your</a:t>
            </a:r>
            <a:r>
              <a:rPr lang="en-US" dirty="0"/>
              <a:t> App is already there when the </a:t>
            </a:r>
            <a:br>
              <a:rPr lang="en-US" dirty="0"/>
            </a:br>
            <a:r>
              <a:rPr lang="en-US" dirty="0"/>
              <a:t>User just thought about how to do his next task </a:t>
            </a:r>
            <a:endParaRPr lang="en-US" noProof="0" dirty="0"/>
          </a:p>
        </p:txBody>
      </p:sp>
      <p:sp>
        <p:nvSpPr>
          <p:cNvPr id="9" name="Inhaltsplatzhalter 8"/>
          <p:cNvSpPr>
            <a:spLocks noGrp="1"/>
          </p:cNvSpPr>
          <p:nvPr>
            <p:ph sz="quarter" idx="4"/>
          </p:nvPr>
        </p:nvSpPr>
        <p:spPr>
          <a:xfrm>
            <a:off x="914394" y="3415317"/>
            <a:ext cx="7077480" cy="5773937"/>
          </a:xfrm>
        </p:spPr>
        <p:txBody>
          <a:bodyPr vert="horz" lIns="152456" tIns="76228" rIns="152456" bIns="76228" rtlCol="0">
            <a:noAutofit/>
          </a:bodyPr>
          <a:lstStyle/>
          <a:p>
            <a:pPr>
              <a:buClr>
                <a:schemeClr val="accent1"/>
              </a:buClr>
              <a:buFont typeface="Wingdings" panose="05000000000000000000" pitchFamily="2" charset="2"/>
              <a:buChar char="Ø"/>
            </a:pPr>
            <a:r>
              <a:rPr lang="en-US" sz="3200" dirty="0">
                <a:solidFill>
                  <a:schemeClr val="tx1"/>
                </a:solidFill>
              </a:rPr>
              <a:t>The Last GUI</a:t>
            </a:r>
          </a:p>
          <a:p>
            <a:pPr lvl="1">
              <a:buClr>
                <a:schemeClr val="accent1"/>
              </a:buClr>
              <a:buFont typeface="Arial"/>
              <a:buChar char="•"/>
            </a:pPr>
            <a:r>
              <a:rPr lang="en-US" sz="2800" dirty="0">
                <a:solidFill>
                  <a:schemeClr val="tx1"/>
                </a:solidFill>
              </a:rPr>
              <a:t>WODA</a:t>
            </a:r>
          </a:p>
          <a:p>
            <a:pPr>
              <a:buClr>
                <a:schemeClr val="accent1"/>
              </a:buClr>
              <a:buFont typeface="Wingdings" panose="05000000000000000000" pitchFamily="2" charset="2"/>
              <a:buChar char="Ø"/>
            </a:pPr>
            <a:r>
              <a:rPr lang="en-US" sz="3200" dirty="0">
                <a:solidFill>
                  <a:schemeClr val="accent3"/>
                </a:solidFill>
              </a:rPr>
              <a:t>The Last Process</a:t>
            </a:r>
          </a:p>
          <a:p>
            <a:pPr lvl="1">
              <a:buClr>
                <a:schemeClr val="accent1"/>
              </a:buClr>
              <a:buFont typeface="Arial"/>
              <a:buChar char="•"/>
            </a:pPr>
            <a:r>
              <a:rPr lang="en-US" sz="2800" dirty="0">
                <a:solidFill>
                  <a:schemeClr val="accent1">
                    <a:lumMod val="60000"/>
                    <a:lumOff val="40000"/>
                  </a:schemeClr>
                </a:solidFill>
              </a:rPr>
              <a:t>WODA-Apps</a:t>
            </a:r>
          </a:p>
          <a:p>
            <a:pPr>
              <a:buClr>
                <a:schemeClr val="accent1"/>
              </a:buClr>
              <a:buFont typeface="Wingdings" panose="05000000000000000000" pitchFamily="2" charset="2"/>
              <a:buChar char="Ø"/>
            </a:pPr>
            <a:r>
              <a:rPr lang="en-US" sz="3200" dirty="0">
                <a:solidFill>
                  <a:schemeClr val="tx1"/>
                </a:solidFill>
              </a:rPr>
              <a:t>The Last Service Directory</a:t>
            </a:r>
          </a:p>
          <a:p>
            <a:pPr lvl="1">
              <a:buClr>
                <a:schemeClr val="accent1"/>
              </a:buClr>
              <a:buFont typeface="Arial"/>
              <a:buChar char="•"/>
            </a:pPr>
            <a:r>
              <a:rPr lang="en-US" sz="2800" dirty="0" err="1">
                <a:solidFill>
                  <a:schemeClr val="tx1"/>
                </a:solidFill>
              </a:rPr>
              <a:t>EAMD.ucp</a:t>
            </a:r>
            <a:r>
              <a:rPr lang="en-US" sz="2800" dirty="0">
                <a:solidFill>
                  <a:schemeClr val="tx1"/>
                </a:solidFill>
              </a:rPr>
              <a:t> </a:t>
            </a:r>
          </a:p>
          <a:p>
            <a:pPr>
              <a:buClr>
                <a:schemeClr val="accent1"/>
              </a:buClr>
              <a:buFont typeface="Wingdings" panose="05000000000000000000" pitchFamily="2" charset="2"/>
              <a:buChar char="Ø"/>
            </a:pPr>
            <a:r>
              <a:rPr lang="en-US" sz="3200" dirty="0">
                <a:solidFill>
                  <a:schemeClr val="tx1"/>
                </a:solidFill>
              </a:rPr>
              <a:t>Ever Successful Systems</a:t>
            </a:r>
          </a:p>
          <a:p>
            <a:pPr lvl="1">
              <a:buClr>
                <a:schemeClr val="accent1"/>
              </a:buClr>
              <a:buFont typeface="Arial"/>
              <a:buChar char="•"/>
            </a:pPr>
            <a:r>
              <a:rPr lang="en-US" sz="2800" dirty="0">
                <a:solidFill>
                  <a:schemeClr val="tx1"/>
                </a:solidFill>
              </a:rPr>
              <a:t>Unit-Component-Packages</a:t>
            </a:r>
          </a:p>
          <a:p>
            <a:pPr>
              <a:buClr>
                <a:schemeClr val="accent1"/>
              </a:buClr>
              <a:buFont typeface="Wingdings" panose="05000000000000000000" pitchFamily="2" charset="2"/>
              <a:buChar char="Ø"/>
            </a:pPr>
            <a:r>
              <a:rPr lang="en-US" sz="3200" dirty="0">
                <a:solidFill>
                  <a:schemeClr val="tx1"/>
                </a:solidFill>
              </a:rPr>
              <a:t>The Last Platform</a:t>
            </a:r>
          </a:p>
          <a:p>
            <a:pPr lvl="1">
              <a:buClr>
                <a:schemeClr val="accent1"/>
              </a:buClr>
              <a:buFont typeface="Arial"/>
              <a:buChar char="•"/>
            </a:pPr>
            <a:r>
              <a:rPr lang="en-US" sz="2800" dirty="0">
                <a:solidFill>
                  <a:schemeClr val="tx1"/>
                </a:solidFill>
              </a:rPr>
              <a:t>ONCE Things speak </a:t>
            </a:r>
            <a:r>
              <a:rPr lang="en-US" sz="2800" dirty="0" err="1">
                <a:solidFill>
                  <a:schemeClr val="tx1"/>
                </a:solidFill>
              </a:rPr>
              <a:t>Thinglish</a:t>
            </a:r>
            <a:endParaRPr lang="en-US" sz="2800" dirty="0">
              <a:solidFill>
                <a:schemeClr val="tx1"/>
              </a:solidFill>
            </a:endParaRPr>
          </a:p>
        </p:txBody>
      </p:sp>
      <p:sp>
        <p:nvSpPr>
          <p:cNvPr id="8" name="Textplatzhalter 7"/>
          <p:cNvSpPr>
            <a:spLocks noGrp="1"/>
          </p:cNvSpPr>
          <p:nvPr>
            <p:ph type="body" idx="1"/>
          </p:nvPr>
        </p:nvSpPr>
        <p:spPr/>
        <p:txBody>
          <a:bodyPr>
            <a:normAutofit fontScale="77500" lnSpcReduction="20000"/>
          </a:bodyPr>
          <a:lstStyle/>
          <a:p>
            <a:r>
              <a:rPr lang="en-US" sz="4000" cap="small" dirty="0">
                <a:solidFill>
                  <a:schemeClr val="accent3"/>
                </a:solidFill>
              </a:rPr>
              <a:t>Services in the post industrial age:</a:t>
            </a:r>
          </a:p>
          <a:p>
            <a:r>
              <a:rPr lang="en-US" sz="3200" cap="small" dirty="0">
                <a:solidFill>
                  <a:schemeClr val="accent2"/>
                </a:solidFill>
              </a:rPr>
              <a:t>A service earns money</a:t>
            </a:r>
            <a:endParaRPr lang="en-US" sz="4000" cap="small" dirty="0">
              <a:solidFill>
                <a:schemeClr val="accent2"/>
              </a:solidFill>
            </a:endParaRPr>
          </a:p>
        </p:txBody>
      </p:sp>
      <p:sp>
        <p:nvSpPr>
          <p:cNvPr id="3" name="Inhaltsplatzhalter 2"/>
          <p:cNvSpPr>
            <a:spLocks noGrp="1"/>
          </p:cNvSpPr>
          <p:nvPr>
            <p:ph sz="half" idx="2"/>
          </p:nvPr>
        </p:nvSpPr>
        <p:spPr>
          <a:xfrm>
            <a:off x="10328788" y="3419777"/>
            <a:ext cx="7077471" cy="5773937"/>
          </a:xfrm>
        </p:spPr>
        <p:txBody>
          <a:bodyPr>
            <a:normAutofit fontScale="92500" lnSpcReduction="10000"/>
          </a:bodyPr>
          <a:lstStyle/>
          <a:p>
            <a:pPr marL="0" indent="0">
              <a:buNone/>
            </a:pPr>
            <a:r>
              <a:rPr lang="en-US" sz="3200" dirty="0"/>
              <a:t>Every WODA </a:t>
            </a:r>
            <a:r>
              <a:rPr lang="en-US" sz="3200" dirty="0">
                <a:solidFill>
                  <a:schemeClr val="accent1">
                    <a:lumMod val="60000"/>
                    <a:lumOff val="40000"/>
                  </a:schemeClr>
                </a:solidFill>
              </a:rPr>
              <a:t>What</a:t>
            </a:r>
            <a:r>
              <a:rPr lang="en-US" sz="3200" dirty="0"/>
              <a:t> will be an own WODA-</a:t>
            </a:r>
            <a:r>
              <a:rPr lang="en-US" sz="3200" dirty="0">
                <a:solidFill>
                  <a:schemeClr val="accent1">
                    <a:lumMod val="60000"/>
                    <a:lumOff val="40000"/>
                  </a:schemeClr>
                </a:solidFill>
              </a:rPr>
              <a:t>App</a:t>
            </a:r>
            <a:r>
              <a:rPr lang="en-US" sz="3200" dirty="0">
                <a:solidFill>
                  <a:schemeClr val="tx1"/>
                </a:solidFill>
              </a:rPr>
              <a:t>, which makes the GUI endlessly expandable for any Use Case or Process of any complexity</a:t>
            </a:r>
          </a:p>
          <a:p>
            <a:pPr marL="0" indent="0">
              <a:buNone/>
            </a:pPr>
            <a:endParaRPr lang="en-US" sz="3200" dirty="0">
              <a:solidFill>
                <a:schemeClr val="tx1"/>
              </a:solidFill>
            </a:endParaRPr>
          </a:p>
          <a:p>
            <a:pPr marL="0" indent="0">
              <a:buNone/>
            </a:pPr>
            <a:r>
              <a:rPr lang="en-US" sz="3200" dirty="0">
                <a:solidFill>
                  <a:schemeClr val="tx1"/>
                </a:solidFill>
              </a:rPr>
              <a:t>Each </a:t>
            </a:r>
            <a:r>
              <a:rPr lang="en-US" sz="3200" dirty="0">
                <a:solidFill>
                  <a:schemeClr val="accent1">
                    <a:lumMod val="60000"/>
                    <a:lumOff val="40000"/>
                  </a:schemeClr>
                </a:solidFill>
              </a:rPr>
              <a:t>App</a:t>
            </a:r>
            <a:r>
              <a:rPr lang="en-US" sz="3200" dirty="0">
                <a:solidFill>
                  <a:schemeClr val="tx1"/>
                </a:solidFill>
              </a:rPr>
              <a:t> is a Drag &amp; Drop installable UCP-Component, so that WODA becomes a full blown up </a:t>
            </a:r>
            <a:br>
              <a:rPr lang="en-US" sz="3200" dirty="0">
                <a:solidFill>
                  <a:schemeClr val="tx1"/>
                </a:solidFill>
              </a:rPr>
            </a:br>
            <a:r>
              <a:rPr lang="en-US" sz="3200" dirty="0">
                <a:solidFill>
                  <a:schemeClr val="tx1"/>
                </a:solidFill>
              </a:rPr>
              <a:t>Web Operating System. </a:t>
            </a:r>
          </a:p>
          <a:p>
            <a:pPr marL="0" indent="0">
              <a:buNone/>
            </a:pPr>
            <a:endParaRPr lang="en-US" sz="3200" dirty="0">
              <a:solidFill>
                <a:schemeClr val="tx1"/>
              </a:solidFill>
            </a:endParaRPr>
          </a:p>
          <a:p>
            <a:pPr marL="0" indent="0">
              <a:buNone/>
            </a:pPr>
            <a:r>
              <a:rPr lang="en-US" sz="3200" dirty="0">
                <a:solidFill>
                  <a:schemeClr val="tx1"/>
                </a:solidFill>
              </a:rPr>
              <a:t>Simplify any Complexity to just another </a:t>
            </a:r>
            <a:r>
              <a:rPr lang="en-US" sz="3200" dirty="0">
                <a:solidFill>
                  <a:schemeClr val="accent1">
                    <a:lumMod val="60000"/>
                    <a:lumOff val="40000"/>
                  </a:schemeClr>
                </a:solidFill>
              </a:rPr>
              <a:t>WODA App</a:t>
            </a:r>
            <a:r>
              <a:rPr lang="en-US" sz="3200" dirty="0">
                <a:solidFill>
                  <a:schemeClr val="tx1"/>
                </a:solidFill>
              </a:rPr>
              <a:t>.</a:t>
            </a:r>
          </a:p>
        </p:txBody>
      </p:sp>
      <p:sp>
        <p:nvSpPr>
          <p:cNvPr id="11" name="Titel 1"/>
          <p:cNvSpPr txBox="1">
            <a:spLocks/>
          </p:cNvSpPr>
          <p:nvPr/>
        </p:nvSpPr>
        <p:spPr>
          <a:xfrm>
            <a:off x="0" y="9165644"/>
            <a:ext cx="18288000" cy="1159840"/>
          </a:xfrm>
          <a:prstGeom prst="rect">
            <a:avLst/>
          </a:prstGeom>
        </p:spPr>
        <p:txBody>
          <a:bodyPr vert="horz" lIns="163283" tIns="81642" rIns="163283" bIns="81642" rtlCol="0" anchor="ctr">
            <a:noAutofit/>
          </a:bodyPr>
          <a:lstStyle>
            <a:lvl1pPr algn="l" defTabSz="1632832" rtl="0" eaLnBrk="1" latinLnBrk="0" hangingPunct="1">
              <a:spcBef>
                <a:spcPct val="0"/>
              </a:spcBef>
              <a:buNone/>
              <a:defRPr sz="5700" kern="1200">
                <a:solidFill>
                  <a:schemeClr val="bg1"/>
                </a:solidFill>
                <a:latin typeface="Helvetica" charset="0"/>
                <a:ea typeface="Helvetica" charset="0"/>
                <a:cs typeface="Helvetica" charset="0"/>
              </a:defRPr>
            </a:lvl1pPr>
          </a:lstStyle>
          <a:p>
            <a:pPr algn="ctr"/>
            <a:r>
              <a:rPr lang="en-US" sz="7200" b="1" dirty="0"/>
              <a:t> </a:t>
            </a:r>
          </a:p>
        </p:txBody>
      </p:sp>
      <p:sp>
        <p:nvSpPr>
          <p:cNvPr id="5" name="Fußzeilenplatzhalter 4"/>
          <p:cNvSpPr>
            <a:spLocks noGrp="1"/>
          </p:cNvSpPr>
          <p:nvPr>
            <p:ph type="ftr" sz="quarter" idx="11"/>
          </p:nvPr>
        </p:nvSpPr>
        <p:spPr/>
        <p:txBody>
          <a:bodyPr/>
          <a:lstStyle/>
          <a:p>
            <a:r>
              <a:rPr lang="de-DE">
                <a:solidFill>
                  <a:prstClr val="black">
                    <a:tint val="75000"/>
                  </a:prstClr>
                </a:solidFill>
              </a:rPr>
              <a:t>© Cerulean Circle GmbH</a:t>
            </a:r>
          </a:p>
        </p:txBody>
      </p:sp>
      <p:sp>
        <p:nvSpPr>
          <p:cNvPr id="6" name="Datumsplatzhalter 5"/>
          <p:cNvSpPr>
            <a:spLocks noGrp="1"/>
          </p:cNvSpPr>
          <p:nvPr>
            <p:ph type="dt" sz="half" idx="10"/>
          </p:nvPr>
        </p:nvSpPr>
        <p:spPr/>
        <p:txBody>
          <a:bodyPr/>
          <a:lstStyle/>
          <a:p>
            <a:fld id="{C70ECB01-CCDC-D144-A646-6530E34969F3}" type="datetime1">
              <a:rPr lang="de-DE" smtClean="0">
                <a:solidFill>
                  <a:prstClr val="black">
                    <a:tint val="75000"/>
                  </a:prstClr>
                </a:solidFill>
              </a:rPr>
              <a:t>07.10.18</a:t>
            </a:fld>
            <a:endParaRPr lang="de-DE">
              <a:solidFill>
                <a:prstClr val="black">
                  <a:tint val="75000"/>
                </a:prstClr>
              </a:solidFill>
            </a:endParaRPr>
          </a:p>
        </p:txBody>
      </p:sp>
      <p:sp>
        <p:nvSpPr>
          <p:cNvPr id="12" name="Foliennummernplatzhalter 11"/>
          <p:cNvSpPr>
            <a:spLocks noGrp="1"/>
          </p:cNvSpPr>
          <p:nvPr>
            <p:ph type="sldNum" sz="quarter" idx="12"/>
          </p:nvPr>
        </p:nvSpPr>
        <p:spPr/>
        <p:txBody>
          <a:bodyPr/>
          <a:lstStyle/>
          <a:p>
            <a:fld id="{C4FB3287-924D-476C-A86E-8BB8B69384F9}" type="slidenum">
              <a:rPr lang="de-DE" smtClean="0">
                <a:solidFill>
                  <a:prstClr val="black">
                    <a:tint val="75000"/>
                  </a:prstClr>
                </a:solidFill>
              </a:rPr>
              <a:pPr/>
              <a:t>44</a:t>
            </a:fld>
            <a:endParaRPr lang="de-DE">
              <a:solidFill>
                <a:prstClr val="black">
                  <a:tint val="75000"/>
                </a:prstClr>
              </a:solidFill>
            </a:endParaRPr>
          </a:p>
        </p:txBody>
      </p:sp>
      <p:sp>
        <p:nvSpPr>
          <p:cNvPr id="13" name="Oval 12">
            <a:hlinkClick r:id="rId2"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00955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platzhalter 9"/>
          <p:cNvSpPr>
            <a:spLocks noGrp="1"/>
          </p:cNvSpPr>
          <p:nvPr>
            <p:ph type="body" idx="13"/>
          </p:nvPr>
        </p:nvSpPr>
        <p:spPr>
          <a:xfrm>
            <a:off x="10287000" y="2345781"/>
            <a:ext cx="6739949" cy="959643"/>
          </a:xfrm>
        </p:spPr>
        <p:txBody>
          <a:bodyPr>
            <a:normAutofit lnSpcReduction="10000"/>
          </a:bodyPr>
          <a:lstStyle/>
          <a:p>
            <a:r>
              <a:rPr lang="en-US" sz="2800" cap="small" noProof="0" dirty="0">
                <a:solidFill>
                  <a:schemeClr val="accent3"/>
                </a:solidFill>
              </a:rPr>
              <a:t>Services in the post industrial age: </a:t>
            </a:r>
            <a:r>
              <a:rPr lang="en-US" sz="2800" cap="small" noProof="0" dirty="0">
                <a:solidFill>
                  <a:schemeClr val="accent2"/>
                </a:solidFill>
              </a:rPr>
              <a:t>Digital Revolution</a:t>
            </a:r>
          </a:p>
        </p:txBody>
      </p:sp>
      <p:sp>
        <p:nvSpPr>
          <p:cNvPr id="7" name="Titel 6"/>
          <p:cNvSpPr>
            <a:spLocks noGrp="1"/>
          </p:cNvSpPr>
          <p:nvPr>
            <p:ph type="title"/>
          </p:nvPr>
        </p:nvSpPr>
        <p:spPr/>
        <p:txBody>
          <a:bodyPr/>
          <a:lstStyle/>
          <a:p>
            <a:r>
              <a:rPr lang="en-US" noProof="0" dirty="0"/>
              <a:t>How does that apply to Deutsche </a:t>
            </a:r>
            <a:r>
              <a:rPr lang="en-US" noProof="0" dirty="0" err="1"/>
              <a:t>Bahn</a:t>
            </a:r>
            <a:r>
              <a:rPr lang="en-US" noProof="0" dirty="0"/>
              <a:t> </a:t>
            </a:r>
          </a:p>
        </p:txBody>
      </p:sp>
      <p:sp>
        <p:nvSpPr>
          <p:cNvPr id="4" name="Inhaltsplatzhalter 3"/>
          <p:cNvSpPr>
            <a:spLocks noGrp="1"/>
          </p:cNvSpPr>
          <p:nvPr>
            <p:ph sz="half" idx="2"/>
          </p:nvPr>
        </p:nvSpPr>
        <p:spPr>
          <a:xfrm>
            <a:off x="1737363" y="3415317"/>
            <a:ext cx="6369724" cy="5997289"/>
          </a:xfrm>
        </p:spPr>
        <p:txBody>
          <a:bodyPr vert="horz" lIns="152343" tIns="76173" rIns="152343" bIns="76173" rtlCol="0">
            <a:noAutofit/>
          </a:bodyPr>
          <a:lstStyle/>
          <a:p>
            <a:pPr>
              <a:buClr>
                <a:schemeClr val="accent1"/>
              </a:buClr>
              <a:buFont typeface="Wingdings" panose="05000000000000000000" pitchFamily="2" charset="2"/>
              <a:buChar char="Ø"/>
            </a:pPr>
            <a:r>
              <a:rPr lang="en-US" sz="3200" dirty="0">
                <a:solidFill>
                  <a:schemeClr val="tx1"/>
                </a:solidFill>
              </a:rPr>
              <a:t>User Experience</a:t>
            </a:r>
          </a:p>
          <a:p>
            <a:pPr lvl="1">
              <a:buClr>
                <a:schemeClr val="accent1"/>
              </a:buClr>
              <a:buFont typeface="Arial"/>
              <a:buChar char="•"/>
            </a:pPr>
            <a:r>
              <a:rPr lang="en-US" sz="2800" dirty="0">
                <a:solidFill>
                  <a:schemeClr val="tx1"/>
                </a:solidFill>
              </a:rPr>
              <a:t>Desktop, Mouse</a:t>
            </a:r>
          </a:p>
          <a:p>
            <a:pPr>
              <a:buClr>
                <a:schemeClr val="accent1"/>
              </a:buClr>
              <a:buFont typeface="Wingdings" panose="05000000000000000000" pitchFamily="2" charset="2"/>
              <a:buChar char="Ø"/>
            </a:pPr>
            <a:r>
              <a:rPr lang="en-US" sz="3200" dirty="0">
                <a:solidFill>
                  <a:schemeClr val="tx1"/>
                </a:solidFill>
              </a:rPr>
              <a:t>Processes</a:t>
            </a:r>
          </a:p>
          <a:p>
            <a:pPr lvl="1">
              <a:buClr>
                <a:schemeClr val="accent1"/>
              </a:buClr>
              <a:buFont typeface="Arial"/>
              <a:buChar char="•"/>
            </a:pPr>
            <a:r>
              <a:rPr lang="en-US" sz="2800" dirty="0">
                <a:solidFill>
                  <a:schemeClr val="tx1"/>
                </a:solidFill>
              </a:rPr>
              <a:t>Coded, fix</a:t>
            </a:r>
          </a:p>
          <a:p>
            <a:pPr>
              <a:buClr>
                <a:schemeClr val="accent1"/>
              </a:buClr>
              <a:buFont typeface="Wingdings" panose="05000000000000000000" pitchFamily="2" charset="2"/>
              <a:buChar char="Ø"/>
            </a:pPr>
            <a:r>
              <a:rPr lang="en-US" sz="3200" dirty="0">
                <a:solidFill>
                  <a:schemeClr val="tx1"/>
                </a:solidFill>
              </a:rPr>
              <a:t>Services</a:t>
            </a:r>
          </a:p>
          <a:p>
            <a:pPr lvl="1">
              <a:buClr>
                <a:schemeClr val="accent1"/>
              </a:buClr>
              <a:buFont typeface="Arial"/>
              <a:buChar char="•"/>
            </a:pPr>
            <a:r>
              <a:rPr lang="en-US" sz="2800" dirty="0">
                <a:solidFill>
                  <a:schemeClr val="tx1"/>
                </a:solidFill>
              </a:rPr>
              <a:t>Technical API</a:t>
            </a:r>
          </a:p>
          <a:p>
            <a:pPr>
              <a:buClr>
                <a:schemeClr val="accent1"/>
              </a:buClr>
              <a:buFont typeface="Wingdings" panose="05000000000000000000" pitchFamily="2" charset="2"/>
              <a:buChar char="Ø"/>
            </a:pPr>
            <a:r>
              <a:rPr lang="en-US" sz="3200" dirty="0">
                <a:solidFill>
                  <a:schemeClr val="tx1"/>
                </a:solidFill>
              </a:rPr>
              <a:t>Systems</a:t>
            </a:r>
          </a:p>
          <a:p>
            <a:pPr lvl="1">
              <a:buClr>
                <a:schemeClr val="accent1"/>
              </a:buClr>
              <a:buFont typeface="Arial"/>
              <a:buChar char="•"/>
            </a:pPr>
            <a:r>
              <a:rPr lang="en-US" sz="2800" dirty="0">
                <a:solidFill>
                  <a:schemeClr val="tx1"/>
                </a:solidFill>
              </a:rPr>
              <a:t>installed, complex</a:t>
            </a:r>
          </a:p>
          <a:p>
            <a:pPr>
              <a:buClr>
                <a:schemeClr val="accent1"/>
              </a:buClr>
              <a:buFont typeface="Wingdings" panose="05000000000000000000" pitchFamily="2" charset="2"/>
              <a:buChar char="Ø"/>
            </a:pPr>
            <a:r>
              <a:rPr lang="en-US" sz="3200" dirty="0">
                <a:solidFill>
                  <a:schemeClr val="tx1"/>
                </a:solidFill>
              </a:rPr>
              <a:t>Infrastructure</a:t>
            </a:r>
          </a:p>
          <a:p>
            <a:pPr lvl="1">
              <a:buClr>
                <a:schemeClr val="accent1"/>
              </a:buClr>
              <a:buFont typeface="Arial"/>
              <a:buChar char="•"/>
            </a:pPr>
            <a:r>
              <a:rPr lang="en-US" sz="2800" dirty="0">
                <a:solidFill>
                  <a:schemeClr val="tx1"/>
                </a:solidFill>
              </a:rPr>
              <a:t>physical, manual</a:t>
            </a:r>
          </a:p>
          <a:p>
            <a:pPr>
              <a:buClr>
                <a:schemeClr val="accent1"/>
              </a:buClr>
              <a:buFont typeface="Wingdings" panose="05000000000000000000" pitchFamily="2" charset="2"/>
              <a:buChar char="Ø"/>
            </a:pPr>
            <a:endParaRPr lang="en-US" sz="3200" dirty="0">
              <a:solidFill>
                <a:schemeClr val="tx1"/>
              </a:solidFill>
            </a:endParaRPr>
          </a:p>
        </p:txBody>
      </p:sp>
      <p:sp>
        <p:nvSpPr>
          <p:cNvPr id="9" name="Inhaltsplatzhalter 8"/>
          <p:cNvSpPr>
            <a:spLocks noGrp="1"/>
          </p:cNvSpPr>
          <p:nvPr>
            <p:ph sz="quarter" idx="4"/>
          </p:nvPr>
        </p:nvSpPr>
        <p:spPr>
          <a:xfrm>
            <a:off x="10472108" y="3415316"/>
            <a:ext cx="6369732" cy="5997289"/>
          </a:xfrm>
        </p:spPr>
        <p:txBody>
          <a:bodyPr vert="horz" lIns="152343" tIns="76173" rIns="152343" bIns="76173" rtlCol="0">
            <a:noAutofit/>
          </a:bodyPr>
          <a:lstStyle/>
          <a:p>
            <a:pPr>
              <a:buClr>
                <a:schemeClr val="accent1"/>
              </a:buClr>
              <a:buFont typeface="Wingdings" panose="05000000000000000000" pitchFamily="2" charset="2"/>
              <a:buChar char="Ø"/>
            </a:pPr>
            <a:r>
              <a:rPr lang="en-US" sz="3200" dirty="0">
                <a:solidFill>
                  <a:schemeClr val="tx1"/>
                </a:solidFill>
              </a:rPr>
              <a:t>User Experience</a:t>
            </a:r>
          </a:p>
          <a:p>
            <a:pPr lvl="1">
              <a:buClr>
                <a:schemeClr val="accent1"/>
              </a:buClr>
              <a:buFont typeface="Arial"/>
              <a:buChar char="•"/>
            </a:pPr>
            <a:r>
              <a:rPr lang="en-US" sz="2800" dirty="0">
                <a:solidFill>
                  <a:schemeClr val="tx1"/>
                </a:solidFill>
              </a:rPr>
              <a:t>mobile, touch, responsive</a:t>
            </a:r>
          </a:p>
          <a:p>
            <a:pPr>
              <a:buClr>
                <a:schemeClr val="accent1"/>
              </a:buClr>
              <a:buFont typeface="Wingdings" panose="05000000000000000000" pitchFamily="2" charset="2"/>
              <a:buChar char="Ø"/>
            </a:pPr>
            <a:r>
              <a:rPr lang="en-US" sz="3200" dirty="0">
                <a:solidFill>
                  <a:schemeClr val="tx1"/>
                </a:solidFill>
              </a:rPr>
              <a:t>Processes</a:t>
            </a:r>
          </a:p>
          <a:p>
            <a:pPr lvl="1">
              <a:buClr>
                <a:schemeClr val="accent1"/>
              </a:buClr>
              <a:buFont typeface="Arial"/>
              <a:buChar char="•"/>
            </a:pPr>
            <a:r>
              <a:rPr lang="en-US" sz="2800" dirty="0">
                <a:solidFill>
                  <a:schemeClr val="tx1"/>
                </a:solidFill>
              </a:rPr>
              <a:t>Modeled, dynamic</a:t>
            </a:r>
          </a:p>
          <a:p>
            <a:pPr>
              <a:buClr>
                <a:schemeClr val="accent1"/>
              </a:buClr>
              <a:buFont typeface="Wingdings" panose="05000000000000000000" pitchFamily="2" charset="2"/>
              <a:buChar char="Ø"/>
            </a:pPr>
            <a:r>
              <a:rPr lang="en-US" sz="3200" dirty="0">
                <a:solidFill>
                  <a:schemeClr val="tx1"/>
                </a:solidFill>
              </a:rPr>
              <a:t>Services</a:t>
            </a:r>
          </a:p>
          <a:p>
            <a:pPr lvl="1">
              <a:buClr>
                <a:schemeClr val="accent1"/>
              </a:buClr>
              <a:buFont typeface="Arial"/>
              <a:buChar char="•"/>
            </a:pPr>
            <a:r>
              <a:rPr lang="en-US" sz="2800" dirty="0">
                <a:solidFill>
                  <a:schemeClr val="tx1"/>
                </a:solidFill>
              </a:rPr>
              <a:t>legal contracts (</a:t>
            </a:r>
            <a:r>
              <a:rPr lang="en-US" sz="2800" dirty="0" err="1">
                <a:solidFill>
                  <a:schemeClr val="tx1"/>
                </a:solidFill>
              </a:rPr>
              <a:t>EaaS</a:t>
            </a:r>
            <a:r>
              <a:rPr lang="en-US" sz="2800" dirty="0">
                <a:solidFill>
                  <a:schemeClr val="tx1"/>
                </a:solidFill>
              </a:rPr>
              <a:t>)</a:t>
            </a:r>
          </a:p>
          <a:p>
            <a:pPr>
              <a:buClr>
                <a:schemeClr val="accent1"/>
              </a:buClr>
              <a:buFont typeface="Wingdings" panose="05000000000000000000" pitchFamily="2" charset="2"/>
              <a:buChar char="Ø"/>
            </a:pPr>
            <a:r>
              <a:rPr lang="en-US" sz="3200" dirty="0">
                <a:solidFill>
                  <a:schemeClr val="tx1"/>
                </a:solidFill>
              </a:rPr>
              <a:t>Systems</a:t>
            </a:r>
          </a:p>
          <a:p>
            <a:pPr lvl="1">
              <a:buClr>
                <a:schemeClr val="accent1"/>
              </a:buClr>
              <a:buFont typeface="Arial"/>
              <a:buChar char="•"/>
            </a:pPr>
            <a:r>
              <a:rPr lang="en-US" sz="2800" dirty="0">
                <a:solidFill>
                  <a:schemeClr val="tx1"/>
                </a:solidFill>
              </a:rPr>
              <a:t>Apps &amp; Stores</a:t>
            </a:r>
          </a:p>
          <a:p>
            <a:pPr>
              <a:buClr>
                <a:schemeClr val="accent1"/>
              </a:buClr>
              <a:buFont typeface="Wingdings" panose="05000000000000000000" pitchFamily="2" charset="2"/>
              <a:buChar char="Ø"/>
            </a:pPr>
            <a:r>
              <a:rPr lang="en-US" sz="3200" dirty="0">
                <a:solidFill>
                  <a:schemeClr val="tx1"/>
                </a:solidFill>
              </a:rPr>
              <a:t>Infrastructure</a:t>
            </a:r>
          </a:p>
          <a:p>
            <a:pPr lvl="1">
              <a:buClr>
                <a:schemeClr val="accent1"/>
              </a:buClr>
              <a:buFont typeface="Arial"/>
              <a:buChar char="•"/>
            </a:pPr>
            <a:r>
              <a:rPr lang="en-US" sz="2800" dirty="0">
                <a:solidFill>
                  <a:schemeClr val="tx1"/>
                </a:solidFill>
              </a:rPr>
              <a:t>virtual, elastic, Cloud</a:t>
            </a:r>
          </a:p>
        </p:txBody>
      </p:sp>
      <p:sp>
        <p:nvSpPr>
          <p:cNvPr id="8" name="Textplatzhalter 7"/>
          <p:cNvSpPr>
            <a:spLocks noGrp="1"/>
          </p:cNvSpPr>
          <p:nvPr>
            <p:ph type="body" idx="1"/>
          </p:nvPr>
        </p:nvSpPr>
        <p:spPr/>
        <p:txBody>
          <a:bodyPr>
            <a:noAutofit/>
          </a:bodyPr>
          <a:lstStyle/>
          <a:p>
            <a:r>
              <a:rPr lang="en-US" sz="2800" cap="small" noProof="0" dirty="0">
                <a:solidFill>
                  <a:schemeClr val="accent3"/>
                </a:solidFill>
              </a:rPr>
              <a:t>Applications in the </a:t>
            </a:r>
            <a:br>
              <a:rPr lang="en-US" sz="2800" cap="small" noProof="0" dirty="0">
                <a:solidFill>
                  <a:schemeClr val="accent3"/>
                </a:solidFill>
              </a:rPr>
            </a:br>
            <a:r>
              <a:rPr lang="en-US" sz="2800" cap="small" noProof="0" dirty="0">
                <a:solidFill>
                  <a:schemeClr val="accent1"/>
                </a:solidFill>
              </a:rPr>
              <a:t>Industrial Age</a:t>
            </a:r>
          </a:p>
        </p:txBody>
      </p:sp>
      <p:sp>
        <p:nvSpPr>
          <p:cNvPr id="11" name="Titel 1"/>
          <p:cNvSpPr txBox="1">
            <a:spLocks/>
          </p:cNvSpPr>
          <p:nvPr/>
        </p:nvSpPr>
        <p:spPr>
          <a:xfrm>
            <a:off x="0" y="9165644"/>
            <a:ext cx="18288000" cy="1159840"/>
          </a:xfrm>
          <a:prstGeom prst="rect">
            <a:avLst/>
          </a:prstGeom>
        </p:spPr>
        <p:txBody>
          <a:bodyPr vert="horz" lIns="163283" tIns="81642" rIns="163283" bIns="81642" rtlCol="0" anchor="ctr">
            <a:noAutofit/>
          </a:bodyPr>
          <a:lstStyle>
            <a:lvl1pPr algn="l" defTabSz="1632832" rtl="0" eaLnBrk="1" latinLnBrk="0" hangingPunct="1">
              <a:spcBef>
                <a:spcPct val="0"/>
              </a:spcBef>
              <a:buNone/>
              <a:defRPr sz="5700" kern="1200">
                <a:solidFill>
                  <a:schemeClr val="bg1"/>
                </a:solidFill>
                <a:latin typeface="Helvetica" charset="0"/>
                <a:ea typeface="Helvetica" charset="0"/>
                <a:cs typeface="Helvetica" charset="0"/>
              </a:defRPr>
            </a:lvl1pPr>
          </a:lstStyle>
          <a:p>
            <a:pPr algn="ctr"/>
            <a:r>
              <a:rPr lang="de-DE" sz="7200" b="1" dirty="0"/>
              <a:t> </a:t>
            </a:r>
            <a:endParaRPr lang="en-US" sz="7200" b="1" dirty="0"/>
          </a:p>
        </p:txBody>
      </p:sp>
      <p:sp>
        <p:nvSpPr>
          <p:cNvPr id="5" name="Fußzeilenplatzhalter 4"/>
          <p:cNvSpPr>
            <a:spLocks noGrp="1"/>
          </p:cNvSpPr>
          <p:nvPr>
            <p:ph type="ftr" sz="quarter" idx="11"/>
          </p:nvPr>
        </p:nvSpPr>
        <p:spPr/>
        <p:txBody>
          <a:bodyPr/>
          <a:lstStyle/>
          <a:p>
            <a:r>
              <a:rPr lang="de-DE">
                <a:solidFill>
                  <a:prstClr val="black">
                    <a:tint val="75000"/>
                  </a:prstClr>
                </a:solidFill>
              </a:rPr>
              <a:t>© Cerulean Circle GmbH</a:t>
            </a:r>
          </a:p>
        </p:txBody>
      </p:sp>
      <p:sp>
        <p:nvSpPr>
          <p:cNvPr id="6" name="Datumsplatzhalter 5"/>
          <p:cNvSpPr>
            <a:spLocks noGrp="1"/>
          </p:cNvSpPr>
          <p:nvPr>
            <p:ph type="dt" sz="half" idx="10"/>
          </p:nvPr>
        </p:nvSpPr>
        <p:spPr/>
        <p:txBody>
          <a:bodyPr/>
          <a:lstStyle/>
          <a:p>
            <a:fld id="{DFAFFA2C-B0CB-064B-8B64-4435BCD73AC1}" type="datetime1">
              <a:rPr lang="de-DE" smtClean="0">
                <a:solidFill>
                  <a:prstClr val="black">
                    <a:tint val="75000"/>
                  </a:prstClr>
                </a:solidFill>
              </a:rPr>
              <a:t>07.10.18</a:t>
            </a:fld>
            <a:endParaRPr lang="de-DE">
              <a:solidFill>
                <a:prstClr val="black">
                  <a:tint val="75000"/>
                </a:prstClr>
              </a:solidFill>
            </a:endParaRPr>
          </a:p>
        </p:txBody>
      </p:sp>
      <p:sp>
        <p:nvSpPr>
          <p:cNvPr id="12" name="Foliennummernplatzhalter 11"/>
          <p:cNvSpPr>
            <a:spLocks noGrp="1"/>
          </p:cNvSpPr>
          <p:nvPr>
            <p:ph type="sldNum" sz="quarter" idx="12"/>
          </p:nvPr>
        </p:nvSpPr>
        <p:spPr/>
        <p:txBody>
          <a:bodyPr/>
          <a:lstStyle/>
          <a:p>
            <a:fld id="{C4FB3287-924D-476C-A86E-8BB8B69384F9}" type="slidenum">
              <a:rPr lang="de-DE" smtClean="0">
                <a:solidFill>
                  <a:prstClr val="black">
                    <a:tint val="75000"/>
                  </a:prstClr>
                </a:solidFill>
              </a:rPr>
              <a:pPr/>
              <a:t>45</a:t>
            </a:fld>
            <a:endParaRPr lang="de-DE">
              <a:solidFill>
                <a:prstClr val="black">
                  <a:tint val="75000"/>
                </a:prstClr>
              </a:solidFill>
            </a:endParaRPr>
          </a:p>
        </p:txBody>
      </p:sp>
      <p:sp>
        <p:nvSpPr>
          <p:cNvPr id="13" name="Oval 12">
            <a:hlinkClick r:id="rId2"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07514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platzhalter 9"/>
          <p:cNvSpPr>
            <a:spLocks noGrp="1"/>
          </p:cNvSpPr>
          <p:nvPr>
            <p:ph type="body" idx="13"/>
          </p:nvPr>
        </p:nvSpPr>
        <p:spPr/>
        <p:txBody>
          <a:bodyPr>
            <a:normAutofit fontScale="92500" lnSpcReduction="20000"/>
          </a:bodyPr>
          <a:lstStyle/>
          <a:p>
            <a:pPr algn="ctr"/>
            <a:r>
              <a:rPr lang="en-US" cap="small" noProof="0" dirty="0">
                <a:solidFill>
                  <a:schemeClr val="bg1">
                    <a:lumMod val="75000"/>
                  </a:schemeClr>
                </a:solidFill>
              </a:rPr>
              <a:t>Services in Digital age: </a:t>
            </a:r>
            <a:br>
              <a:rPr lang="en-US" cap="small" noProof="0" dirty="0">
                <a:solidFill>
                  <a:schemeClr val="bg1">
                    <a:lumMod val="75000"/>
                  </a:schemeClr>
                </a:solidFill>
              </a:rPr>
            </a:br>
            <a:r>
              <a:rPr lang="en-US" cap="small" noProof="0" dirty="0"/>
              <a:t>Managed Environment</a:t>
            </a:r>
            <a:endParaRPr lang="en-US" cap="small" noProof="0" dirty="0">
              <a:solidFill>
                <a:schemeClr val="accent3"/>
              </a:solidFill>
            </a:endParaRPr>
          </a:p>
        </p:txBody>
      </p:sp>
      <p:sp>
        <p:nvSpPr>
          <p:cNvPr id="7" name="Titel 6"/>
          <p:cNvSpPr>
            <a:spLocks noGrp="1"/>
          </p:cNvSpPr>
          <p:nvPr>
            <p:ph type="title"/>
          </p:nvPr>
        </p:nvSpPr>
        <p:spPr/>
        <p:txBody>
          <a:bodyPr/>
          <a:lstStyle/>
          <a:p>
            <a:r>
              <a:rPr lang="en-US" dirty="0"/>
              <a:t>How does that apply to Deutsche </a:t>
            </a:r>
            <a:r>
              <a:rPr lang="en-US" dirty="0" err="1"/>
              <a:t>Bahn</a:t>
            </a:r>
            <a:r>
              <a:rPr lang="en-US" dirty="0"/>
              <a:t> </a:t>
            </a:r>
            <a:endParaRPr lang="en-US" noProof="0" dirty="0"/>
          </a:p>
        </p:txBody>
      </p:sp>
      <p:sp>
        <p:nvSpPr>
          <p:cNvPr id="4" name="Inhaltsplatzhalter 3"/>
          <p:cNvSpPr>
            <a:spLocks noGrp="1"/>
          </p:cNvSpPr>
          <p:nvPr>
            <p:ph sz="half" idx="2"/>
          </p:nvPr>
        </p:nvSpPr>
        <p:spPr/>
        <p:txBody>
          <a:bodyPr vert="horz" lIns="162860" tIns="81430" rIns="162860" bIns="81430" rtlCol="0">
            <a:noAutofit/>
          </a:bodyPr>
          <a:lstStyle/>
          <a:p>
            <a:pPr>
              <a:buClr>
                <a:schemeClr val="accent1"/>
              </a:buClr>
              <a:buFont typeface="Wingdings" panose="05000000000000000000" pitchFamily="2" charset="2"/>
              <a:buChar char="Ø"/>
            </a:pPr>
            <a:r>
              <a:rPr lang="en-US" dirty="0">
                <a:solidFill>
                  <a:schemeClr val="tx1"/>
                </a:solidFill>
              </a:rPr>
              <a:t>User Experience</a:t>
            </a:r>
          </a:p>
          <a:p>
            <a:pPr lvl="2">
              <a:buClr>
                <a:schemeClr val="accent1"/>
              </a:buClr>
              <a:buFont typeface="Arial"/>
              <a:buChar char="•"/>
            </a:pPr>
            <a:r>
              <a:rPr lang="en-US" sz="2400" dirty="0">
                <a:solidFill>
                  <a:schemeClr val="tx1"/>
                </a:solidFill>
              </a:rPr>
              <a:t>Desktop, Mouse</a:t>
            </a:r>
          </a:p>
          <a:p>
            <a:pPr lvl="2">
              <a:buClr>
                <a:schemeClr val="accent1"/>
              </a:buClr>
              <a:buFont typeface="Arial"/>
              <a:buChar char="•"/>
            </a:pPr>
            <a:endParaRPr lang="en-US" sz="2400" dirty="0">
              <a:solidFill>
                <a:schemeClr val="tx1"/>
              </a:solidFill>
            </a:endParaRPr>
          </a:p>
          <a:p>
            <a:pPr>
              <a:buClr>
                <a:schemeClr val="accent1"/>
              </a:buClr>
              <a:buFont typeface="Wingdings" panose="05000000000000000000" pitchFamily="2" charset="2"/>
              <a:buChar char="Ø"/>
            </a:pPr>
            <a:r>
              <a:rPr lang="en-US" dirty="0">
                <a:solidFill>
                  <a:schemeClr val="tx1"/>
                </a:solidFill>
              </a:rPr>
              <a:t>Processes</a:t>
            </a:r>
          </a:p>
          <a:p>
            <a:pPr lvl="2">
              <a:buClr>
                <a:schemeClr val="accent1"/>
              </a:buClr>
              <a:buFont typeface="Arial"/>
              <a:buChar char="•"/>
            </a:pPr>
            <a:r>
              <a:rPr lang="en-US" sz="2400" dirty="0">
                <a:solidFill>
                  <a:schemeClr val="tx1"/>
                </a:solidFill>
              </a:rPr>
              <a:t>Coded, fix</a:t>
            </a:r>
          </a:p>
          <a:p>
            <a:pPr lvl="2">
              <a:buClr>
                <a:schemeClr val="accent1"/>
              </a:buClr>
              <a:buFont typeface="Arial"/>
              <a:buChar char="•"/>
            </a:pPr>
            <a:endParaRPr lang="en-US" sz="2400" dirty="0">
              <a:solidFill>
                <a:schemeClr val="tx1"/>
              </a:solidFill>
            </a:endParaRPr>
          </a:p>
          <a:p>
            <a:pPr>
              <a:buClr>
                <a:schemeClr val="accent1"/>
              </a:buClr>
              <a:buFont typeface="Wingdings" panose="05000000000000000000" pitchFamily="2" charset="2"/>
              <a:buChar char="Ø"/>
            </a:pPr>
            <a:r>
              <a:rPr lang="en-US" dirty="0">
                <a:solidFill>
                  <a:schemeClr val="tx1"/>
                </a:solidFill>
              </a:rPr>
              <a:t>Services</a:t>
            </a:r>
          </a:p>
          <a:p>
            <a:pPr lvl="2">
              <a:buClr>
                <a:schemeClr val="accent1"/>
              </a:buClr>
              <a:buFont typeface="Arial"/>
              <a:buChar char="•"/>
            </a:pPr>
            <a:r>
              <a:rPr lang="en-US" sz="2400" dirty="0">
                <a:solidFill>
                  <a:schemeClr val="tx1"/>
                </a:solidFill>
              </a:rPr>
              <a:t>Technical API</a:t>
            </a:r>
          </a:p>
          <a:p>
            <a:pPr lvl="2">
              <a:buClr>
                <a:schemeClr val="accent1"/>
              </a:buClr>
              <a:buFont typeface="Arial"/>
              <a:buChar char="•"/>
            </a:pPr>
            <a:endParaRPr lang="en-US" sz="2400" dirty="0">
              <a:solidFill>
                <a:schemeClr val="tx1"/>
              </a:solidFill>
            </a:endParaRPr>
          </a:p>
          <a:p>
            <a:pPr>
              <a:buClr>
                <a:schemeClr val="accent1"/>
              </a:buClr>
              <a:buFont typeface="Wingdings" panose="05000000000000000000" pitchFamily="2" charset="2"/>
              <a:buChar char="Ø"/>
            </a:pPr>
            <a:r>
              <a:rPr lang="en-US" dirty="0">
                <a:solidFill>
                  <a:schemeClr val="tx1"/>
                </a:solidFill>
              </a:rPr>
              <a:t>Systems</a:t>
            </a:r>
          </a:p>
          <a:p>
            <a:pPr lvl="2">
              <a:buClr>
                <a:schemeClr val="accent1"/>
              </a:buClr>
              <a:buFont typeface="Arial"/>
              <a:buChar char="•"/>
            </a:pPr>
            <a:r>
              <a:rPr lang="en-US" sz="2400" dirty="0">
                <a:solidFill>
                  <a:schemeClr val="tx1"/>
                </a:solidFill>
              </a:rPr>
              <a:t>installed, complex</a:t>
            </a:r>
          </a:p>
          <a:p>
            <a:pPr lvl="2">
              <a:buClr>
                <a:schemeClr val="accent1"/>
              </a:buClr>
              <a:buFont typeface="Arial"/>
              <a:buChar char="•"/>
            </a:pPr>
            <a:endParaRPr lang="en-US" sz="2400" dirty="0">
              <a:solidFill>
                <a:schemeClr val="tx1"/>
              </a:solidFill>
            </a:endParaRPr>
          </a:p>
          <a:p>
            <a:pPr>
              <a:buClr>
                <a:schemeClr val="accent1"/>
              </a:buClr>
              <a:buFont typeface="Wingdings" panose="05000000000000000000" pitchFamily="2" charset="2"/>
              <a:buChar char="Ø"/>
            </a:pPr>
            <a:r>
              <a:rPr lang="en-US" dirty="0">
                <a:solidFill>
                  <a:schemeClr val="tx1"/>
                </a:solidFill>
              </a:rPr>
              <a:t>Infrastructure</a:t>
            </a:r>
          </a:p>
          <a:p>
            <a:pPr lvl="2">
              <a:buClr>
                <a:schemeClr val="accent1"/>
              </a:buClr>
              <a:buFont typeface="Arial"/>
              <a:buChar char="•"/>
            </a:pPr>
            <a:r>
              <a:rPr lang="en-US" sz="2400" dirty="0">
                <a:solidFill>
                  <a:schemeClr val="tx1"/>
                </a:solidFill>
              </a:rPr>
              <a:t>physical, manual</a:t>
            </a:r>
            <a:endParaRPr lang="en-US" dirty="0">
              <a:solidFill>
                <a:schemeClr val="tx1"/>
              </a:solidFill>
            </a:endParaRPr>
          </a:p>
        </p:txBody>
      </p:sp>
      <p:sp>
        <p:nvSpPr>
          <p:cNvPr id="9" name="Inhaltsplatzhalter 8"/>
          <p:cNvSpPr>
            <a:spLocks noGrp="1"/>
          </p:cNvSpPr>
          <p:nvPr>
            <p:ph sz="quarter" idx="4"/>
          </p:nvPr>
        </p:nvSpPr>
        <p:spPr/>
        <p:txBody>
          <a:bodyPr vert="horz" lIns="162860" tIns="81430" rIns="162860" bIns="81430" rtlCol="0">
            <a:noAutofit/>
          </a:bodyPr>
          <a:lstStyle/>
          <a:p>
            <a:pPr>
              <a:buClr>
                <a:schemeClr val="accent1"/>
              </a:buClr>
              <a:buFont typeface="Wingdings" panose="05000000000000000000" pitchFamily="2" charset="2"/>
              <a:buChar char="Ø"/>
            </a:pPr>
            <a:r>
              <a:rPr lang="en-US" dirty="0">
                <a:solidFill>
                  <a:schemeClr val="tx1"/>
                </a:solidFill>
              </a:rPr>
              <a:t>User Experience</a:t>
            </a:r>
          </a:p>
          <a:p>
            <a:pPr lvl="2">
              <a:buClr>
                <a:schemeClr val="accent1"/>
              </a:buClr>
              <a:buFont typeface="Arial"/>
              <a:buChar char="•"/>
            </a:pPr>
            <a:r>
              <a:rPr lang="en-US" sz="2400" dirty="0">
                <a:solidFill>
                  <a:schemeClr val="tx1"/>
                </a:solidFill>
              </a:rPr>
              <a:t>mobile, touch, responsive</a:t>
            </a:r>
          </a:p>
          <a:p>
            <a:pPr lvl="2">
              <a:buClr>
                <a:schemeClr val="accent1"/>
              </a:buClr>
              <a:buFont typeface="Arial"/>
              <a:buChar char="•"/>
            </a:pPr>
            <a:endParaRPr lang="en-US" sz="2400" dirty="0">
              <a:solidFill>
                <a:schemeClr val="tx1"/>
              </a:solidFill>
            </a:endParaRPr>
          </a:p>
          <a:p>
            <a:pPr>
              <a:buClr>
                <a:schemeClr val="accent1"/>
              </a:buClr>
              <a:buFont typeface="Wingdings" panose="05000000000000000000" pitchFamily="2" charset="2"/>
              <a:buChar char="Ø"/>
            </a:pPr>
            <a:r>
              <a:rPr lang="en-US" dirty="0">
                <a:solidFill>
                  <a:schemeClr val="tx1"/>
                </a:solidFill>
              </a:rPr>
              <a:t>Processes</a:t>
            </a:r>
          </a:p>
          <a:p>
            <a:pPr lvl="2">
              <a:buClr>
                <a:schemeClr val="accent1"/>
              </a:buClr>
              <a:buFont typeface="Arial"/>
              <a:buChar char="•"/>
            </a:pPr>
            <a:r>
              <a:rPr lang="en-US" sz="2400" dirty="0">
                <a:solidFill>
                  <a:schemeClr val="tx1"/>
                </a:solidFill>
              </a:rPr>
              <a:t>Modeled, dynamic</a:t>
            </a:r>
          </a:p>
          <a:p>
            <a:pPr lvl="2">
              <a:buClr>
                <a:schemeClr val="accent1"/>
              </a:buClr>
              <a:buFont typeface="Arial"/>
              <a:buChar char="•"/>
            </a:pPr>
            <a:endParaRPr lang="en-US" sz="2400" dirty="0">
              <a:solidFill>
                <a:schemeClr val="tx1"/>
              </a:solidFill>
            </a:endParaRPr>
          </a:p>
          <a:p>
            <a:pPr>
              <a:buClr>
                <a:schemeClr val="accent1"/>
              </a:buClr>
              <a:buFont typeface="Wingdings" panose="05000000000000000000" pitchFamily="2" charset="2"/>
              <a:buChar char="Ø"/>
            </a:pPr>
            <a:r>
              <a:rPr lang="en-US" dirty="0">
                <a:solidFill>
                  <a:schemeClr val="tx1"/>
                </a:solidFill>
              </a:rPr>
              <a:t>Services</a:t>
            </a:r>
          </a:p>
          <a:p>
            <a:pPr lvl="2">
              <a:buClr>
                <a:schemeClr val="accent1"/>
              </a:buClr>
              <a:buFont typeface="Arial"/>
              <a:buChar char="•"/>
            </a:pPr>
            <a:r>
              <a:rPr lang="en-US" sz="2400" dirty="0">
                <a:solidFill>
                  <a:schemeClr val="tx1"/>
                </a:solidFill>
              </a:rPr>
              <a:t>legal contracts (</a:t>
            </a:r>
            <a:r>
              <a:rPr lang="en-US" sz="2400" dirty="0" err="1">
                <a:solidFill>
                  <a:schemeClr val="tx1"/>
                </a:solidFill>
              </a:rPr>
              <a:t>EaaS</a:t>
            </a:r>
            <a:r>
              <a:rPr lang="en-US" sz="2400" dirty="0">
                <a:solidFill>
                  <a:schemeClr val="tx1"/>
                </a:solidFill>
              </a:rPr>
              <a:t>)</a:t>
            </a:r>
          </a:p>
          <a:p>
            <a:pPr lvl="2">
              <a:buClr>
                <a:schemeClr val="accent1"/>
              </a:buClr>
              <a:buFont typeface="Arial"/>
              <a:buChar char="•"/>
            </a:pPr>
            <a:endParaRPr lang="en-US" sz="2400" dirty="0">
              <a:solidFill>
                <a:schemeClr val="tx1"/>
              </a:solidFill>
            </a:endParaRPr>
          </a:p>
          <a:p>
            <a:pPr>
              <a:buClr>
                <a:schemeClr val="accent1"/>
              </a:buClr>
              <a:buFont typeface="Wingdings" panose="05000000000000000000" pitchFamily="2" charset="2"/>
              <a:buChar char="Ø"/>
            </a:pPr>
            <a:r>
              <a:rPr lang="en-US" dirty="0">
                <a:solidFill>
                  <a:schemeClr val="tx1"/>
                </a:solidFill>
              </a:rPr>
              <a:t>Systems</a:t>
            </a:r>
          </a:p>
          <a:p>
            <a:pPr lvl="2">
              <a:buClr>
                <a:schemeClr val="accent1"/>
              </a:buClr>
              <a:buFont typeface="Arial"/>
              <a:buChar char="•"/>
            </a:pPr>
            <a:r>
              <a:rPr lang="en-US" sz="2400" dirty="0">
                <a:solidFill>
                  <a:schemeClr val="tx1"/>
                </a:solidFill>
              </a:rPr>
              <a:t>Apps &amp; Stores</a:t>
            </a:r>
          </a:p>
          <a:p>
            <a:pPr lvl="2">
              <a:buClr>
                <a:schemeClr val="accent1"/>
              </a:buClr>
              <a:buFont typeface="Arial"/>
              <a:buChar char="•"/>
            </a:pPr>
            <a:endParaRPr lang="en-US" sz="2400" dirty="0">
              <a:solidFill>
                <a:schemeClr val="tx1"/>
              </a:solidFill>
            </a:endParaRPr>
          </a:p>
          <a:p>
            <a:pPr>
              <a:buClr>
                <a:schemeClr val="accent1"/>
              </a:buClr>
              <a:buFont typeface="Wingdings" panose="05000000000000000000" pitchFamily="2" charset="2"/>
              <a:buChar char="Ø"/>
            </a:pPr>
            <a:r>
              <a:rPr lang="en-US" dirty="0">
                <a:solidFill>
                  <a:schemeClr val="tx1"/>
                </a:solidFill>
              </a:rPr>
              <a:t>Infrastructure</a:t>
            </a:r>
          </a:p>
          <a:p>
            <a:pPr lvl="2">
              <a:buClr>
                <a:schemeClr val="accent1"/>
              </a:buClr>
              <a:buFont typeface="Arial"/>
              <a:buChar char="•"/>
            </a:pPr>
            <a:r>
              <a:rPr lang="en-US" sz="2400" dirty="0">
                <a:solidFill>
                  <a:schemeClr val="tx1"/>
                </a:solidFill>
              </a:rPr>
              <a:t>virtual, elastic, Cloud</a:t>
            </a:r>
          </a:p>
        </p:txBody>
      </p:sp>
      <p:sp>
        <p:nvSpPr>
          <p:cNvPr id="8" name="Textplatzhalter 7"/>
          <p:cNvSpPr>
            <a:spLocks noGrp="1"/>
          </p:cNvSpPr>
          <p:nvPr>
            <p:ph type="body" idx="1"/>
          </p:nvPr>
        </p:nvSpPr>
        <p:spPr/>
        <p:txBody>
          <a:bodyPr>
            <a:normAutofit fontScale="92500" lnSpcReduction="20000"/>
          </a:bodyPr>
          <a:lstStyle/>
          <a:p>
            <a:pPr algn="ctr"/>
            <a:r>
              <a:rPr lang="en-US" cap="small" dirty="0">
                <a:solidFill>
                  <a:schemeClr val="bg1">
                    <a:lumMod val="75000"/>
                  </a:schemeClr>
                </a:solidFill>
              </a:rPr>
              <a:t>EDV in the industrial age: </a:t>
            </a:r>
            <a:r>
              <a:rPr lang="en-US" cap="small" dirty="0"/>
              <a:t>Deutsche </a:t>
            </a:r>
            <a:r>
              <a:rPr lang="en-US" cap="small" dirty="0" err="1"/>
              <a:t>Bahn</a:t>
            </a:r>
            <a:r>
              <a:rPr lang="en-US" cap="small" dirty="0"/>
              <a:t> Today</a:t>
            </a:r>
            <a:endParaRPr lang="en-US" cap="small" dirty="0">
              <a:solidFill>
                <a:schemeClr val="accent3"/>
              </a:solidFill>
            </a:endParaRPr>
          </a:p>
        </p:txBody>
      </p:sp>
      <p:grpSp>
        <p:nvGrpSpPr>
          <p:cNvPr id="11" name="Gruppierung 9"/>
          <p:cNvGrpSpPr/>
          <p:nvPr/>
        </p:nvGrpSpPr>
        <p:grpSpPr>
          <a:xfrm>
            <a:off x="10378018" y="2429336"/>
            <a:ext cx="780980" cy="790164"/>
            <a:chOff x="4949270" y="2932400"/>
            <a:chExt cx="2664370" cy="2664370"/>
          </a:xfrm>
        </p:grpSpPr>
        <p:sp>
          <p:nvSpPr>
            <p:cNvPr id="12" name="Abgerundetes Rechteck 11"/>
            <p:cNvSpPr/>
            <p:nvPr/>
          </p:nvSpPr>
          <p:spPr bwMode="auto">
            <a:xfrm>
              <a:off x="4949270" y="2932400"/>
              <a:ext cx="2664370" cy="2664370"/>
            </a:xfrm>
            <a:prstGeom prst="roundRect">
              <a:avLst/>
            </a:prstGeom>
            <a:solidFill>
              <a:srgbClr val="FF0000"/>
            </a:solidFill>
            <a:ln w="12700" cap="flat" cmpd="sng" algn="ctr">
              <a:noFill/>
              <a:prstDash val="solid"/>
              <a:round/>
              <a:headEnd type="none" w="med" len="med"/>
              <a:tailEnd type="none" w="med" len="med"/>
            </a:ln>
            <a:effectLst/>
            <a:extLst/>
          </p:spPr>
          <p:txBody>
            <a:bodyPr vert="horz" wrap="none" lIns="90000" tIns="46800" rIns="90000" bIns="468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sp>
          <p:nvSpPr>
            <p:cNvPr id="13" name="Rechteck 13"/>
            <p:cNvSpPr/>
            <p:nvPr/>
          </p:nvSpPr>
          <p:spPr bwMode="auto">
            <a:xfrm>
              <a:off x="5313050" y="3429000"/>
              <a:ext cx="1491862" cy="1558438"/>
            </a:xfrm>
            <a:custGeom>
              <a:avLst/>
              <a:gdLst/>
              <a:ahLst/>
              <a:cxnLst/>
              <a:rect l="l" t="t" r="r" b="b"/>
              <a:pathLst>
                <a:path w="843772" h="881426">
                  <a:moveTo>
                    <a:pt x="0" y="0"/>
                  </a:moveTo>
                  <a:lnTo>
                    <a:pt x="160756" y="0"/>
                  </a:lnTo>
                  <a:lnTo>
                    <a:pt x="160756" y="132"/>
                  </a:lnTo>
                  <a:lnTo>
                    <a:pt x="262645" y="132"/>
                  </a:lnTo>
                  <a:lnTo>
                    <a:pt x="420135" y="631791"/>
                  </a:lnTo>
                  <a:lnTo>
                    <a:pt x="577371" y="1147"/>
                  </a:lnTo>
                  <a:lnTo>
                    <a:pt x="683016" y="1147"/>
                  </a:lnTo>
                  <a:lnTo>
                    <a:pt x="683016" y="0"/>
                  </a:lnTo>
                  <a:lnTo>
                    <a:pt x="843772" y="0"/>
                  </a:lnTo>
                  <a:lnTo>
                    <a:pt x="843772" y="878250"/>
                  </a:lnTo>
                  <a:lnTo>
                    <a:pt x="683016" y="878250"/>
                  </a:lnTo>
                  <a:lnTo>
                    <a:pt x="683016" y="164620"/>
                  </a:lnTo>
                  <a:lnTo>
                    <a:pt x="504296" y="881426"/>
                  </a:lnTo>
                  <a:lnTo>
                    <a:pt x="357894" y="881426"/>
                  </a:lnTo>
                  <a:lnTo>
                    <a:pt x="357895" y="881424"/>
                  </a:lnTo>
                  <a:lnTo>
                    <a:pt x="335974" y="881424"/>
                  </a:lnTo>
                  <a:lnTo>
                    <a:pt x="160756" y="178664"/>
                  </a:lnTo>
                  <a:lnTo>
                    <a:pt x="160756" y="878250"/>
                  </a:lnTo>
                  <a:lnTo>
                    <a:pt x="0" y="878250"/>
                  </a:lnTo>
                  <a:close/>
                </a:path>
              </a:pathLst>
            </a:custGeom>
            <a:solidFill>
              <a:schemeClr val="bg1">
                <a:lumMod val="95000"/>
              </a:schemeClr>
            </a:solidFill>
            <a:ln w="12700" cap="flat" cmpd="sng" algn="ctr">
              <a:noFill/>
              <a:prstDash val="solid"/>
              <a:round/>
              <a:headEnd type="none" w="med" len="med"/>
              <a:tailEnd type="none" w="med" len="med"/>
            </a:ln>
            <a:effectLst/>
            <a:extLst/>
          </p:spPr>
          <p:txBody>
            <a:bodyPr vert="horz" wrap="none" lIns="90000" tIns="46800" rIns="90000" bIns="468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sp>
          <p:nvSpPr>
            <p:cNvPr id="14" name="Oval 12"/>
            <p:cNvSpPr/>
            <p:nvPr/>
          </p:nvSpPr>
          <p:spPr bwMode="auto">
            <a:xfrm>
              <a:off x="7041290" y="3429000"/>
              <a:ext cx="360050" cy="360050"/>
            </a:xfrm>
            <a:prstGeom prst="ellipse">
              <a:avLst/>
            </a:prstGeom>
            <a:solidFill>
              <a:schemeClr val="bg1">
                <a:lumMod val="95000"/>
              </a:schemeClr>
            </a:solidFill>
            <a:ln w="12700" cap="flat" cmpd="sng" algn="ctr">
              <a:noFill/>
              <a:prstDash val="solid"/>
              <a:round/>
              <a:headEnd type="none" w="med" len="med"/>
              <a:tailEnd type="none" w="med" len="med"/>
            </a:ln>
            <a:effectLst/>
            <a:extLst/>
          </p:spPr>
          <p:txBody>
            <a:bodyPr vert="horz" wrap="none" lIns="90000" tIns="46800" rIns="90000" bIns="468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sp>
          <p:nvSpPr>
            <p:cNvPr id="15" name="Oval 13"/>
            <p:cNvSpPr/>
            <p:nvPr/>
          </p:nvSpPr>
          <p:spPr bwMode="auto">
            <a:xfrm>
              <a:off x="7041290" y="4041085"/>
              <a:ext cx="360050" cy="360050"/>
            </a:xfrm>
            <a:prstGeom prst="ellipse">
              <a:avLst/>
            </a:prstGeom>
            <a:solidFill>
              <a:schemeClr val="bg1">
                <a:lumMod val="95000"/>
              </a:schemeClr>
            </a:solidFill>
            <a:ln w="12700" cap="flat" cmpd="sng" algn="ctr">
              <a:noFill/>
              <a:prstDash val="solid"/>
              <a:round/>
              <a:headEnd type="none" w="med" len="med"/>
              <a:tailEnd type="none" w="med" len="med"/>
            </a:ln>
            <a:effectLst/>
            <a:extLst/>
          </p:spPr>
          <p:txBody>
            <a:bodyPr vert="horz" wrap="none" lIns="90000" tIns="46800" rIns="90000" bIns="468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sp>
          <p:nvSpPr>
            <p:cNvPr id="16" name="Oval 14"/>
            <p:cNvSpPr/>
            <p:nvPr/>
          </p:nvSpPr>
          <p:spPr bwMode="auto">
            <a:xfrm>
              <a:off x="7041290" y="4653170"/>
              <a:ext cx="360050" cy="360050"/>
            </a:xfrm>
            <a:prstGeom prst="ellipse">
              <a:avLst/>
            </a:prstGeom>
            <a:solidFill>
              <a:schemeClr val="bg1">
                <a:lumMod val="95000"/>
              </a:schemeClr>
            </a:solidFill>
            <a:ln w="12700" cap="flat" cmpd="sng" algn="ctr">
              <a:noFill/>
              <a:prstDash val="solid"/>
              <a:round/>
              <a:headEnd type="none" w="med" len="med"/>
              <a:tailEnd type="none" w="med" len="med"/>
            </a:ln>
            <a:effectLst/>
            <a:extLst/>
          </p:spPr>
          <p:txBody>
            <a:bodyPr vert="horz" wrap="none" lIns="90000" tIns="46800" rIns="90000" bIns="468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grpSp>
      <p:sp>
        <p:nvSpPr>
          <p:cNvPr id="5" name="Fußzeilenplatzhalter 4"/>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6" name="Datumsplatzhalter 5"/>
          <p:cNvSpPr>
            <a:spLocks noGrp="1"/>
          </p:cNvSpPr>
          <p:nvPr>
            <p:ph type="dt" sz="half" idx="10"/>
          </p:nvPr>
        </p:nvSpPr>
        <p:spPr/>
        <p:txBody>
          <a:bodyPr/>
          <a:lstStyle/>
          <a:p>
            <a:pPr defTabSz="778618"/>
            <a:fld id="{5727C69D-DC7F-9F42-8787-EA8CB65620F4}" type="datetime1">
              <a:rPr lang="de-DE" sz="3000" smtClean="0">
                <a:solidFill>
                  <a:prstClr val="black">
                    <a:tint val="75000"/>
                  </a:prstClr>
                </a:solidFill>
                <a:latin typeface="Calibri"/>
              </a:rPr>
              <a:t>07.10.18</a:t>
            </a:fld>
            <a:endParaRPr lang="de-DE" sz="3000">
              <a:solidFill>
                <a:prstClr val="black">
                  <a:tint val="75000"/>
                </a:prstClr>
              </a:solidFill>
              <a:latin typeface="Calibri"/>
            </a:endParaRPr>
          </a:p>
        </p:txBody>
      </p:sp>
      <p:sp>
        <p:nvSpPr>
          <p:cNvPr id="17" name="Foliennummernplatzhalter 16"/>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46</a:t>
            </a:fld>
            <a:endParaRPr lang="de-DE">
              <a:solidFill>
                <a:prstClr val="black">
                  <a:tint val="75000"/>
                </a:prstClr>
              </a:solidFill>
              <a:latin typeface="Calibri"/>
            </a:endParaRPr>
          </a:p>
        </p:txBody>
      </p:sp>
    </p:spTree>
    <p:extLst>
      <p:ext uri="{BB962C8B-B14F-4D97-AF65-F5344CB8AC3E}">
        <p14:creationId xmlns:p14="http://schemas.microsoft.com/office/powerpoint/2010/main" val="425481938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ctrTitle"/>
          </p:nvPr>
        </p:nvSpPr>
        <p:spPr/>
        <p:txBody>
          <a:bodyPr/>
          <a:lstStyle/>
          <a:p>
            <a:pPr algn="r"/>
            <a:r>
              <a:rPr lang="en-US" dirty="0"/>
              <a:t>Managed Environment</a:t>
            </a:r>
            <a:br>
              <a:rPr lang="en-US" dirty="0"/>
            </a:br>
            <a:r>
              <a:rPr lang="en-US" dirty="0"/>
              <a:t>CMM 4</a:t>
            </a:r>
          </a:p>
        </p:txBody>
      </p:sp>
      <p:sp>
        <p:nvSpPr>
          <p:cNvPr id="5" name="Untertitel 4"/>
          <p:cNvSpPr>
            <a:spLocks noGrp="1"/>
          </p:cNvSpPr>
          <p:nvPr>
            <p:ph type="subTitle" idx="1"/>
          </p:nvPr>
        </p:nvSpPr>
        <p:spPr/>
        <p:txBody>
          <a:bodyPr/>
          <a:lstStyle/>
          <a:p>
            <a:r>
              <a:rPr lang="en-US" dirty="0" err="1"/>
              <a:t>Konfigurationsmanagement</a:t>
            </a:r>
            <a:r>
              <a:rPr lang="en-US" dirty="0"/>
              <a:t> </a:t>
            </a:r>
            <a:br>
              <a:rPr lang="en-US" dirty="0"/>
            </a:br>
            <a:r>
              <a:rPr lang="en-US" dirty="0"/>
              <a:t>CMM4</a:t>
            </a:r>
          </a:p>
        </p:txBody>
      </p:sp>
      <p:sp>
        <p:nvSpPr>
          <p:cNvPr id="2" name="Textplatzhalter 1"/>
          <p:cNvSpPr>
            <a:spLocks noGrp="1"/>
          </p:cNvSpPr>
          <p:nvPr>
            <p:ph type="body" sz="quarter" idx="11"/>
          </p:nvPr>
        </p:nvSpPr>
        <p:spPr/>
        <p:txBody>
          <a:bodyPr/>
          <a:lstStyle/>
          <a:p>
            <a:endParaRPr lang="de-DE"/>
          </a:p>
        </p:txBody>
      </p:sp>
      <p:sp>
        <p:nvSpPr>
          <p:cNvPr id="3" name="Textplatzhalter 2"/>
          <p:cNvSpPr>
            <a:spLocks noGrp="1"/>
          </p:cNvSpPr>
          <p:nvPr>
            <p:ph type="body" sz="quarter" idx="12"/>
          </p:nvPr>
        </p:nvSpPr>
        <p:spPr/>
        <p:txBody>
          <a:bodyPr/>
          <a:lstStyle/>
          <a:p>
            <a:endParaRPr lang="de-DE"/>
          </a:p>
        </p:txBody>
      </p:sp>
      <p:sp>
        <p:nvSpPr>
          <p:cNvPr id="6" name="Textplatzhalter 5"/>
          <p:cNvSpPr>
            <a:spLocks noGrp="1"/>
          </p:cNvSpPr>
          <p:nvPr>
            <p:ph type="body" sz="quarter" idx="13"/>
          </p:nvPr>
        </p:nvSpPr>
        <p:spPr/>
        <p:txBody>
          <a:bodyPr/>
          <a:lstStyle/>
          <a:p>
            <a:endParaRPr lang="de-DE"/>
          </a:p>
        </p:txBody>
      </p:sp>
      <p:sp>
        <p:nvSpPr>
          <p:cNvPr id="7" name="Textplatzhalter 6"/>
          <p:cNvSpPr>
            <a:spLocks noGrp="1"/>
          </p:cNvSpPr>
          <p:nvPr>
            <p:ph type="body" sz="quarter" idx="14"/>
          </p:nvPr>
        </p:nvSpPr>
        <p:spPr/>
        <p:txBody>
          <a:bodyPr/>
          <a:lstStyle/>
          <a:p>
            <a:endParaRPr lang="de-DE"/>
          </a:p>
        </p:txBody>
      </p:sp>
      <p:sp>
        <p:nvSpPr>
          <p:cNvPr id="9" name="Rechteck 8">
            <a:hlinkClick r:id="rId2" action="ppaction://hlinkpres?slideindex=1&amp;slidetitle="/>
          </p:cNvPr>
          <p:cNvSpPr/>
          <p:nvPr/>
        </p:nvSpPr>
        <p:spPr bwMode="auto">
          <a:xfrm>
            <a:off x="-45720" y="1074420"/>
            <a:ext cx="18333720" cy="9212580"/>
          </a:xfrm>
          <a:prstGeom prst="rect">
            <a:avLst/>
          </a:prstGeom>
          <a:solidFill>
            <a:srgbClr val="C8C8CD">
              <a:alpha val="25098"/>
            </a:srgbClr>
          </a:solidFill>
          <a:ln w="12700" cap="flat" cmpd="sng" algn="ctr">
            <a:solidFill>
              <a:srgbClr val="000000">
                <a:alpha val="25098"/>
              </a:srgbClr>
            </a:solidFill>
            <a:prstDash val="solid"/>
            <a:round/>
            <a:headEnd type="none" w="med" len="med"/>
            <a:tailEnd type="none" w="med" len="med"/>
          </a:ln>
          <a:effectLst/>
          <a:extLst/>
        </p:spPr>
        <p:txBody>
          <a:bodyPr vert="horz" wrap="square" lIns="90000" tIns="46800" rIns="90000" bIns="4680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dirty="0">
              <a:ln>
                <a:noFill/>
              </a:ln>
              <a:solidFill>
                <a:schemeClr val="tx1"/>
              </a:solidFill>
              <a:effectLst/>
              <a:latin typeface="DB Office" pitchFamily="34" charset="0"/>
            </a:endParaRPr>
          </a:p>
        </p:txBody>
      </p:sp>
    </p:spTree>
    <p:extLst>
      <p:ext uri="{BB962C8B-B14F-4D97-AF65-F5344CB8AC3E}">
        <p14:creationId xmlns:p14="http://schemas.microsoft.com/office/powerpoint/2010/main" val="347113788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Abgerundetes Rechteck 36"/>
          <p:cNvSpPr/>
          <p:nvPr/>
        </p:nvSpPr>
        <p:spPr bwMode="auto">
          <a:xfrm>
            <a:off x="2418489" y="2899173"/>
            <a:ext cx="5797966" cy="6305262"/>
          </a:xfrm>
          <a:prstGeom prst="roundRect">
            <a:avLst>
              <a:gd name="adj" fmla="val 4427"/>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38" name="Abgerundetes Rechteck 37"/>
          <p:cNvSpPr/>
          <p:nvPr/>
        </p:nvSpPr>
        <p:spPr bwMode="auto">
          <a:xfrm>
            <a:off x="139310" y="2906975"/>
            <a:ext cx="2000560" cy="6305262"/>
          </a:xfrm>
          <a:prstGeom prst="roundRect">
            <a:avLst>
              <a:gd name="adj" fmla="val 12574"/>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grpSp>
        <p:nvGrpSpPr>
          <p:cNvPr id="5" name="Gruppieren 4"/>
          <p:cNvGrpSpPr/>
          <p:nvPr/>
        </p:nvGrpSpPr>
        <p:grpSpPr>
          <a:xfrm>
            <a:off x="201901" y="4819650"/>
            <a:ext cx="1897346" cy="3168648"/>
            <a:chOff x="815424" y="2409825"/>
            <a:chExt cx="948673" cy="1584324"/>
          </a:xfrm>
        </p:grpSpPr>
        <p:sp>
          <p:nvSpPr>
            <p:cNvPr id="48" name="Text Box 8"/>
            <p:cNvSpPr txBox="1">
              <a:spLocks noChangeArrowheads="1"/>
            </p:cNvSpPr>
            <p:nvPr/>
          </p:nvSpPr>
          <p:spPr bwMode="auto">
            <a:xfrm>
              <a:off x="815424" y="2936875"/>
              <a:ext cx="948673" cy="261964"/>
            </a:xfrm>
            <a:prstGeom prst="rect">
              <a:avLst/>
            </a:prstGeom>
            <a:solidFill>
              <a:schemeClr val="bg1">
                <a:lumMod val="95000"/>
              </a:schemeClr>
            </a:solidFill>
            <a:ln>
              <a:noFill/>
            </a:ln>
            <a:effectLst/>
            <a:extLst/>
          </p:spPr>
          <p:txBody>
            <a:bodyPr wrap="square">
              <a:noAutofit/>
            </a:bodyPr>
            <a:lstStyle>
              <a:defPPr>
                <a:defRPr lang="de-DE"/>
              </a:defPPr>
              <a:lvl1pPr defTabSz="914400" fontAlgn="base">
                <a:spcBef>
                  <a:spcPct val="0"/>
                </a:spcBef>
                <a:spcAft>
                  <a:spcPct val="0"/>
                </a:spcAft>
                <a:defRPr sz="1400" b="1">
                  <a:solidFill>
                    <a:schemeClr val="tx2">
                      <a:lumMod val="60000"/>
                      <a:lumOff val="40000"/>
                    </a:schemeClr>
                  </a:solidFill>
                </a:defRPr>
              </a:lvl1pPr>
            </a:lstStyle>
            <a:p>
              <a:r>
                <a:rPr lang="de-DE" sz="800" dirty="0">
                  <a:solidFill>
                    <a:srgbClr val="323232"/>
                  </a:solidFill>
                  <a:latin typeface="Verdana"/>
                </a:rPr>
                <a:t>Geschäftsprozesse</a:t>
              </a:r>
            </a:p>
          </p:txBody>
        </p:sp>
        <p:sp>
          <p:nvSpPr>
            <p:cNvPr id="49" name="Text Box 9"/>
            <p:cNvSpPr txBox="1">
              <a:spLocks noChangeArrowheads="1"/>
            </p:cNvSpPr>
            <p:nvPr/>
          </p:nvSpPr>
          <p:spPr bwMode="auto">
            <a:xfrm>
              <a:off x="815424" y="2409825"/>
              <a:ext cx="948673" cy="488986"/>
            </a:xfrm>
            <a:prstGeom prst="rect">
              <a:avLst/>
            </a:prstGeom>
            <a:solidFill>
              <a:schemeClr val="bg1">
                <a:lumMod val="95000"/>
              </a:schemeClr>
            </a:solidFill>
            <a:ln>
              <a:noFill/>
            </a:ln>
            <a:effectLst/>
            <a:extLst/>
          </p:spPr>
          <p:txBody>
            <a:bodyPr wrap="square">
              <a:noAutofit/>
            </a:bodyPr>
            <a:lstStyle>
              <a:defPPr>
                <a:defRPr lang="de-DE"/>
              </a:defPPr>
              <a:lvl1pPr defTabSz="914400" fontAlgn="base">
                <a:spcBef>
                  <a:spcPct val="0"/>
                </a:spcBef>
                <a:spcAft>
                  <a:spcPct val="0"/>
                </a:spcAft>
                <a:defRPr sz="1400" b="1">
                  <a:solidFill>
                    <a:schemeClr val="tx2">
                      <a:lumMod val="60000"/>
                      <a:lumOff val="40000"/>
                    </a:schemeClr>
                  </a:solidFill>
                </a:defRPr>
              </a:lvl1pPr>
            </a:lstStyle>
            <a:p>
              <a:r>
                <a:rPr lang="de-DE" sz="800" dirty="0">
                  <a:solidFill>
                    <a:srgbClr val="323232"/>
                  </a:solidFill>
                  <a:latin typeface="Verdana"/>
                </a:rPr>
                <a:t>Anwendungsoberfläche</a:t>
              </a:r>
              <a:r>
                <a:rPr lang="de-DE" sz="800" dirty="0">
                  <a:solidFill>
                    <a:srgbClr val="323232"/>
                  </a:solidFill>
                  <a:latin typeface="Calibri"/>
                </a:rPr>
                <a:t/>
              </a:r>
              <a:br>
                <a:rPr lang="de-DE" sz="800" dirty="0">
                  <a:solidFill>
                    <a:srgbClr val="323232"/>
                  </a:solidFill>
                  <a:latin typeface="Calibri"/>
                </a:rPr>
              </a:br>
              <a:r>
                <a:rPr lang="de-DE" sz="800" dirty="0">
                  <a:solidFill>
                    <a:srgbClr val="323232"/>
                  </a:solidFill>
                  <a:latin typeface="Verdana"/>
                </a:rPr>
                <a:t>Workflows</a:t>
              </a:r>
            </a:p>
          </p:txBody>
        </p:sp>
        <p:sp>
          <p:nvSpPr>
            <p:cNvPr id="50" name="Text Box 10"/>
            <p:cNvSpPr txBox="1">
              <a:spLocks noChangeArrowheads="1"/>
            </p:cNvSpPr>
            <p:nvPr/>
          </p:nvSpPr>
          <p:spPr bwMode="auto">
            <a:xfrm>
              <a:off x="815424" y="3219987"/>
              <a:ext cx="948673" cy="228449"/>
            </a:xfrm>
            <a:prstGeom prst="rect">
              <a:avLst/>
            </a:prstGeom>
            <a:solidFill>
              <a:schemeClr val="bg1">
                <a:lumMod val="95000"/>
              </a:schemeClr>
            </a:solidFill>
            <a:ln>
              <a:noFill/>
            </a:ln>
            <a:effectLst/>
            <a:extLst/>
          </p:spPr>
          <p:txBody>
            <a:bodyPr wrap="square">
              <a:noAutofit/>
            </a:bodyPr>
            <a:lstStyle>
              <a:defPPr>
                <a:defRPr lang="de-DE"/>
              </a:defPPr>
              <a:lvl1pPr defTabSz="914400" fontAlgn="base">
                <a:spcBef>
                  <a:spcPct val="0"/>
                </a:spcBef>
                <a:spcAft>
                  <a:spcPct val="0"/>
                </a:spcAft>
                <a:defRPr sz="1400" b="1">
                  <a:solidFill>
                    <a:schemeClr val="tx2">
                      <a:lumMod val="60000"/>
                      <a:lumOff val="40000"/>
                    </a:schemeClr>
                  </a:solidFill>
                </a:defRPr>
              </a:lvl1pPr>
            </a:lstStyle>
            <a:p>
              <a:r>
                <a:rPr lang="de-DE" sz="800" dirty="0">
                  <a:solidFill>
                    <a:srgbClr val="323232"/>
                  </a:solidFill>
                  <a:latin typeface="Verdana"/>
                </a:rPr>
                <a:t>Dienstleistungsverträge</a:t>
              </a:r>
            </a:p>
          </p:txBody>
        </p:sp>
        <p:sp>
          <p:nvSpPr>
            <p:cNvPr id="51" name="Text Box 253"/>
            <p:cNvSpPr txBox="1">
              <a:spLocks noChangeArrowheads="1"/>
            </p:cNvSpPr>
            <p:nvPr/>
          </p:nvSpPr>
          <p:spPr bwMode="auto">
            <a:xfrm>
              <a:off x="815424" y="3747526"/>
              <a:ext cx="948673" cy="246623"/>
            </a:xfrm>
            <a:prstGeom prst="rect">
              <a:avLst/>
            </a:prstGeom>
            <a:solidFill>
              <a:schemeClr val="bg1">
                <a:lumMod val="95000"/>
              </a:schemeClr>
            </a:solidFill>
            <a:ln>
              <a:noFill/>
            </a:ln>
            <a:effectLst/>
            <a:extLst/>
          </p:spPr>
          <p:txBody>
            <a:bodyPr wrap="square">
              <a:noAutofit/>
            </a:bodyPr>
            <a:lstStyle>
              <a:defPPr>
                <a:defRPr lang="de-DE"/>
              </a:defPPr>
              <a:lvl1pPr defTabSz="914400" fontAlgn="base">
                <a:spcBef>
                  <a:spcPct val="0"/>
                </a:spcBef>
                <a:spcAft>
                  <a:spcPct val="0"/>
                </a:spcAft>
                <a:defRPr sz="1400" b="1">
                  <a:solidFill>
                    <a:schemeClr val="tx2">
                      <a:lumMod val="60000"/>
                      <a:lumOff val="40000"/>
                    </a:schemeClr>
                  </a:solidFill>
                </a:defRPr>
              </a:lvl1pPr>
            </a:lstStyle>
            <a:p>
              <a:r>
                <a:rPr lang="de-DE" sz="800" dirty="0">
                  <a:solidFill>
                    <a:srgbClr val="323232"/>
                  </a:solidFill>
                  <a:latin typeface="Verdana"/>
                </a:rPr>
                <a:t>Technische</a:t>
              </a:r>
              <a:r>
                <a:rPr lang="de-DE" sz="800" dirty="0">
                  <a:solidFill>
                    <a:srgbClr val="323232"/>
                  </a:solidFill>
                  <a:latin typeface="Calibri"/>
                </a:rPr>
                <a:t> </a:t>
              </a:r>
              <a:r>
                <a:rPr lang="de-DE" sz="800" dirty="0">
                  <a:solidFill>
                    <a:srgbClr val="323232"/>
                  </a:solidFill>
                  <a:latin typeface="Verdana"/>
                </a:rPr>
                <a:t>Infrastruktur</a:t>
              </a:r>
              <a:r>
                <a:rPr lang="de-DE" sz="800" dirty="0">
                  <a:solidFill>
                    <a:srgbClr val="323232"/>
                  </a:solidFill>
                  <a:latin typeface="Calibri"/>
                </a:rPr>
                <a:t/>
              </a:r>
              <a:br>
                <a:rPr lang="de-DE" sz="800" dirty="0">
                  <a:solidFill>
                    <a:srgbClr val="323232"/>
                  </a:solidFill>
                  <a:latin typeface="Calibri"/>
                </a:rPr>
              </a:br>
              <a:r>
                <a:rPr lang="de-DE" sz="800" dirty="0">
                  <a:solidFill>
                    <a:srgbClr val="323232"/>
                  </a:solidFill>
                  <a:latin typeface="Verdana"/>
                </a:rPr>
                <a:t>HW SW Plattformen</a:t>
              </a:r>
            </a:p>
          </p:txBody>
        </p:sp>
        <p:sp>
          <p:nvSpPr>
            <p:cNvPr id="52" name="Text Box 254"/>
            <p:cNvSpPr txBox="1">
              <a:spLocks noChangeArrowheads="1"/>
            </p:cNvSpPr>
            <p:nvPr/>
          </p:nvSpPr>
          <p:spPr bwMode="auto">
            <a:xfrm>
              <a:off x="815424" y="3473450"/>
              <a:ext cx="948673" cy="258202"/>
            </a:xfrm>
            <a:prstGeom prst="rect">
              <a:avLst/>
            </a:prstGeom>
            <a:solidFill>
              <a:schemeClr val="bg1">
                <a:lumMod val="95000"/>
              </a:schemeClr>
            </a:solidFill>
            <a:ln>
              <a:noFill/>
            </a:ln>
            <a:effectLst/>
            <a:extLst/>
          </p:spPr>
          <p:txBody>
            <a:bodyPr wrap="square">
              <a:noAutofit/>
            </a:bodyPr>
            <a:lstStyle>
              <a:defPPr>
                <a:defRPr lang="de-DE"/>
              </a:defPPr>
              <a:lvl1pPr defTabSz="914400" fontAlgn="base">
                <a:spcBef>
                  <a:spcPct val="0"/>
                </a:spcBef>
                <a:spcAft>
                  <a:spcPct val="0"/>
                </a:spcAft>
                <a:defRPr sz="1400" b="1">
                  <a:solidFill>
                    <a:schemeClr val="tx2">
                      <a:lumMod val="60000"/>
                      <a:lumOff val="40000"/>
                    </a:schemeClr>
                  </a:solidFill>
                </a:defRPr>
              </a:lvl1pPr>
            </a:lstStyle>
            <a:p>
              <a:r>
                <a:rPr lang="de-DE" sz="800" dirty="0">
                  <a:solidFill>
                    <a:srgbClr val="323232"/>
                  </a:solidFill>
                  <a:latin typeface="Verdana"/>
                </a:rPr>
                <a:t>Geschäftsanwendungen</a:t>
              </a:r>
            </a:p>
          </p:txBody>
        </p:sp>
      </p:grpSp>
      <p:pic>
        <p:nvPicPr>
          <p:cNvPr id="4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39372" y="4772314"/>
            <a:ext cx="5726644" cy="3271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Abgerundetes Rechteck 31"/>
          <p:cNvSpPr/>
          <p:nvPr/>
        </p:nvSpPr>
        <p:spPr bwMode="auto">
          <a:xfrm>
            <a:off x="14563329" y="2899173"/>
            <a:ext cx="3560898" cy="6305262"/>
          </a:xfrm>
          <a:prstGeom prst="roundRect">
            <a:avLst>
              <a:gd name="adj" fmla="val 4427"/>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36" name="Abgerundetes Rechteck 35"/>
          <p:cNvSpPr/>
          <p:nvPr/>
        </p:nvSpPr>
        <p:spPr bwMode="auto">
          <a:xfrm>
            <a:off x="8490075" y="2899173"/>
            <a:ext cx="5797966" cy="6305262"/>
          </a:xfrm>
          <a:prstGeom prst="roundRect">
            <a:avLst>
              <a:gd name="adj" fmla="val 4427"/>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7" name="Foliennummernplatzhalter 6"/>
          <p:cNvSpPr>
            <a:spLocks noGrp="1"/>
          </p:cNvSpPr>
          <p:nvPr>
            <p:ph type="sldNum" sz="quarter" idx="10"/>
          </p:nvPr>
        </p:nvSpPr>
        <p:spPr/>
        <p:txBody>
          <a:bodyPr/>
          <a:lstStyle/>
          <a:p>
            <a:fld id="{C4FB3287-924D-476C-A86E-8BB8B69384F9}" type="slidenum">
              <a:rPr lang="de-DE" smtClean="0">
                <a:solidFill>
                  <a:prstClr val="black">
                    <a:tint val="75000"/>
                  </a:prstClr>
                </a:solidFill>
                <a:latin typeface="Calibri"/>
              </a:rPr>
              <a:pPr/>
              <a:t>48</a:t>
            </a:fld>
            <a:endParaRPr lang="de-DE">
              <a:solidFill>
                <a:prstClr val="black">
                  <a:tint val="75000"/>
                </a:prstClr>
              </a:solidFill>
              <a:latin typeface="Calibri"/>
            </a:endParaRPr>
          </a:p>
        </p:txBody>
      </p:sp>
      <p:grpSp>
        <p:nvGrpSpPr>
          <p:cNvPr id="9" name="Gruppierung 9"/>
          <p:cNvGrpSpPr/>
          <p:nvPr/>
        </p:nvGrpSpPr>
        <p:grpSpPr>
          <a:xfrm>
            <a:off x="169435" y="116372"/>
            <a:ext cx="1408742" cy="1425308"/>
            <a:chOff x="4949270" y="2932400"/>
            <a:chExt cx="2664370" cy="2664370"/>
          </a:xfrm>
        </p:grpSpPr>
        <p:sp>
          <p:nvSpPr>
            <p:cNvPr id="10" name="Abgerundetes Rechteck 9"/>
            <p:cNvSpPr/>
            <p:nvPr/>
          </p:nvSpPr>
          <p:spPr bwMode="auto">
            <a:xfrm>
              <a:off x="4949270" y="2932400"/>
              <a:ext cx="2664370" cy="2664370"/>
            </a:xfrm>
            <a:prstGeom prst="roundRect">
              <a:avLst/>
            </a:prstGeom>
            <a:solidFill>
              <a:srgbClr val="FF0000"/>
            </a:solidFill>
            <a:ln w="12700" cap="flat" cmpd="sng" algn="ctr">
              <a:noFill/>
              <a:prstDash val="solid"/>
              <a:round/>
              <a:headEnd type="none" w="med" len="med"/>
              <a:tailEnd type="none" w="med" len="med"/>
            </a:ln>
            <a:effectLst/>
            <a:extLst/>
          </p:spPr>
          <p:txBody>
            <a:bodyPr vert="horz" wrap="non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sp>
          <p:nvSpPr>
            <p:cNvPr id="11" name="Rechteck 13"/>
            <p:cNvSpPr/>
            <p:nvPr/>
          </p:nvSpPr>
          <p:spPr bwMode="auto">
            <a:xfrm>
              <a:off x="5313050" y="3429000"/>
              <a:ext cx="1491862" cy="1558438"/>
            </a:xfrm>
            <a:custGeom>
              <a:avLst/>
              <a:gdLst/>
              <a:ahLst/>
              <a:cxnLst/>
              <a:rect l="l" t="t" r="r" b="b"/>
              <a:pathLst>
                <a:path w="843772" h="881426">
                  <a:moveTo>
                    <a:pt x="0" y="0"/>
                  </a:moveTo>
                  <a:lnTo>
                    <a:pt x="160756" y="0"/>
                  </a:lnTo>
                  <a:lnTo>
                    <a:pt x="160756" y="132"/>
                  </a:lnTo>
                  <a:lnTo>
                    <a:pt x="262645" y="132"/>
                  </a:lnTo>
                  <a:lnTo>
                    <a:pt x="420135" y="631791"/>
                  </a:lnTo>
                  <a:lnTo>
                    <a:pt x="577371" y="1147"/>
                  </a:lnTo>
                  <a:lnTo>
                    <a:pt x="683016" y="1147"/>
                  </a:lnTo>
                  <a:lnTo>
                    <a:pt x="683016" y="0"/>
                  </a:lnTo>
                  <a:lnTo>
                    <a:pt x="843772" y="0"/>
                  </a:lnTo>
                  <a:lnTo>
                    <a:pt x="843772" y="878250"/>
                  </a:lnTo>
                  <a:lnTo>
                    <a:pt x="683016" y="878250"/>
                  </a:lnTo>
                  <a:lnTo>
                    <a:pt x="683016" y="164620"/>
                  </a:lnTo>
                  <a:lnTo>
                    <a:pt x="504296" y="881426"/>
                  </a:lnTo>
                  <a:lnTo>
                    <a:pt x="357894" y="881426"/>
                  </a:lnTo>
                  <a:lnTo>
                    <a:pt x="357895" y="881424"/>
                  </a:lnTo>
                  <a:lnTo>
                    <a:pt x="335974" y="881424"/>
                  </a:lnTo>
                  <a:lnTo>
                    <a:pt x="160756" y="178664"/>
                  </a:lnTo>
                  <a:lnTo>
                    <a:pt x="160756" y="878250"/>
                  </a:lnTo>
                  <a:lnTo>
                    <a:pt x="0" y="878250"/>
                  </a:lnTo>
                  <a:close/>
                </a:path>
              </a:pathLst>
            </a:custGeom>
            <a:solidFill>
              <a:schemeClr val="bg1">
                <a:lumMod val="95000"/>
              </a:schemeClr>
            </a:solidFill>
            <a:ln w="12700" cap="flat" cmpd="sng" algn="ctr">
              <a:noFill/>
              <a:prstDash val="solid"/>
              <a:round/>
              <a:headEnd type="none" w="med" len="med"/>
              <a:tailEnd type="none" w="med" len="med"/>
            </a:ln>
            <a:effectLst/>
            <a:extLst/>
          </p:spPr>
          <p:txBody>
            <a:bodyPr vert="horz" wrap="non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sp>
          <p:nvSpPr>
            <p:cNvPr id="12" name="Oval 12"/>
            <p:cNvSpPr/>
            <p:nvPr/>
          </p:nvSpPr>
          <p:spPr bwMode="auto">
            <a:xfrm>
              <a:off x="7041290" y="3429000"/>
              <a:ext cx="360050" cy="360050"/>
            </a:xfrm>
            <a:prstGeom prst="ellipse">
              <a:avLst/>
            </a:prstGeom>
            <a:solidFill>
              <a:schemeClr val="bg1">
                <a:lumMod val="95000"/>
              </a:schemeClr>
            </a:solidFill>
            <a:ln w="12700" cap="flat" cmpd="sng" algn="ctr">
              <a:noFill/>
              <a:prstDash val="solid"/>
              <a:round/>
              <a:headEnd type="none" w="med" len="med"/>
              <a:tailEnd type="none" w="med" len="med"/>
            </a:ln>
            <a:effectLst/>
            <a:extLst/>
          </p:spPr>
          <p:txBody>
            <a:bodyPr vert="horz" wrap="non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sp>
          <p:nvSpPr>
            <p:cNvPr id="13" name="Oval 13"/>
            <p:cNvSpPr/>
            <p:nvPr/>
          </p:nvSpPr>
          <p:spPr bwMode="auto">
            <a:xfrm>
              <a:off x="7041290" y="4041085"/>
              <a:ext cx="360050" cy="360050"/>
            </a:xfrm>
            <a:prstGeom prst="ellipse">
              <a:avLst/>
            </a:prstGeom>
            <a:solidFill>
              <a:schemeClr val="bg1">
                <a:lumMod val="95000"/>
              </a:schemeClr>
            </a:solidFill>
            <a:ln w="12700" cap="flat" cmpd="sng" algn="ctr">
              <a:noFill/>
              <a:prstDash val="solid"/>
              <a:round/>
              <a:headEnd type="none" w="med" len="med"/>
              <a:tailEnd type="none" w="med" len="med"/>
            </a:ln>
            <a:effectLst/>
            <a:extLst/>
          </p:spPr>
          <p:txBody>
            <a:bodyPr vert="horz" wrap="non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sp>
          <p:nvSpPr>
            <p:cNvPr id="14" name="Oval 14"/>
            <p:cNvSpPr/>
            <p:nvPr/>
          </p:nvSpPr>
          <p:spPr bwMode="auto">
            <a:xfrm>
              <a:off x="7041290" y="4653170"/>
              <a:ext cx="360050" cy="360050"/>
            </a:xfrm>
            <a:prstGeom prst="ellipse">
              <a:avLst/>
            </a:prstGeom>
            <a:solidFill>
              <a:schemeClr val="bg1">
                <a:lumMod val="95000"/>
              </a:schemeClr>
            </a:solidFill>
            <a:ln w="12700" cap="flat" cmpd="sng" algn="ctr">
              <a:noFill/>
              <a:prstDash val="solid"/>
              <a:round/>
              <a:headEnd type="none" w="med" len="med"/>
              <a:tailEnd type="none" w="med" len="med"/>
            </a:ln>
            <a:effectLst/>
            <a:extLst/>
          </p:spPr>
          <p:txBody>
            <a:bodyPr vert="horz" wrap="non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grpSp>
      <p:sp>
        <p:nvSpPr>
          <p:cNvPr id="15" name="Rechteck 14"/>
          <p:cNvSpPr/>
          <p:nvPr/>
        </p:nvSpPr>
        <p:spPr>
          <a:xfrm>
            <a:off x="6074523" y="1768628"/>
            <a:ext cx="3943515" cy="369332"/>
          </a:xfrm>
          <a:prstGeom prst="rect">
            <a:avLst/>
          </a:prstGeom>
        </p:spPr>
        <p:txBody>
          <a:bodyPr wrap="none">
            <a:spAutoFit/>
          </a:bodyPr>
          <a:lstStyle/>
          <a:p>
            <a:r>
              <a:rPr lang="en-US" sz="1800" cap="small" dirty="0">
                <a:solidFill>
                  <a:srgbClr val="000000"/>
                </a:solidFill>
              </a:rPr>
              <a:t>You are </a:t>
            </a:r>
            <a:r>
              <a:rPr lang="en-US" sz="1800" cap="small" dirty="0" err="1">
                <a:solidFill>
                  <a:srgbClr val="000000"/>
                </a:solidFill>
              </a:rPr>
              <a:t>loged</a:t>
            </a:r>
            <a:r>
              <a:rPr lang="en-US" sz="1800" cap="small" dirty="0">
                <a:solidFill>
                  <a:srgbClr val="000000"/>
                </a:solidFill>
              </a:rPr>
              <a:t> in as Marcel </a:t>
            </a:r>
            <a:r>
              <a:rPr lang="en-US" sz="1800" cap="small" dirty="0" err="1">
                <a:solidFill>
                  <a:srgbClr val="000000"/>
                </a:solidFill>
              </a:rPr>
              <a:t>Donges</a:t>
            </a:r>
            <a:endParaRPr lang="en-US" sz="1800" cap="small" dirty="0">
              <a:solidFill>
                <a:srgbClr val="FFFFFF"/>
              </a:solidFill>
            </a:endParaRPr>
          </a:p>
        </p:txBody>
      </p:sp>
      <p:sp>
        <p:nvSpPr>
          <p:cNvPr id="16" name="Rechteck 15"/>
          <p:cNvSpPr/>
          <p:nvPr/>
        </p:nvSpPr>
        <p:spPr>
          <a:xfrm>
            <a:off x="169435" y="1696998"/>
            <a:ext cx="3054169" cy="369332"/>
          </a:xfrm>
          <a:prstGeom prst="rect">
            <a:avLst/>
          </a:prstGeom>
        </p:spPr>
        <p:txBody>
          <a:bodyPr wrap="none">
            <a:spAutoFit/>
          </a:bodyPr>
          <a:lstStyle/>
          <a:p>
            <a:r>
              <a:rPr lang="en-US" sz="1800" cap="small" dirty="0">
                <a:solidFill>
                  <a:srgbClr val="000000"/>
                </a:solidFill>
              </a:rPr>
              <a:t>Role: Enterprise Architect</a:t>
            </a:r>
            <a:endParaRPr lang="en-US" sz="1800" cap="small" dirty="0">
              <a:solidFill>
                <a:srgbClr val="FFFFFF"/>
              </a:solidFill>
            </a:endParaRPr>
          </a:p>
        </p:txBody>
      </p:sp>
      <p:sp>
        <p:nvSpPr>
          <p:cNvPr id="3" name="Rechteck 2"/>
          <p:cNvSpPr/>
          <p:nvPr/>
        </p:nvSpPr>
        <p:spPr>
          <a:xfrm>
            <a:off x="181723" y="3233787"/>
            <a:ext cx="1919142" cy="461665"/>
          </a:xfrm>
          <a:prstGeom prst="rect">
            <a:avLst/>
          </a:prstGeom>
          <a:solidFill>
            <a:schemeClr val="bg1">
              <a:lumMod val="95000"/>
            </a:schemeClr>
          </a:solidFill>
        </p:spPr>
        <p:txBody>
          <a:bodyPr wrap="square">
            <a:spAutoFit/>
          </a:bodyPr>
          <a:lstStyle/>
          <a:p>
            <a:r>
              <a:rPr lang="de-DE" sz="2400" dirty="0" err="1">
                <a:solidFill>
                  <a:srgbClr val="000000"/>
                </a:solidFill>
              </a:rPr>
              <a:t>Processes</a:t>
            </a:r>
            <a:endParaRPr lang="de-DE" sz="2400" dirty="0">
              <a:solidFill>
                <a:srgbClr val="000000"/>
              </a:solidFill>
            </a:endParaRPr>
          </a:p>
        </p:txBody>
      </p:sp>
      <p:sp>
        <p:nvSpPr>
          <p:cNvPr id="4" name="Rechteck 3"/>
          <p:cNvSpPr/>
          <p:nvPr/>
        </p:nvSpPr>
        <p:spPr>
          <a:xfrm>
            <a:off x="2099247" y="322803"/>
            <a:ext cx="11775211" cy="1077218"/>
          </a:xfrm>
          <a:prstGeom prst="rect">
            <a:avLst/>
          </a:prstGeom>
        </p:spPr>
        <p:txBody>
          <a:bodyPr wrap="none">
            <a:spAutoFit/>
          </a:bodyPr>
          <a:lstStyle/>
          <a:p>
            <a:r>
              <a:rPr lang="de-DE" sz="3200" dirty="0"/>
              <a:t>ITIL 2020 - Data Center Management </a:t>
            </a:r>
            <a:r>
              <a:rPr lang="de-DE" sz="3200" dirty="0" err="1"/>
              <a:t>and</a:t>
            </a:r>
            <a:r>
              <a:rPr lang="de-DE" sz="3200" dirty="0"/>
              <a:t> Cloud (Reverse) Migration </a:t>
            </a:r>
            <a:br>
              <a:rPr lang="de-DE" sz="3200" dirty="0"/>
            </a:br>
            <a:r>
              <a:rPr lang="de-DE" sz="3200" dirty="0"/>
              <a:t>CMM Level 4</a:t>
            </a:r>
            <a:endParaRPr lang="de-DE" sz="5400" dirty="0">
              <a:solidFill>
                <a:srgbClr val="000000"/>
              </a:solidFill>
            </a:endParaRPr>
          </a:p>
        </p:txBody>
      </p:sp>
      <p:sp>
        <p:nvSpPr>
          <p:cNvPr id="43" name="Rechteck 42"/>
          <p:cNvSpPr/>
          <p:nvPr/>
        </p:nvSpPr>
        <p:spPr>
          <a:xfrm>
            <a:off x="181723" y="3848984"/>
            <a:ext cx="1919142" cy="830997"/>
          </a:xfrm>
          <a:prstGeom prst="rect">
            <a:avLst/>
          </a:prstGeom>
          <a:solidFill>
            <a:srgbClr val="FF0000"/>
          </a:solidFill>
        </p:spPr>
        <p:txBody>
          <a:bodyPr wrap="square">
            <a:spAutoFit/>
          </a:bodyPr>
          <a:lstStyle/>
          <a:p>
            <a:r>
              <a:rPr lang="de-DE" sz="2400" dirty="0" err="1">
                <a:solidFill>
                  <a:srgbClr val="000000"/>
                </a:solidFill>
              </a:rPr>
              <a:t>Descriptor</a:t>
            </a:r>
            <a:r>
              <a:rPr lang="de-DE" sz="2400" dirty="0">
                <a:solidFill>
                  <a:srgbClr val="000000"/>
                </a:solidFill>
              </a:rPr>
              <a:t/>
            </a:r>
            <a:br>
              <a:rPr lang="de-DE" sz="2400" dirty="0">
                <a:solidFill>
                  <a:srgbClr val="000000"/>
                </a:solidFill>
              </a:rPr>
            </a:br>
            <a:r>
              <a:rPr lang="de-DE" sz="2400" dirty="0">
                <a:solidFill>
                  <a:srgbClr val="000000"/>
                </a:solidFill>
              </a:rPr>
              <a:t>Browser</a:t>
            </a:r>
          </a:p>
        </p:txBody>
      </p:sp>
      <p:sp>
        <p:nvSpPr>
          <p:cNvPr id="41" name="Rechteck 40"/>
          <p:cNvSpPr/>
          <p:nvPr/>
        </p:nvSpPr>
        <p:spPr bwMode="auto">
          <a:xfrm>
            <a:off x="14424019" y="2110472"/>
            <a:ext cx="3863982" cy="7224596"/>
          </a:xfrm>
          <a:custGeom>
            <a:avLst/>
            <a:gdLst/>
            <a:ahLst/>
            <a:cxnLst/>
            <a:rect l="l" t="t" r="r" b="b"/>
            <a:pathLst>
              <a:path w="1931991" h="3612298">
                <a:moveTo>
                  <a:pt x="148475" y="394350"/>
                </a:moveTo>
                <a:cubicBezTo>
                  <a:pt x="104944" y="394350"/>
                  <a:pt x="69655" y="429639"/>
                  <a:pt x="69655" y="473170"/>
                </a:cubicBezTo>
                <a:lnTo>
                  <a:pt x="69655" y="3468161"/>
                </a:lnTo>
                <a:cubicBezTo>
                  <a:pt x="69655" y="3511692"/>
                  <a:pt x="104944" y="3546981"/>
                  <a:pt x="148475" y="3546981"/>
                </a:cubicBezTo>
                <a:lnTo>
                  <a:pt x="1771284" y="3546981"/>
                </a:lnTo>
                <a:cubicBezTo>
                  <a:pt x="1814815" y="3546981"/>
                  <a:pt x="1850104" y="3511692"/>
                  <a:pt x="1850104" y="3468161"/>
                </a:cubicBezTo>
                <a:lnTo>
                  <a:pt x="1850104" y="473170"/>
                </a:lnTo>
                <a:cubicBezTo>
                  <a:pt x="1850104" y="429639"/>
                  <a:pt x="1814815" y="394350"/>
                  <a:pt x="1771284" y="394350"/>
                </a:cubicBezTo>
                <a:close/>
                <a:moveTo>
                  <a:pt x="0" y="0"/>
                </a:moveTo>
                <a:lnTo>
                  <a:pt x="1931991" y="0"/>
                </a:lnTo>
                <a:lnTo>
                  <a:pt x="1931991" y="3612298"/>
                </a:lnTo>
                <a:lnTo>
                  <a:pt x="0" y="3612298"/>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23" name="Rechteck 22"/>
          <p:cNvSpPr/>
          <p:nvPr/>
        </p:nvSpPr>
        <p:spPr bwMode="auto">
          <a:xfrm>
            <a:off x="2279180" y="2110472"/>
            <a:ext cx="6073252" cy="7224596"/>
          </a:xfrm>
          <a:custGeom>
            <a:avLst/>
            <a:gdLst/>
            <a:ahLst/>
            <a:cxnLst/>
            <a:rect l="l" t="t" r="r" b="b"/>
            <a:pathLst>
              <a:path w="3036626" h="3612298">
                <a:moveTo>
                  <a:pt x="197992" y="394350"/>
                </a:moveTo>
                <a:cubicBezTo>
                  <a:pt x="127113" y="394350"/>
                  <a:pt x="69654" y="451809"/>
                  <a:pt x="69654" y="522688"/>
                </a:cubicBezTo>
                <a:lnTo>
                  <a:pt x="69654" y="3418643"/>
                </a:lnTo>
                <a:cubicBezTo>
                  <a:pt x="69654" y="3489522"/>
                  <a:pt x="127113" y="3546981"/>
                  <a:pt x="197992" y="3546981"/>
                </a:cubicBezTo>
                <a:lnTo>
                  <a:pt x="2840299" y="3546981"/>
                </a:lnTo>
                <a:cubicBezTo>
                  <a:pt x="2911178" y="3546981"/>
                  <a:pt x="2968637" y="3489522"/>
                  <a:pt x="2968637" y="3418643"/>
                </a:cubicBezTo>
                <a:lnTo>
                  <a:pt x="2968637" y="522688"/>
                </a:lnTo>
                <a:cubicBezTo>
                  <a:pt x="2968637" y="451809"/>
                  <a:pt x="2911178" y="394350"/>
                  <a:pt x="2840299" y="394350"/>
                </a:cubicBezTo>
                <a:close/>
                <a:moveTo>
                  <a:pt x="0" y="0"/>
                </a:moveTo>
                <a:lnTo>
                  <a:pt x="3036626" y="0"/>
                </a:lnTo>
                <a:lnTo>
                  <a:pt x="3036626" y="3612298"/>
                </a:lnTo>
                <a:lnTo>
                  <a:pt x="0" y="3612298"/>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21" name="Rechteck 20"/>
          <p:cNvSpPr/>
          <p:nvPr/>
        </p:nvSpPr>
        <p:spPr bwMode="auto">
          <a:xfrm>
            <a:off x="0" y="2118275"/>
            <a:ext cx="2279180" cy="7216794"/>
          </a:xfrm>
          <a:custGeom>
            <a:avLst/>
            <a:gdLst/>
            <a:ahLst/>
            <a:cxnLst/>
            <a:rect l="l" t="t" r="r" b="b"/>
            <a:pathLst>
              <a:path w="1139590" h="3608397">
                <a:moveTo>
                  <a:pt x="195430" y="394350"/>
                </a:moveTo>
                <a:cubicBezTo>
                  <a:pt x="125966" y="394350"/>
                  <a:pt x="69655" y="450661"/>
                  <a:pt x="69655" y="520125"/>
                </a:cubicBezTo>
                <a:lnTo>
                  <a:pt x="69655" y="3421206"/>
                </a:lnTo>
                <a:cubicBezTo>
                  <a:pt x="69655" y="3490670"/>
                  <a:pt x="125966" y="3546981"/>
                  <a:pt x="195430" y="3546981"/>
                </a:cubicBezTo>
                <a:lnTo>
                  <a:pt x="944160" y="3546981"/>
                </a:lnTo>
                <a:cubicBezTo>
                  <a:pt x="1013624" y="3546981"/>
                  <a:pt x="1069935" y="3490670"/>
                  <a:pt x="1069935" y="3421206"/>
                </a:cubicBezTo>
                <a:lnTo>
                  <a:pt x="1069935" y="520125"/>
                </a:lnTo>
                <a:cubicBezTo>
                  <a:pt x="1069935" y="450661"/>
                  <a:pt x="1013624" y="394350"/>
                  <a:pt x="944160" y="394350"/>
                </a:cubicBezTo>
                <a:close/>
                <a:moveTo>
                  <a:pt x="0" y="0"/>
                </a:moveTo>
                <a:lnTo>
                  <a:pt x="1139590" y="0"/>
                </a:lnTo>
                <a:lnTo>
                  <a:pt x="1139590" y="3608397"/>
                </a:lnTo>
                <a:lnTo>
                  <a:pt x="0" y="3608397"/>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pic>
        <p:nvPicPr>
          <p:cNvPr id="54"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t="8029" r="81602" b="87950"/>
          <a:stretch/>
        </p:blipFill>
        <p:spPr bwMode="auto">
          <a:xfrm>
            <a:off x="2452278" y="3169610"/>
            <a:ext cx="4271700" cy="5873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6" name="Rechteck 55"/>
          <p:cNvSpPr/>
          <p:nvPr/>
        </p:nvSpPr>
        <p:spPr>
          <a:xfrm>
            <a:off x="14588214" y="3233787"/>
            <a:ext cx="3522364" cy="430887"/>
          </a:xfrm>
          <a:prstGeom prst="rect">
            <a:avLst/>
          </a:prstGeom>
          <a:solidFill>
            <a:schemeClr val="bg1">
              <a:lumMod val="95000"/>
            </a:schemeClr>
          </a:solidFill>
        </p:spPr>
        <p:txBody>
          <a:bodyPr wrap="square">
            <a:spAutoFit/>
          </a:bodyPr>
          <a:lstStyle/>
          <a:p>
            <a:r>
              <a:rPr lang="de-DE" sz="2200" dirty="0" err="1">
                <a:solidFill>
                  <a:srgbClr val="000000"/>
                </a:solidFill>
              </a:rPr>
              <a:t>suggest</a:t>
            </a:r>
            <a:r>
              <a:rPr lang="de-DE" sz="2200" dirty="0">
                <a:solidFill>
                  <a:srgbClr val="000000"/>
                </a:solidFill>
              </a:rPr>
              <a:t> </a:t>
            </a:r>
            <a:r>
              <a:rPr lang="de-DE" sz="2200" dirty="0" err="1">
                <a:solidFill>
                  <a:srgbClr val="000000"/>
                </a:solidFill>
              </a:rPr>
              <a:t>new</a:t>
            </a:r>
            <a:r>
              <a:rPr lang="de-DE" sz="2200" dirty="0">
                <a:solidFill>
                  <a:srgbClr val="000000"/>
                </a:solidFill>
              </a:rPr>
              <a:t> </a:t>
            </a:r>
            <a:r>
              <a:rPr lang="de-DE" sz="2200" dirty="0" err="1">
                <a:solidFill>
                  <a:srgbClr val="000000"/>
                </a:solidFill>
              </a:rPr>
              <a:t>Component</a:t>
            </a:r>
            <a:endParaRPr lang="de-DE" sz="2200" dirty="0">
              <a:solidFill>
                <a:srgbClr val="000000"/>
              </a:solidFill>
            </a:endParaRPr>
          </a:p>
        </p:txBody>
      </p:sp>
      <p:sp>
        <p:nvSpPr>
          <p:cNvPr id="57" name="Rechteck 56"/>
          <p:cNvSpPr/>
          <p:nvPr/>
        </p:nvSpPr>
        <p:spPr>
          <a:xfrm>
            <a:off x="14588214" y="3864375"/>
            <a:ext cx="3522364" cy="430887"/>
          </a:xfrm>
          <a:prstGeom prst="rect">
            <a:avLst/>
          </a:prstGeom>
          <a:solidFill>
            <a:schemeClr val="bg1">
              <a:lumMod val="95000"/>
            </a:schemeClr>
          </a:solidFill>
        </p:spPr>
        <p:txBody>
          <a:bodyPr wrap="square">
            <a:spAutoFit/>
          </a:bodyPr>
          <a:lstStyle/>
          <a:p>
            <a:r>
              <a:rPr lang="de-DE" sz="2200" dirty="0">
                <a:solidFill>
                  <a:srgbClr val="000000"/>
                </a:solidFill>
              </a:rPr>
              <a:t>find </a:t>
            </a:r>
            <a:r>
              <a:rPr lang="de-DE" sz="2200" dirty="0" err="1">
                <a:solidFill>
                  <a:srgbClr val="000000"/>
                </a:solidFill>
              </a:rPr>
              <a:t>Instances</a:t>
            </a:r>
            <a:endParaRPr lang="de-DE" sz="2200" dirty="0">
              <a:solidFill>
                <a:srgbClr val="000000"/>
              </a:solidFill>
            </a:endParaRPr>
          </a:p>
        </p:txBody>
      </p:sp>
      <p:sp>
        <p:nvSpPr>
          <p:cNvPr id="58" name="Abgerundetes Rechteck 57"/>
          <p:cNvSpPr/>
          <p:nvPr/>
        </p:nvSpPr>
        <p:spPr bwMode="auto">
          <a:xfrm>
            <a:off x="8490075" y="2899173"/>
            <a:ext cx="5797966" cy="401354"/>
          </a:xfrm>
          <a:prstGeom prst="roundRect">
            <a:avLst>
              <a:gd name="adj" fmla="val 47145"/>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59" name="Rechteck 58"/>
          <p:cNvSpPr/>
          <p:nvPr/>
        </p:nvSpPr>
        <p:spPr bwMode="auto">
          <a:xfrm>
            <a:off x="8767739" y="2899171"/>
            <a:ext cx="1590650" cy="401354"/>
          </a:xfrm>
          <a:prstGeom prst="rect">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r>
              <a:rPr lang="de-DE" sz="2200" dirty="0">
                <a:solidFill>
                  <a:srgbClr val="000000"/>
                </a:solidFill>
              </a:rPr>
              <a:t>Manager</a:t>
            </a:r>
          </a:p>
        </p:txBody>
      </p:sp>
      <p:sp>
        <p:nvSpPr>
          <p:cNvPr id="60" name="Rechteck 59"/>
          <p:cNvSpPr/>
          <p:nvPr/>
        </p:nvSpPr>
        <p:spPr bwMode="auto">
          <a:xfrm>
            <a:off x="12326367" y="2899171"/>
            <a:ext cx="1590650" cy="401354"/>
          </a:xfrm>
          <a:prstGeom prst="rect">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r>
              <a:rPr lang="de-DE" sz="2200" dirty="0">
                <a:solidFill>
                  <a:srgbClr val="000000"/>
                </a:solidFill>
              </a:rPr>
              <a:t>XML</a:t>
            </a:r>
          </a:p>
        </p:txBody>
      </p:sp>
      <p:sp>
        <p:nvSpPr>
          <p:cNvPr id="61" name="Rechteck 60"/>
          <p:cNvSpPr/>
          <p:nvPr/>
        </p:nvSpPr>
        <p:spPr bwMode="auto">
          <a:xfrm>
            <a:off x="10358390" y="2899171"/>
            <a:ext cx="1967976" cy="401354"/>
          </a:xfrm>
          <a:prstGeom prst="rect">
            <a:avLst/>
          </a:prstGeom>
          <a:solidFill>
            <a:srgbClr val="FF0000"/>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r>
              <a:rPr lang="de-DE" sz="2200" dirty="0">
                <a:solidFill>
                  <a:srgbClr val="000000"/>
                </a:solidFill>
              </a:rPr>
              <a:t>Developer</a:t>
            </a:r>
          </a:p>
        </p:txBody>
      </p:sp>
      <p:grpSp>
        <p:nvGrpSpPr>
          <p:cNvPr id="62" name="Gruppieren 61"/>
          <p:cNvGrpSpPr/>
          <p:nvPr/>
        </p:nvGrpSpPr>
        <p:grpSpPr>
          <a:xfrm>
            <a:off x="8490074" y="7520915"/>
            <a:ext cx="5786024" cy="444494"/>
            <a:chOff x="4245037" y="2003532"/>
            <a:chExt cx="2893012" cy="222247"/>
          </a:xfrm>
        </p:grpSpPr>
        <p:sp>
          <p:nvSpPr>
            <p:cNvPr id="63" name="Rechteck 62"/>
            <p:cNvSpPr/>
            <p:nvPr/>
          </p:nvSpPr>
          <p:spPr>
            <a:xfrm>
              <a:off x="4245037" y="2003532"/>
              <a:ext cx="2893012" cy="215444"/>
            </a:xfrm>
            <a:prstGeom prst="rect">
              <a:avLst/>
            </a:prstGeom>
            <a:solidFill>
              <a:schemeClr val="bg1">
                <a:lumMod val="95000"/>
              </a:schemeClr>
            </a:solidFill>
          </p:spPr>
          <p:txBody>
            <a:bodyPr wrap="square">
              <a:spAutoFit/>
            </a:bodyPr>
            <a:lstStyle/>
            <a:p>
              <a:r>
                <a:rPr lang="de-DE" sz="2200" dirty="0">
                  <a:solidFill>
                    <a:srgbClr val="000000"/>
                  </a:solidFill>
                </a:rPr>
                <a:t>Name</a:t>
              </a:r>
            </a:p>
          </p:txBody>
        </p:sp>
        <p:sp>
          <p:nvSpPr>
            <p:cNvPr id="64" name="Abgerundetes Rechteck 63"/>
            <p:cNvSpPr/>
            <p:nvPr/>
          </p:nvSpPr>
          <p:spPr bwMode="auto">
            <a:xfrm>
              <a:off x="4797160" y="2053918"/>
              <a:ext cx="2266747" cy="171861"/>
            </a:xfrm>
            <a:prstGeom prst="roundRect">
              <a:avLst>
                <a:gd name="adj" fmla="val 12574"/>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defTabSz="1828800" eaLnBrk="0" fontAlgn="base" hangingPunct="0">
                <a:spcBef>
                  <a:spcPct val="0"/>
                </a:spcBef>
                <a:spcAft>
                  <a:spcPct val="0"/>
                </a:spcAft>
              </a:pPr>
              <a:r>
                <a:rPr lang="de-DE" sz="1800" dirty="0" err="1">
                  <a:solidFill>
                    <a:srgbClr val="000000"/>
                  </a:solidFill>
                </a:rPr>
                <a:t>com.softwareag.webMethods.Mediator</a:t>
              </a:r>
              <a:endParaRPr lang="de-DE" sz="1800" dirty="0">
                <a:solidFill>
                  <a:srgbClr val="000000"/>
                </a:solidFill>
              </a:endParaRPr>
            </a:p>
          </p:txBody>
        </p:sp>
      </p:grpSp>
      <p:sp>
        <p:nvSpPr>
          <p:cNvPr id="65" name="Rechteck 64"/>
          <p:cNvSpPr/>
          <p:nvPr/>
        </p:nvSpPr>
        <p:spPr>
          <a:xfrm>
            <a:off x="8490074" y="8689017"/>
            <a:ext cx="5786024" cy="430887"/>
          </a:xfrm>
          <a:prstGeom prst="rect">
            <a:avLst/>
          </a:prstGeom>
          <a:solidFill>
            <a:srgbClr val="FF0000"/>
          </a:solidFill>
        </p:spPr>
        <p:txBody>
          <a:bodyPr wrap="square">
            <a:spAutoFit/>
          </a:bodyPr>
          <a:lstStyle/>
          <a:p>
            <a:pPr algn="r"/>
            <a:r>
              <a:rPr lang="de-DE" sz="2200" dirty="0">
                <a:solidFill>
                  <a:srgbClr val="000000"/>
                </a:solidFill>
              </a:rPr>
              <a:t>Create</a:t>
            </a:r>
          </a:p>
        </p:txBody>
      </p:sp>
      <p:grpSp>
        <p:nvGrpSpPr>
          <p:cNvPr id="66" name="Gruppieren 65"/>
          <p:cNvGrpSpPr/>
          <p:nvPr/>
        </p:nvGrpSpPr>
        <p:grpSpPr>
          <a:xfrm>
            <a:off x="8490074" y="5084535"/>
            <a:ext cx="5786024" cy="444494"/>
            <a:chOff x="4245037" y="2003532"/>
            <a:chExt cx="2893012" cy="222247"/>
          </a:xfrm>
        </p:grpSpPr>
        <p:sp>
          <p:nvSpPr>
            <p:cNvPr id="67" name="Rechteck 66"/>
            <p:cNvSpPr/>
            <p:nvPr/>
          </p:nvSpPr>
          <p:spPr>
            <a:xfrm>
              <a:off x="4245037" y="2003532"/>
              <a:ext cx="2893012" cy="215444"/>
            </a:xfrm>
            <a:prstGeom prst="rect">
              <a:avLst/>
            </a:prstGeom>
            <a:solidFill>
              <a:schemeClr val="bg1">
                <a:lumMod val="95000"/>
              </a:schemeClr>
            </a:solidFill>
          </p:spPr>
          <p:txBody>
            <a:bodyPr wrap="square">
              <a:spAutoFit/>
            </a:bodyPr>
            <a:lstStyle/>
            <a:p>
              <a:r>
                <a:rPr lang="de-DE" sz="2200" dirty="0">
                  <a:solidFill>
                    <a:srgbClr val="000000"/>
                  </a:solidFill>
                </a:rPr>
                <a:t>Image</a:t>
              </a:r>
            </a:p>
          </p:txBody>
        </p:sp>
        <p:sp>
          <p:nvSpPr>
            <p:cNvPr id="68" name="Abgerundetes Rechteck 67"/>
            <p:cNvSpPr/>
            <p:nvPr/>
          </p:nvSpPr>
          <p:spPr bwMode="auto">
            <a:xfrm>
              <a:off x="5130800" y="2053918"/>
              <a:ext cx="1933107" cy="171861"/>
            </a:xfrm>
            <a:prstGeom prst="roundRect">
              <a:avLst>
                <a:gd name="adj" fmla="val 12574"/>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defTabSz="1828800" eaLnBrk="0" fontAlgn="base" hangingPunct="0">
                <a:spcBef>
                  <a:spcPct val="0"/>
                </a:spcBef>
                <a:spcAft>
                  <a:spcPct val="0"/>
                </a:spcAft>
              </a:pPr>
              <a:r>
                <a:rPr lang="de-DE" sz="1800" dirty="0">
                  <a:solidFill>
                    <a:srgbClr val="000000"/>
                  </a:solidFill>
                </a:rPr>
                <a:t>Container-Service-</a:t>
              </a:r>
              <a:r>
                <a:rPr lang="de-DE" sz="1800" dirty="0" err="1">
                  <a:solidFill>
                    <a:srgbClr val="000000"/>
                  </a:solidFill>
                </a:rPr>
                <a:t>Contract.svg</a:t>
              </a:r>
              <a:endParaRPr lang="de-DE" sz="1800" dirty="0">
                <a:solidFill>
                  <a:srgbClr val="000000"/>
                </a:solidFill>
              </a:endParaRPr>
            </a:p>
          </p:txBody>
        </p:sp>
      </p:grpSp>
      <p:grpSp>
        <p:nvGrpSpPr>
          <p:cNvPr id="69" name="Gruppieren 68"/>
          <p:cNvGrpSpPr/>
          <p:nvPr/>
        </p:nvGrpSpPr>
        <p:grpSpPr>
          <a:xfrm>
            <a:off x="8490074" y="5693631"/>
            <a:ext cx="5786024" cy="444494"/>
            <a:chOff x="4245037" y="2003532"/>
            <a:chExt cx="2893012" cy="222247"/>
          </a:xfrm>
        </p:grpSpPr>
        <p:sp>
          <p:nvSpPr>
            <p:cNvPr id="70" name="Rechteck 69"/>
            <p:cNvSpPr/>
            <p:nvPr/>
          </p:nvSpPr>
          <p:spPr>
            <a:xfrm>
              <a:off x="4245037" y="2003532"/>
              <a:ext cx="2893012" cy="215444"/>
            </a:xfrm>
            <a:prstGeom prst="rect">
              <a:avLst/>
            </a:prstGeom>
            <a:solidFill>
              <a:schemeClr val="bg1">
                <a:lumMod val="95000"/>
              </a:schemeClr>
            </a:solidFill>
          </p:spPr>
          <p:txBody>
            <a:bodyPr wrap="square">
              <a:spAutoFit/>
            </a:bodyPr>
            <a:lstStyle/>
            <a:p>
              <a:r>
                <a:rPr lang="de-DE" sz="2200" dirty="0">
                  <a:solidFill>
                    <a:srgbClr val="000000"/>
                  </a:solidFill>
                </a:rPr>
                <a:t>Layer</a:t>
              </a:r>
            </a:p>
          </p:txBody>
        </p:sp>
        <p:sp>
          <p:nvSpPr>
            <p:cNvPr id="71" name="Abgerundetes Rechteck 70"/>
            <p:cNvSpPr/>
            <p:nvPr/>
          </p:nvSpPr>
          <p:spPr bwMode="auto">
            <a:xfrm>
              <a:off x="5130800" y="2053918"/>
              <a:ext cx="1933107" cy="171861"/>
            </a:xfrm>
            <a:prstGeom prst="roundRect">
              <a:avLst>
                <a:gd name="adj" fmla="val 12574"/>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defTabSz="1828800" eaLnBrk="0" fontAlgn="base" hangingPunct="0">
                <a:spcBef>
                  <a:spcPct val="0"/>
                </a:spcBef>
                <a:spcAft>
                  <a:spcPct val="0"/>
                </a:spcAft>
              </a:pPr>
              <a:r>
                <a:rPr lang="de-DE" sz="1800" dirty="0">
                  <a:solidFill>
                    <a:srgbClr val="000000"/>
                  </a:solidFill>
                </a:rPr>
                <a:t>3 Service-Layer</a:t>
              </a:r>
            </a:p>
          </p:txBody>
        </p:sp>
      </p:grpSp>
      <p:grpSp>
        <p:nvGrpSpPr>
          <p:cNvPr id="72" name="Gruppieren 71"/>
          <p:cNvGrpSpPr/>
          <p:nvPr/>
        </p:nvGrpSpPr>
        <p:grpSpPr>
          <a:xfrm>
            <a:off x="8490074" y="6302727"/>
            <a:ext cx="5786024" cy="444494"/>
            <a:chOff x="4245037" y="2003532"/>
            <a:chExt cx="2893012" cy="222247"/>
          </a:xfrm>
        </p:grpSpPr>
        <p:sp>
          <p:nvSpPr>
            <p:cNvPr id="73" name="Rechteck 72"/>
            <p:cNvSpPr/>
            <p:nvPr/>
          </p:nvSpPr>
          <p:spPr>
            <a:xfrm>
              <a:off x="4245037" y="2003532"/>
              <a:ext cx="2893012" cy="215444"/>
            </a:xfrm>
            <a:prstGeom prst="rect">
              <a:avLst/>
            </a:prstGeom>
            <a:solidFill>
              <a:schemeClr val="bg1">
                <a:lumMod val="95000"/>
              </a:schemeClr>
            </a:solidFill>
          </p:spPr>
          <p:txBody>
            <a:bodyPr wrap="square">
              <a:spAutoFit/>
            </a:bodyPr>
            <a:lstStyle/>
            <a:p>
              <a:r>
                <a:rPr lang="de-DE" sz="2200" dirty="0">
                  <a:solidFill>
                    <a:srgbClr val="000000"/>
                  </a:solidFill>
                </a:rPr>
                <a:t>Version</a:t>
              </a:r>
            </a:p>
          </p:txBody>
        </p:sp>
        <p:sp>
          <p:nvSpPr>
            <p:cNvPr id="74" name="Abgerundetes Rechteck 73"/>
            <p:cNvSpPr/>
            <p:nvPr/>
          </p:nvSpPr>
          <p:spPr bwMode="auto">
            <a:xfrm>
              <a:off x="5130800" y="2053918"/>
              <a:ext cx="1933107" cy="171861"/>
            </a:xfrm>
            <a:prstGeom prst="roundRect">
              <a:avLst>
                <a:gd name="adj" fmla="val 12574"/>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defTabSz="1828800" eaLnBrk="0" fontAlgn="base" hangingPunct="0">
                <a:spcBef>
                  <a:spcPct val="0"/>
                </a:spcBef>
                <a:spcAft>
                  <a:spcPct val="0"/>
                </a:spcAft>
              </a:pPr>
              <a:r>
                <a:rPr lang="de-DE" sz="1800" dirty="0">
                  <a:solidFill>
                    <a:srgbClr val="000000"/>
                  </a:solidFill>
                </a:rPr>
                <a:t>9.8.31.3</a:t>
              </a:r>
            </a:p>
          </p:txBody>
        </p:sp>
      </p:grpSp>
      <p:grpSp>
        <p:nvGrpSpPr>
          <p:cNvPr id="75" name="Gruppieren 74"/>
          <p:cNvGrpSpPr/>
          <p:nvPr/>
        </p:nvGrpSpPr>
        <p:grpSpPr>
          <a:xfrm>
            <a:off x="8490074" y="6911823"/>
            <a:ext cx="5786024" cy="444494"/>
            <a:chOff x="4245037" y="2003532"/>
            <a:chExt cx="2893012" cy="222247"/>
          </a:xfrm>
        </p:grpSpPr>
        <p:sp>
          <p:nvSpPr>
            <p:cNvPr id="76" name="Rechteck 75"/>
            <p:cNvSpPr/>
            <p:nvPr/>
          </p:nvSpPr>
          <p:spPr>
            <a:xfrm>
              <a:off x="4245037" y="2003532"/>
              <a:ext cx="2893012" cy="215444"/>
            </a:xfrm>
            <a:prstGeom prst="rect">
              <a:avLst/>
            </a:prstGeom>
            <a:solidFill>
              <a:schemeClr val="bg1">
                <a:lumMod val="95000"/>
              </a:schemeClr>
            </a:solidFill>
          </p:spPr>
          <p:txBody>
            <a:bodyPr wrap="square">
              <a:spAutoFit/>
            </a:bodyPr>
            <a:lstStyle/>
            <a:p>
              <a:r>
                <a:rPr lang="de-DE" sz="2200" dirty="0">
                  <a:solidFill>
                    <a:srgbClr val="000000"/>
                  </a:solidFill>
                </a:rPr>
                <a:t>Stereotype</a:t>
              </a:r>
            </a:p>
          </p:txBody>
        </p:sp>
        <p:sp>
          <p:nvSpPr>
            <p:cNvPr id="77" name="Abgerundetes Rechteck 76"/>
            <p:cNvSpPr/>
            <p:nvPr/>
          </p:nvSpPr>
          <p:spPr bwMode="auto">
            <a:xfrm>
              <a:off x="5130800" y="2053918"/>
              <a:ext cx="1933107" cy="171861"/>
            </a:xfrm>
            <a:prstGeom prst="roundRect">
              <a:avLst>
                <a:gd name="adj" fmla="val 12574"/>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defTabSz="1828800" eaLnBrk="0" fontAlgn="base" hangingPunct="0">
                <a:spcBef>
                  <a:spcPct val="0"/>
                </a:spcBef>
                <a:spcAft>
                  <a:spcPct val="0"/>
                </a:spcAft>
              </a:pPr>
              <a:r>
                <a:rPr lang="de-DE" sz="1800" dirty="0">
                  <a:solidFill>
                    <a:srgbClr val="000000"/>
                  </a:solidFill>
                </a:rPr>
                <a:t>Container::Service::</a:t>
              </a:r>
              <a:r>
                <a:rPr lang="de-DE" sz="1800" dirty="0" err="1">
                  <a:solidFill>
                    <a:srgbClr val="000000"/>
                  </a:solidFill>
                </a:rPr>
                <a:t>Contract</a:t>
              </a:r>
              <a:endParaRPr lang="de-DE" sz="1800" dirty="0">
                <a:solidFill>
                  <a:srgbClr val="000000"/>
                </a:solidFill>
              </a:endParaRPr>
            </a:p>
          </p:txBody>
        </p:sp>
      </p:grpSp>
      <p:grpSp>
        <p:nvGrpSpPr>
          <p:cNvPr id="78" name="Gruppieren 77"/>
          <p:cNvGrpSpPr/>
          <p:nvPr/>
        </p:nvGrpSpPr>
        <p:grpSpPr>
          <a:xfrm>
            <a:off x="8490074" y="4475439"/>
            <a:ext cx="5786024" cy="444494"/>
            <a:chOff x="4245037" y="2003532"/>
            <a:chExt cx="2893012" cy="222247"/>
          </a:xfrm>
        </p:grpSpPr>
        <p:sp>
          <p:nvSpPr>
            <p:cNvPr id="79" name="Rechteck 78"/>
            <p:cNvSpPr/>
            <p:nvPr/>
          </p:nvSpPr>
          <p:spPr>
            <a:xfrm>
              <a:off x="4245037" y="2003532"/>
              <a:ext cx="2893012" cy="215444"/>
            </a:xfrm>
            <a:prstGeom prst="rect">
              <a:avLst/>
            </a:prstGeom>
            <a:solidFill>
              <a:schemeClr val="bg1">
                <a:lumMod val="95000"/>
              </a:schemeClr>
            </a:solidFill>
          </p:spPr>
          <p:txBody>
            <a:bodyPr wrap="square">
              <a:spAutoFit/>
            </a:bodyPr>
            <a:lstStyle/>
            <a:p>
              <a:r>
                <a:rPr lang="de-DE" sz="2200" dirty="0">
                  <a:solidFill>
                    <a:srgbClr val="000000"/>
                  </a:solidFill>
                </a:rPr>
                <a:t>Display</a:t>
              </a:r>
            </a:p>
          </p:txBody>
        </p:sp>
        <p:sp>
          <p:nvSpPr>
            <p:cNvPr id="80" name="Abgerundetes Rechteck 79"/>
            <p:cNvSpPr/>
            <p:nvPr/>
          </p:nvSpPr>
          <p:spPr bwMode="auto">
            <a:xfrm>
              <a:off x="5130800" y="2053918"/>
              <a:ext cx="1933107" cy="171861"/>
            </a:xfrm>
            <a:prstGeom prst="roundRect">
              <a:avLst>
                <a:gd name="adj" fmla="val 12574"/>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defTabSz="1828800" eaLnBrk="0" fontAlgn="base" hangingPunct="0">
                <a:spcBef>
                  <a:spcPct val="0"/>
                </a:spcBef>
                <a:spcAft>
                  <a:spcPct val="0"/>
                </a:spcAft>
              </a:pPr>
              <a:r>
                <a:rPr lang="de-DE" sz="1800" dirty="0" err="1">
                  <a:solidFill>
                    <a:srgbClr val="000000"/>
                  </a:solidFill>
                </a:rPr>
                <a:t>WebMethods</a:t>
              </a:r>
              <a:r>
                <a:rPr lang="de-DE" sz="1800" dirty="0">
                  <a:solidFill>
                    <a:srgbClr val="000000"/>
                  </a:solidFill>
                </a:rPr>
                <a:t> Mediator</a:t>
              </a:r>
            </a:p>
          </p:txBody>
        </p:sp>
      </p:grpSp>
      <p:sp>
        <p:nvSpPr>
          <p:cNvPr id="39" name="Rechteck 38"/>
          <p:cNvSpPr/>
          <p:nvPr/>
        </p:nvSpPr>
        <p:spPr bwMode="auto">
          <a:xfrm>
            <a:off x="8350766" y="2110472"/>
            <a:ext cx="6073252" cy="7224596"/>
          </a:xfrm>
          <a:custGeom>
            <a:avLst/>
            <a:gdLst/>
            <a:ahLst/>
            <a:cxnLst/>
            <a:rect l="l" t="t" r="r" b="b"/>
            <a:pathLst>
              <a:path w="3036626" h="3612298">
                <a:moveTo>
                  <a:pt x="197992" y="394350"/>
                </a:moveTo>
                <a:cubicBezTo>
                  <a:pt x="127113" y="394350"/>
                  <a:pt x="69654" y="451809"/>
                  <a:pt x="69654" y="522688"/>
                </a:cubicBezTo>
                <a:lnTo>
                  <a:pt x="69654" y="3418643"/>
                </a:lnTo>
                <a:cubicBezTo>
                  <a:pt x="69654" y="3489522"/>
                  <a:pt x="127113" y="3546981"/>
                  <a:pt x="197992" y="3546981"/>
                </a:cubicBezTo>
                <a:lnTo>
                  <a:pt x="2840299" y="3546981"/>
                </a:lnTo>
                <a:cubicBezTo>
                  <a:pt x="2911178" y="3546981"/>
                  <a:pt x="2968637" y="3489522"/>
                  <a:pt x="2968637" y="3418643"/>
                </a:cubicBezTo>
                <a:lnTo>
                  <a:pt x="2968637" y="522688"/>
                </a:lnTo>
                <a:cubicBezTo>
                  <a:pt x="2968637" y="451809"/>
                  <a:pt x="2911178" y="394350"/>
                  <a:pt x="2840299" y="394350"/>
                </a:cubicBezTo>
                <a:close/>
                <a:moveTo>
                  <a:pt x="0" y="0"/>
                </a:moveTo>
                <a:lnTo>
                  <a:pt x="3036626" y="0"/>
                </a:lnTo>
                <a:lnTo>
                  <a:pt x="3036626" y="3612298"/>
                </a:lnTo>
                <a:lnTo>
                  <a:pt x="0" y="3612298"/>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grpSp>
        <p:nvGrpSpPr>
          <p:cNvPr id="8" name="Gruppieren 7"/>
          <p:cNvGrpSpPr/>
          <p:nvPr/>
        </p:nvGrpSpPr>
        <p:grpSpPr>
          <a:xfrm>
            <a:off x="0" y="2110473"/>
            <a:ext cx="18288000" cy="681476"/>
            <a:chOff x="0" y="1055236"/>
            <a:chExt cx="9144000" cy="340738"/>
          </a:xfrm>
        </p:grpSpPr>
        <p:sp>
          <p:nvSpPr>
            <p:cNvPr id="2" name="Rechteck 1"/>
            <p:cNvSpPr/>
            <p:nvPr/>
          </p:nvSpPr>
          <p:spPr bwMode="auto">
            <a:xfrm>
              <a:off x="0" y="1055238"/>
              <a:ext cx="1139590"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err="1">
                  <a:solidFill>
                    <a:srgbClr val="000000"/>
                  </a:solidFill>
                </a:rPr>
                <a:t>What</a:t>
              </a:r>
              <a:endParaRPr lang="de-DE" sz="3200" dirty="0">
                <a:solidFill>
                  <a:srgbClr val="000000"/>
                </a:solidFill>
              </a:endParaRPr>
            </a:p>
          </p:txBody>
        </p:sp>
        <p:sp>
          <p:nvSpPr>
            <p:cNvPr id="18" name="Rechteck 17"/>
            <p:cNvSpPr/>
            <p:nvPr/>
          </p:nvSpPr>
          <p:spPr bwMode="auto">
            <a:xfrm>
              <a:off x="1139590" y="1055237"/>
              <a:ext cx="3036626"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a:solidFill>
                    <a:srgbClr val="000000"/>
                  </a:solidFill>
                </a:rPr>
                <a:t>Overview</a:t>
              </a:r>
              <a:endParaRPr lang="de-DE" sz="3200" dirty="0">
                <a:solidFill>
                  <a:srgbClr val="000000"/>
                </a:solidFill>
              </a:endParaRPr>
            </a:p>
          </p:txBody>
        </p:sp>
        <p:sp>
          <p:nvSpPr>
            <p:cNvPr id="19" name="Rechteck 18"/>
            <p:cNvSpPr/>
            <p:nvPr/>
          </p:nvSpPr>
          <p:spPr bwMode="auto">
            <a:xfrm>
              <a:off x="7212842" y="1055236"/>
              <a:ext cx="1931158"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a:solidFill>
                    <a:srgbClr val="000000"/>
                  </a:solidFill>
                </a:rPr>
                <a:t>Actions</a:t>
              </a:r>
            </a:p>
          </p:txBody>
        </p:sp>
        <p:sp>
          <p:nvSpPr>
            <p:cNvPr id="20" name="Rechteck 19"/>
            <p:cNvSpPr/>
            <p:nvPr/>
          </p:nvSpPr>
          <p:spPr bwMode="auto">
            <a:xfrm>
              <a:off x="4176216" y="1055236"/>
              <a:ext cx="3036626"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a:solidFill>
                    <a:srgbClr val="000000"/>
                  </a:solidFill>
                </a:rPr>
                <a:t>Details</a:t>
              </a:r>
            </a:p>
          </p:txBody>
        </p:sp>
        <p:grpSp>
          <p:nvGrpSpPr>
            <p:cNvPr id="33" name="Gruppieren 32"/>
            <p:cNvGrpSpPr/>
            <p:nvPr/>
          </p:nvGrpSpPr>
          <p:grpSpPr>
            <a:xfrm>
              <a:off x="3921882" y="1127144"/>
              <a:ext cx="197804" cy="194200"/>
              <a:chOff x="5360633" y="230478"/>
              <a:chExt cx="197804" cy="194200"/>
            </a:xfrm>
          </p:grpSpPr>
          <p:sp>
            <p:nvSpPr>
              <p:cNvPr id="34" name="Rechteck 33"/>
              <p:cNvSpPr/>
              <p:nvPr/>
            </p:nvSpPr>
            <p:spPr bwMode="auto">
              <a:xfrm>
                <a:off x="5360633" y="230478"/>
                <a:ext cx="197804" cy="194200"/>
              </a:xfrm>
              <a:prstGeom prst="rect">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endParaRPr lang="de-DE" sz="3200">
                  <a:solidFill>
                    <a:srgbClr val="000000"/>
                  </a:solidFill>
                </a:endParaRPr>
              </a:p>
            </p:txBody>
          </p:sp>
          <p:sp>
            <p:nvSpPr>
              <p:cNvPr id="35" name="Pfeil nach oben 34"/>
              <p:cNvSpPr/>
              <p:nvPr/>
            </p:nvSpPr>
            <p:spPr bwMode="auto">
              <a:xfrm rot="2700000">
                <a:off x="5409183" y="250007"/>
                <a:ext cx="84107" cy="169801"/>
              </a:xfrm>
              <a:prstGeom prst="upArrow">
                <a:avLst>
                  <a:gd name="adj1" fmla="val 25973"/>
                  <a:gd name="adj2" fmla="val 50000"/>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grpSp>
        <p:grpSp>
          <p:nvGrpSpPr>
            <p:cNvPr id="44" name="Gruppieren 43"/>
            <p:cNvGrpSpPr/>
            <p:nvPr/>
          </p:nvGrpSpPr>
          <p:grpSpPr>
            <a:xfrm>
              <a:off x="6957675" y="1127144"/>
              <a:ext cx="197804" cy="194200"/>
              <a:chOff x="5360633" y="230478"/>
              <a:chExt cx="197804" cy="194200"/>
            </a:xfrm>
          </p:grpSpPr>
          <p:sp>
            <p:nvSpPr>
              <p:cNvPr id="45" name="Rechteck 44"/>
              <p:cNvSpPr/>
              <p:nvPr/>
            </p:nvSpPr>
            <p:spPr bwMode="auto">
              <a:xfrm>
                <a:off x="5360633" y="230478"/>
                <a:ext cx="197804" cy="194200"/>
              </a:xfrm>
              <a:prstGeom prst="rect">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endParaRPr lang="de-DE" sz="3200">
                  <a:solidFill>
                    <a:srgbClr val="000000"/>
                  </a:solidFill>
                </a:endParaRPr>
              </a:p>
            </p:txBody>
          </p:sp>
          <p:sp>
            <p:nvSpPr>
              <p:cNvPr id="46" name="Pfeil nach oben 45"/>
              <p:cNvSpPr/>
              <p:nvPr/>
            </p:nvSpPr>
            <p:spPr bwMode="auto">
              <a:xfrm rot="2700000">
                <a:off x="5409183" y="250007"/>
                <a:ext cx="84107" cy="169801"/>
              </a:xfrm>
              <a:prstGeom prst="upArrow">
                <a:avLst>
                  <a:gd name="adj1" fmla="val 25973"/>
                  <a:gd name="adj2" fmla="val 50000"/>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grpSp>
      </p:grpSp>
      <p:grpSp>
        <p:nvGrpSpPr>
          <p:cNvPr id="17" name="Gruppieren 16"/>
          <p:cNvGrpSpPr/>
          <p:nvPr/>
        </p:nvGrpSpPr>
        <p:grpSpPr>
          <a:xfrm>
            <a:off x="8596754" y="3557062"/>
            <a:ext cx="1516672" cy="802844"/>
            <a:chOff x="1642104" y="3810843"/>
            <a:chExt cx="758336" cy="401422"/>
          </a:xfrm>
        </p:grpSpPr>
        <p:sp>
          <p:nvSpPr>
            <p:cNvPr id="81" name="Rechteck 23"/>
            <p:cNvSpPr/>
            <p:nvPr/>
          </p:nvSpPr>
          <p:spPr>
            <a:xfrm flipV="1">
              <a:off x="1642104" y="4031910"/>
              <a:ext cx="758336" cy="138093"/>
            </a:xfrm>
            <a:custGeom>
              <a:avLst/>
              <a:gdLst/>
              <a:ahLst/>
              <a:cxnLst/>
              <a:rect l="l" t="t" r="r" b="b"/>
              <a:pathLst>
                <a:path w="2163782" h="450179">
                  <a:moveTo>
                    <a:pt x="0" y="0"/>
                  </a:moveTo>
                  <a:lnTo>
                    <a:pt x="2163782" y="0"/>
                  </a:lnTo>
                  <a:lnTo>
                    <a:pt x="2163782" y="450179"/>
                  </a:lnTo>
                  <a:lnTo>
                    <a:pt x="1605760" y="450179"/>
                  </a:lnTo>
                  <a:lnTo>
                    <a:pt x="1605760" y="207607"/>
                  </a:lnTo>
                  <a:lnTo>
                    <a:pt x="558022" y="207607"/>
                  </a:lnTo>
                  <a:lnTo>
                    <a:pt x="558022" y="450179"/>
                  </a:lnTo>
                  <a:lnTo>
                    <a:pt x="0" y="450179"/>
                  </a:lnTo>
                  <a:close/>
                </a:path>
              </a:pathLst>
            </a:custGeom>
            <a:solidFill>
              <a:srgbClr val="7F5422">
                <a:lumMod val="60000"/>
                <a:lumOff val="40000"/>
              </a:srgbClr>
            </a:solidFill>
            <a:ln w="38100" cap="flat" cmpd="sng" algn="ctr">
              <a:noFill/>
              <a:prstDash val="solid"/>
            </a:ln>
            <a:effectLst>
              <a:outerShdw blurRad="40000" dist="20000" dir="5400000" rotWithShape="0">
                <a:srgbClr val="000000">
                  <a:alpha val="38000"/>
                </a:srgbClr>
              </a:outerShdw>
            </a:effectLst>
          </p:spPr>
          <p:txBody>
            <a:bodyPr rtlCol="0" anchor="ctr"/>
            <a:lstStyle/>
            <a:p>
              <a:pPr algn="ctr" defTabSz="779252">
                <a:defRPr/>
              </a:pPr>
              <a:endParaRPr lang="de-DE" sz="3600" kern="0">
                <a:solidFill>
                  <a:prstClr val="white"/>
                </a:solidFill>
                <a:latin typeface="Verdana"/>
              </a:endParaRPr>
            </a:p>
          </p:txBody>
        </p:sp>
        <p:sp>
          <p:nvSpPr>
            <p:cNvPr id="82" name="Rechteck 81"/>
            <p:cNvSpPr/>
            <p:nvPr/>
          </p:nvSpPr>
          <p:spPr>
            <a:xfrm>
              <a:off x="1644109" y="4060503"/>
              <a:ext cx="681350" cy="151762"/>
            </a:xfrm>
            <a:prstGeom prst="rect">
              <a:avLst/>
            </a:prstGeom>
            <a:noFill/>
            <a:ln w="25400" cap="flat" cmpd="sng" algn="ctr">
              <a:noFill/>
              <a:prstDash val="solid"/>
            </a:ln>
            <a:effectLst/>
          </p:spPr>
          <p:txBody>
            <a:bodyPr lIns="0" tIns="36000" rIns="0" bIns="0" rtlCol="0" anchor="t"/>
            <a:lstStyle/>
            <a:p>
              <a:pPr defTabSz="779252">
                <a:defRPr/>
              </a:pPr>
              <a:r>
                <a:rPr lang="de-DE" sz="1200" kern="0" dirty="0">
                  <a:solidFill>
                    <a:srgbClr val="FFFFFF"/>
                  </a:solidFill>
                  <a:latin typeface="Arial Narrow"/>
                </a:rPr>
                <a:t>Mediator Container</a:t>
              </a:r>
            </a:p>
            <a:p>
              <a:pPr algn="ctr" defTabSz="779252">
                <a:defRPr/>
              </a:pPr>
              <a:endParaRPr lang="de-DE" sz="1200" kern="0" dirty="0">
                <a:solidFill>
                  <a:srgbClr val="FFFFFF"/>
                </a:solidFill>
                <a:latin typeface="Arial Narrow"/>
              </a:endParaRPr>
            </a:p>
          </p:txBody>
        </p:sp>
        <p:grpSp>
          <p:nvGrpSpPr>
            <p:cNvPr id="83" name="Gruppieren 82"/>
            <p:cNvGrpSpPr/>
            <p:nvPr/>
          </p:nvGrpSpPr>
          <p:grpSpPr>
            <a:xfrm>
              <a:off x="1869669" y="3810843"/>
              <a:ext cx="303206" cy="261385"/>
              <a:chOff x="1490740" y="2992674"/>
              <a:chExt cx="303206" cy="261385"/>
            </a:xfrm>
          </p:grpSpPr>
          <p:sp>
            <p:nvSpPr>
              <p:cNvPr id="84" name="Sechseck 83"/>
              <p:cNvSpPr/>
              <p:nvPr/>
            </p:nvSpPr>
            <p:spPr>
              <a:xfrm>
                <a:off x="1490740" y="2992674"/>
                <a:ext cx="303206" cy="261385"/>
              </a:xfrm>
              <a:prstGeom prst="hexagon">
                <a:avLst/>
              </a:prstGeom>
              <a:solidFill>
                <a:srgbClr val="649432"/>
              </a:solidFill>
              <a:ln w="38100" cap="flat" cmpd="sng" algn="ctr">
                <a:noFill/>
                <a:prstDash val="solid"/>
              </a:ln>
              <a:effectLst>
                <a:outerShdw blurRad="40000" dist="20000" dir="5400000" rotWithShape="0">
                  <a:srgbClr val="000000">
                    <a:alpha val="38000"/>
                  </a:srgbClr>
                </a:outerShdw>
              </a:effectLst>
            </p:spPr>
            <p:txBody>
              <a:bodyPr rtlCol="0" anchor="ctr"/>
              <a:lstStyle/>
              <a:p>
                <a:pPr algn="ctr" defTabSz="779252">
                  <a:defRPr/>
                </a:pPr>
                <a:endParaRPr lang="de-DE" sz="3600" kern="0">
                  <a:solidFill>
                    <a:prstClr val="white"/>
                  </a:solidFill>
                  <a:latin typeface="Verdana"/>
                </a:endParaRPr>
              </a:p>
            </p:txBody>
          </p:sp>
          <p:sp>
            <p:nvSpPr>
              <p:cNvPr id="85" name="Rechteck 84"/>
              <p:cNvSpPr/>
              <p:nvPr/>
            </p:nvSpPr>
            <p:spPr>
              <a:xfrm>
                <a:off x="1570726" y="2992674"/>
                <a:ext cx="157875" cy="261385"/>
              </a:xfrm>
              <a:prstGeom prst="rect">
                <a:avLst/>
              </a:prstGeom>
              <a:solidFill>
                <a:srgbClr val="649432"/>
              </a:solidFill>
              <a:ln w="38100" cap="flat" cmpd="sng" algn="ctr">
                <a:noFill/>
                <a:prstDash val="solid"/>
              </a:ln>
              <a:effectLst/>
            </p:spPr>
            <p:txBody>
              <a:bodyPr rtlCol="0" anchor="ctr"/>
              <a:lstStyle/>
              <a:p>
                <a:pPr algn="ctr" defTabSz="779252"/>
                <a:endParaRPr lang="de-DE" sz="3600" kern="0" dirty="0">
                  <a:solidFill>
                    <a:prstClr val="white"/>
                  </a:solidFill>
                  <a:latin typeface="Verdana"/>
                </a:endParaRPr>
              </a:p>
            </p:txBody>
          </p:sp>
        </p:grpSp>
      </p:grpSp>
      <p:sp>
        <p:nvSpPr>
          <p:cNvPr id="86" name="Fußzeilenplatzhalter 5"/>
          <p:cNvSpPr>
            <a:spLocks noGrp="1"/>
          </p:cNvSpPr>
          <p:nvPr>
            <p:ph type="ftr" sz="quarter" idx="11"/>
          </p:nvPr>
        </p:nvSpPr>
        <p:spPr>
          <a:xfrm>
            <a:off x="369278" y="10039369"/>
            <a:ext cx="6846276" cy="140494"/>
          </a:xfrm>
        </p:spPr>
        <p:txBody>
          <a:bodyPr/>
          <a:lstStyle/>
          <a:p>
            <a:r>
              <a:rPr lang="de-DE" dirty="0">
                <a:solidFill>
                  <a:prstClr val="black">
                    <a:tint val="75000"/>
                  </a:prstClr>
                </a:solidFill>
                <a:latin typeface="Calibri"/>
              </a:rPr>
              <a:t>WODA &amp; </a:t>
            </a:r>
            <a:r>
              <a:rPr lang="de-DE" dirty="0" err="1">
                <a:solidFill>
                  <a:prstClr val="black">
                    <a:tint val="75000"/>
                  </a:prstClr>
                </a:solidFill>
                <a:latin typeface="Calibri"/>
              </a:rPr>
              <a:t>PreziBrowser</a:t>
            </a:r>
            <a:r>
              <a:rPr lang="de-DE" dirty="0">
                <a:solidFill>
                  <a:prstClr val="black">
                    <a:tint val="75000"/>
                  </a:prstClr>
                </a:solidFill>
                <a:latin typeface="Calibri"/>
              </a:rPr>
              <a:t> </a:t>
            </a:r>
            <a:r>
              <a:rPr lang="de-DE" dirty="0" err="1">
                <a:solidFill>
                  <a:prstClr val="black">
                    <a:tint val="75000"/>
                  </a:prstClr>
                </a:solidFill>
                <a:latin typeface="Calibri"/>
              </a:rPr>
              <a:t>applied</a:t>
            </a:r>
            <a:r>
              <a:rPr lang="de-DE" dirty="0">
                <a:solidFill>
                  <a:prstClr val="black">
                    <a:tint val="75000"/>
                  </a:prstClr>
                </a:solidFill>
                <a:latin typeface="Calibri"/>
              </a:rPr>
              <a:t> </a:t>
            </a:r>
            <a:r>
              <a:rPr lang="de-DE" dirty="0" err="1">
                <a:solidFill>
                  <a:prstClr val="black">
                    <a:tint val="75000"/>
                  </a:prstClr>
                </a:solidFill>
                <a:latin typeface="Calibri"/>
              </a:rPr>
              <a:t>for</a:t>
            </a:r>
            <a:r>
              <a:rPr lang="de-DE" dirty="0">
                <a:solidFill>
                  <a:prstClr val="black">
                    <a:tint val="75000"/>
                  </a:prstClr>
                </a:solidFill>
                <a:latin typeface="Calibri"/>
              </a:rPr>
              <a:t> </a:t>
            </a:r>
            <a:r>
              <a:rPr lang="de-DE" dirty="0" err="1">
                <a:solidFill>
                  <a:prstClr val="black">
                    <a:tint val="75000"/>
                  </a:prstClr>
                </a:solidFill>
                <a:latin typeface="Calibri"/>
              </a:rPr>
              <a:t>Managed</a:t>
            </a:r>
            <a:r>
              <a:rPr lang="de-DE" dirty="0">
                <a:solidFill>
                  <a:prstClr val="black">
                    <a:tint val="75000"/>
                  </a:prstClr>
                </a:solidFill>
                <a:latin typeface="Calibri"/>
              </a:rPr>
              <a:t> Environment | Marcel </a:t>
            </a:r>
            <a:r>
              <a:rPr lang="de-DE" dirty="0" err="1">
                <a:solidFill>
                  <a:prstClr val="black">
                    <a:tint val="75000"/>
                  </a:prstClr>
                </a:solidFill>
                <a:latin typeface="Calibri"/>
              </a:rPr>
              <a:t>Donges</a:t>
            </a:r>
            <a:endParaRPr lang="de-DE" dirty="0">
              <a:solidFill>
                <a:prstClr val="black">
                  <a:tint val="75000"/>
                </a:prstClr>
              </a:solidFill>
              <a:latin typeface="Calibri"/>
            </a:endParaRPr>
          </a:p>
        </p:txBody>
      </p:sp>
      <p:pic>
        <p:nvPicPr>
          <p:cNvPr id="8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52280" y="4772314"/>
            <a:ext cx="5726644" cy="3271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10791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Managed Environment</a:t>
            </a:r>
            <a:br>
              <a:rPr lang="en-US" dirty="0"/>
            </a:br>
            <a:r>
              <a:rPr lang="en-US" dirty="0" err="1"/>
              <a:t>Entwicklung</a:t>
            </a:r>
            <a:r>
              <a:rPr lang="en-US" dirty="0"/>
              <a:t> in 2017</a:t>
            </a:r>
          </a:p>
        </p:txBody>
      </p:sp>
      <p:sp>
        <p:nvSpPr>
          <p:cNvPr id="4" name="Datumsplatzhalter 3"/>
          <p:cNvSpPr>
            <a:spLocks noGrp="1"/>
          </p:cNvSpPr>
          <p:nvPr>
            <p:ph type="dt" sz="half" idx="10"/>
          </p:nvPr>
        </p:nvSpPr>
        <p:spPr/>
        <p:txBody>
          <a:bodyPr/>
          <a:lstStyle/>
          <a:p>
            <a:fld id="{4D67B6A7-6035-FF4B-BFBE-5829BC761D18}" type="datetime1">
              <a:rPr lang="de-DE" smtClean="0">
                <a:solidFill>
                  <a:srgbClr val="FFFFFF"/>
                </a:solidFill>
              </a:rPr>
              <a:pPr/>
              <a:t>07.10.18</a:t>
            </a:fld>
            <a:endParaRPr lang="de-DE">
              <a:solidFill>
                <a:srgbClr val="FFFFFF"/>
              </a:solidFill>
            </a:endParaRPr>
          </a:p>
        </p:txBody>
      </p:sp>
      <p:sp>
        <p:nvSpPr>
          <p:cNvPr id="5" name="Fußzeilenplatzhalter 4"/>
          <p:cNvSpPr>
            <a:spLocks noGrp="1"/>
          </p:cNvSpPr>
          <p:nvPr>
            <p:ph type="ftr" sz="quarter" idx="11"/>
          </p:nvPr>
        </p:nvSpPr>
        <p:spPr/>
        <p:txBody>
          <a:bodyPr/>
          <a:lstStyle/>
          <a:p>
            <a:r>
              <a:rPr lang="de-DE">
                <a:solidFill>
                  <a:srgbClr val="FFFFFF"/>
                </a:solidFill>
              </a:rPr>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srgbClr val="FFFFFF"/>
                </a:solidFill>
              </a:rPr>
              <a:pPr/>
              <a:t>49</a:t>
            </a:fld>
            <a:endParaRPr lang="de-DE">
              <a:solidFill>
                <a:srgbClr val="FFFFFF"/>
              </a:solidFill>
            </a:endParaRPr>
          </a:p>
        </p:txBody>
      </p:sp>
      <p:sp>
        <p:nvSpPr>
          <p:cNvPr id="7" name="Richtungspfeil 6"/>
          <p:cNvSpPr/>
          <p:nvPr/>
        </p:nvSpPr>
        <p:spPr>
          <a:xfrm flipH="1">
            <a:off x="4732632" y="2237027"/>
            <a:ext cx="1893861" cy="6877065"/>
          </a:xfrm>
          <a:prstGeom prst="homePlat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a:solidFill>
                <a:srgbClr val="FFFFFF"/>
              </a:solidFill>
            </a:endParaRPr>
          </a:p>
        </p:txBody>
      </p:sp>
      <p:sp>
        <p:nvSpPr>
          <p:cNvPr id="8" name="Rechteck 7"/>
          <p:cNvSpPr/>
          <p:nvPr/>
        </p:nvSpPr>
        <p:spPr>
          <a:xfrm>
            <a:off x="5930943" y="7480562"/>
            <a:ext cx="9300738" cy="1515413"/>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a:solidFill>
                <a:srgbClr val="000000"/>
              </a:solidFill>
            </a:endParaRPr>
          </a:p>
        </p:txBody>
      </p:sp>
      <p:sp>
        <p:nvSpPr>
          <p:cNvPr id="9" name="Rechteck 8"/>
          <p:cNvSpPr/>
          <p:nvPr/>
        </p:nvSpPr>
        <p:spPr>
          <a:xfrm>
            <a:off x="5930943" y="2394516"/>
            <a:ext cx="9300738" cy="497950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dirty="0">
              <a:solidFill>
                <a:srgbClr val="000000"/>
              </a:solidFill>
            </a:endParaRPr>
          </a:p>
        </p:txBody>
      </p:sp>
      <p:sp>
        <p:nvSpPr>
          <p:cNvPr id="10" name="Textfeld 9"/>
          <p:cNvSpPr txBox="1"/>
          <p:nvPr/>
        </p:nvSpPr>
        <p:spPr>
          <a:xfrm>
            <a:off x="6626495" y="1930949"/>
            <a:ext cx="8605187" cy="507831"/>
          </a:xfrm>
          <a:prstGeom prst="rect">
            <a:avLst/>
          </a:prstGeom>
          <a:noFill/>
        </p:spPr>
        <p:txBody>
          <a:bodyPr wrap="square" rtlCol="0">
            <a:spAutoFit/>
          </a:bodyPr>
          <a:lstStyle>
            <a:defPPr>
              <a:defRPr lang="de-DE"/>
            </a:defPPr>
            <a:lvl1pPr>
              <a:defRPr cap="all"/>
            </a:lvl1pPr>
          </a:lstStyle>
          <a:p>
            <a:pPr defTabSz="685800"/>
            <a:r>
              <a:rPr lang="de-DE" dirty="0">
                <a:solidFill>
                  <a:srgbClr val="000000"/>
                </a:solidFill>
              </a:rPr>
              <a:t>Phasen, Tätigkeiten &amp; Ergebnisse</a:t>
            </a:r>
          </a:p>
        </p:txBody>
      </p:sp>
      <p:sp>
        <p:nvSpPr>
          <p:cNvPr id="11" name="Abgerundetes Rechteck 10"/>
          <p:cNvSpPr/>
          <p:nvPr/>
        </p:nvSpPr>
        <p:spPr>
          <a:xfrm>
            <a:off x="2971991" y="4153157"/>
            <a:ext cx="2342144" cy="304481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de-DE">
              <a:solidFill>
                <a:srgbClr val="000000"/>
              </a:solidFill>
            </a:endParaRPr>
          </a:p>
        </p:txBody>
      </p:sp>
      <p:sp>
        <p:nvSpPr>
          <p:cNvPr id="12" name="Textfeld 11"/>
          <p:cNvSpPr txBox="1"/>
          <p:nvPr/>
        </p:nvSpPr>
        <p:spPr>
          <a:xfrm>
            <a:off x="2902385" y="5397473"/>
            <a:ext cx="2461197" cy="1754326"/>
          </a:xfrm>
          <a:prstGeom prst="rect">
            <a:avLst/>
          </a:prstGeom>
          <a:noFill/>
        </p:spPr>
        <p:txBody>
          <a:bodyPr wrap="square" rtlCol="0">
            <a:spAutoFit/>
          </a:bodyPr>
          <a:lstStyle/>
          <a:p>
            <a:pPr algn="ctr" defTabSz="685800"/>
            <a:r>
              <a:rPr lang="de-DE" dirty="0">
                <a:solidFill>
                  <a:srgbClr val="009999"/>
                </a:solidFill>
              </a:rPr>
              <a:t/>
            </a:r>
            <a:br>
              <a:rPr lang="de-DE" dirty="0">
                <a:solidFill>
                  <a:srgbClr val="009999"/>
                </a:solidFill>
              </a:rPr>
            </a:br>
            <a:endParaRPr lang="de-DE" dirty="0">
              <a:solidFill>
                <a:srgbClr val="009999"/>
              </a:solidFill>
            </a:endParaRPr>
          </a:p>
          <a:p>
            <a:pPr algn="ctr" defTabSz="685800"/>
            <a:r>
              <a:rPr lang="de-DE" dirty="0">
                <a:solidFill>
                  <a:srgbClr val="0B6DBC"/>
                </a:solidFill>
              </a:rPr>
              <a:t>Entstandene</a:t>
            </a:r>
          </a:p>
          <a:p>
            <a:pPr algn="ctr" defTabSz="685800"/>
            <a:r>
              <a:rPr lang="de-DE" dirty="0">
                <a:solidFill>
                  <a:srgbClr val="0B6DBC"/>
                </a:solidFill>
              </a:rPr>
              <a:t>Versionen</a:t>
            </a:r>
          </a:p>
        </p:txBody>
      </p:sp>
      <p:sp>
        <p:nvSpPr>
          <p:cNvPr id="13" name="Abgerundetes Rechteck 12"/>
          <p:cNvSpPr/>
          <p:nvPr/>
        </p:nvSpPr>
        <p:spPr>
          <a:xfrm>
            <a:off x="6023942" y="5379599"/>
            <a:ext cx="1717362" cy="638250"/>
          </a:xfrm>
          <a:prstGeom prst="roundRect">
            <a:avLst/>
          </a:prstGeom>
          <a:solidFill>
            <a:schemeClr val="accent6"/>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000000"/>
                </a:solidFill>
              </a:rPr>
              <a:t>1.0</a:t>
            </a:r>
          </a:p>
        </p:txBody>
      </p:sp>
      <p:sp>
        <p:nvSpPr>
          <p:cNvPr id="14" name="Abgerundetes Rechteck 13"/>
          <p:cNvSpPr/>
          <p:nvPr/>
        </p:nvSpPr>
        <p:spPr>
          <a:xfrm>
            <a:off x="6023942" y="6144303"/>
            <a:ext cx="1717362" cy="1038906"/>
          </a:xfrm>
          <a:prstGeom prst="roundRect">
            <a:avLst/>
          </a:prstGeom>
          <a:solidFill>
            <a:schemeClr val="accent6">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Software AG</a:t>
            </a:r>
          </a:p>
        </p:txBody>
      </p:sp>
      <p:sp>
        <p:nvSpPr>
          <p:cNvPr id="15" name="Abgerundetes Rechteck 14"/>
          <p:cNvSpPr/>
          <p:nvPr/>
        </p:nvSpPr>
        <p:spPr>
          <a:xfrm>
            <a:off x="7866036" y="4669253"/>
            <a:ext cx="1717362" cy="638250"/>
          </a:xfrm>
          <a:prstGeom prst="roundRect">
            <a:avLst/>
          </a:prstGeom>
          <a:solidFill>
            <a:schemeClr val="accent5"/>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000000"/>
                </a:solidFill>
              </a:rPr>
              <a:t>2.0</a:t>
            </a:r>
          </a:p>
        </p:txBody>
      </p:sp>
      <p:sp>
        <p:nvSpPr>
          <p:cNvPr id="16" name="Abgerundetes Rechteck 15"/>
          <p:cNvSpPr/>
          <p:nvPr/>
        </p:nvSpPr>
        <p:spPr>
          <a:xfrm>
            <a:off x="9708131" y="3958907"/>
            <a:ext cx="1717362" cy="638250"/>
          </a:xfrm>
          <a:prstGeom prst="roundRect">
            <a:avLst/>
          </a:prstGeom>
          <a:solidFill>
            <a:schemeClr val="accent4"/>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000000"/>
                </a:solidFill>
              </a:rPr>
              <a:t>3.0</a:t>
            </a:r>
          </a:p>
        </p:txBody>
      </p:sp>
      <p:sp>
        <p:nvSpPr>
          <p:cNvPr id="17" name="Abgerundetes Rechteck 16">
            <a:hlinkClick r:id="" action="ppaction://noaction"/>
          </p:cNvPr>
          <p:cNvSpPr/>
          <p:nvPr/>
        </p:nvSpPr>
        <p:spPr>
          <a:xfrm>
            <a:off x="6023942" y="7950642"/>
            <a:ext cx="1717362" cy="860850"/>
          </a:xfrm>
          <a:prstGeom prst="roundRect">
            <a:avLst/>
          </a:prstGeom>
          <a:solidFill>
            <a:schemeClr val="accent6">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Kosten:</a:t>
            </a:r>
          </a:p>
          <a:p>
            <a:pPr algn="ctr" defTabSz="685800"/>
            <a:r>
              <a:rPr lang="de-DE" sz="1650" dirty="0">
                <a:solidFill>
                  <a:srgbClr val="FFFFFF"/>
                </a:solidFill>
              </a:rPr>
              <a:t>x </a:t>
            </a:r>
            <a:r>
              <a:rPr lang="de-DE" sz="1650" dirty="0" err="1">
                <a:solidFill>
                  <a:srgbClr val="FFFFFF"/>
                </a:solidFill>
              </a:rPr>
              <a:t>Mio</a:t>
            </a:r>
            <a:endParaRPr lang="de-DE" sz="1650" dirty="0">
              <a:solidFill>
                <a:srgbClr val="FFFFFF"/>
              </a:solidFill>
            </a:endParaRPr>
          </a:p>
        </p:txBody>
      </p:sp>
      <p:sp>
        <p:nvSpPr>
          <p:cNvPr id="18" name="Abgerundetes Rechteck 17"/>
          <p:cNvSpPr/>
          <p:nvPr/>
        </p:nvSpPr>
        <p:spPr>
          <a:xfrm>
            <a:off x="11550225" y="3248561"/>
            <a:ext cx="1717362" cy="638250"/>
          </a:xfrm>
          <a:prstGeom prst="round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000000"/>
                </a:solidFill>
              </a:rPr>
              <a:t>4.0</a:t>
            </a:r>
          </a:p>
        </p:txBody>
      </p:sp>
      <p:sp>
        <p:nvSpPr>
          <p:cNvPr id="19" name="Abgerundetes Rechteck 18"/>
          <p:cNvSpPr/>
          <p:nvPr/>
        </p:nvSpPr>
        <p:spPr>
          <a:xfrm>
            <a:off x="13392323" y="2538215"/>
            <a:ext cx="1717362" cy="638250"/>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000000"/>
                </a:solidFill>
              </a:rPr>
              <a:t>5.0</a:t>
            </a:r>
          </a:p>
        </p:txBody>
      </p:sp>
      <p:sp>
        <p:nvSpPr>
          <p:cNvPr id="20" name="Abgerundetes Rechteck 19">
            <a:hlinkClick r:id="" action="ppaction://noaction"/>
          </p:cNvPr>
          <p:cNvSpPr/>
          <p:nvPr/>
        </p:nvSpPr>
        <p:spPr>
          <a:xfrm>
            <a:off x="7866036" y="7950642"/>
            <a:ext cx="1717362" cy="860850"/>
          </a:xfrm>
          <a:prstGeom prst="roundRect">
            <a:avLst/>
          </a:prstGeom>
          <a:solidFill>
            <a:schemeClr val="accent5">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Zero </a:t>
            </a:r>
            <a:r>
              <a:rPr lang="de-DE" sz="1650" dirty="0" err="1">
                <a:solidFill>
                  <a:srgbClr val="FFFFFF"/>
                </a:solidFill>
              </a:rPr>
              <a:t>Refactoring</a:t>
            </a:r>
            <a:endParaRPr lang="de-DE" sz="1650" dirty="0">
              <a:solidFill>
                <a:srgbClr val="FFFFFF"/>
              </a:solidFill>
            </a:endParaRPr>
          </a:p>
          <a:p>
            <a:pPr algn="ctr" defTabSz="685800"/>
            <a:r>
              <a:rPr lang="de-DE" sz="1650" dirty="0">
                <a:solidFill>
                  <a:srgbClr val="FFFFFF"/>
                </a:solidFill>
              </a:rPr>
              <a:t>Schnelle DB</a:t>
            </a:r>
          </a:p>
          <a:p>
            <a:pPr algn="ctr" defTabSz="685800"/>
            <a:r>
              <a:rPr lang="de-DE" sz="1650" dirty="0">
                <a:solidFill>
                  <a:srgbClr val="FFFFFF"/>
                </a:solidFill>
              </a:rPr>
              <a:t>GUI holprig</a:t>
            </a:r>
          </a:p>
        </p:txBody>
      </p:sp>
      <p:sp>
        <p:nvSpPr>
          <p:cNvPr id="21" name="Abgerundetes Rechteck 20">
            <a:hlinkClick r:id="" action="ppaction://noaction"/>
          </p:cNvPr>
          <p:cNvSpPr/>
          <p:nvPr/>
        </p:nvSpPr>
        <p:spPr>
          <a:xfrm>
            <a:off x="9708131" y="7950642"/>
            <a:ext cx="1717362" cy="860850"/>
          </a:xfrm>
          <a:prstGeom prst="roundRect">
            <a:avLst/>
          </a:prstGeom>
          <a:solidFill>
            <a:schemeClr val="accent4">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Touch </a:t>
            </a:r>
            <a:r>
              <a:rPr lang="de-DE" sz="1650" dirty="0" err="1">
                <a:solidFill>
                  <a:srgbClr val="FFFFFF"/>
                </a:solidFill>
              </a:rPr>
              <a:t>first</a:t>
            </a:r>
            <a:endParaRPr lang="de-DE" sz="1650" dirty="0">
              <a:solidFill>
                <a:srgbClr val="FFFFFF"/>
              </a:solidFill>
            </a:endParaRPr>
          </a:p>
          <a:p>
            <a:pPr algn="ctr" defTabSz="685800"/>
            <a:r>
              <a:rPr lang="de-DE" sz="1650" dirty="0" err="1">
                <a:solidFill>
                  <a:srgbClr val="FFFFFF"/>
                </a:solidFill>
              </a:rPr>
              <a:t>Responsive</a:t>
            </a:r>
            <a:r>
              <a:rPr lang="de-DE" sz="1650" dirty="0">
                <a:solidFill>
                  <a:srgbClr val="FFFFFF"/>
                </a:solidFill>
              </a:rPr>
              <a:t> GUI</a:t>
            </a:r>
            <a:br>
              <a:rPr lang="de-DE" sz="1650" dirty="0">
                <a:solidFill>
                  <a:srgbClr val="FFFFFF"/>
                </a:solidFill>
              </a:rPr>
            </a:br>
            <a:r>
              <a:rPr lang="de-DE" sz="1400" dirty="0">
                <a:solidFill>
                  <a:srgbClr val="FFFFFF"/>
                </a:solidFill>
              </a:rPr>
              <a:t>Web Components</a:t>
            </a:r>
          </a:p>
        </p:txBody>
      </p:sp>
      <p:sp>
        <p:nvSpPr>
          <p:cNvPr id="22" name="Abgerundetes Rechteck 21">
            <a:hlinkClick r:id="" action="ppaction://noaction"/>
          </p:cNvPr>
          <p:cNvSpPr/>
          <p:nvPr/>
        </p:nvSpPr>
        <p:spPr>
          <a:xfrm>
            <a:off x="11550225" y="7950642"/>
            <a:ext cx="1717362" cy="860850"/>
          </a:xfrm>
          <a:prstGeom prst="roundRect">
            <a:avLst/>
          </a:prstGeom>
          <a:solidFill>
            <a:schemeClr val="accent2">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Finaler Stack</a:t>
            </a:r>
          </a:p>
          <a:p>
            <a:pPr algn="ctr" defTabSz="685800"/>
            <a:r>
              <a:rPr lang="de-DE" sz="1650" dirty="0">
                <a:solidFill>
                  <a:srgbClr val="FFFFFF"/>
                </a:solidFill>
              </a:rPr>
              <a:t>WEB 4.0</a:t>
            </a:r>
          </a:p>
        </p:txBody>
      </p:sp>
      <p:sp>
        <p:nvSpPr>
          <p:cNvPr id="23" name="Abgerundetes Rechteck 22">
            <a:hlinkClick r:id="" action="ppaction://noaction"/>
          </p:cNvPr>
          <p:cNvSpPr/>
          <p:nvPr/>
        </p:nvSpPr>
        <p:spPr>
          <a:xfrm>
            <a:off x="13392323" y="7950642"/>
            <a:ext cx="1717362" cy="860850"/>
          </a:xfrm>
          <a:prstGeom prst="roundRect">
            <a:avLst/>
          </a:prstGeom>
          <a:solidFill>
            <a:schemeClr val="accent1">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a:solidFill>
                  <a:srgbClr val="FFFFFF"/>
                </a:solidFill>
              </a:rPr>
              <a:t>Volle </a:t>
            </a:r>
            <a:r>
              <a:rPr lang="de-DE" sz="1650" dirty="0">
                <a:solidFill>
                  <a:srgbClr val="FFFFFF"/>
                </a:solidFill>
              </a:rPr>
              <a:t>Funktion</a:t>
            </a:r>
          </a:p>
          <a:p>
            <a:pPr algn="ctr" defTabSz="685800"/>
            <a:r>
              <a:rPr lang="de-DE" sz="1650" dirty="0">
                <a:solidFill>
                  <a:srgbClr val="FFFFFF"/>
                </a:solidFill>
              </a:rPr>
              <a:t>Q1 / 2018</a:t>
            </a:r>
          </a:p>
        </p:txBody>
      </p:sp>
      <p:sp>
        <p:nvSpPr>
          <p:cNvPr id="24" name="Abgerundetes Rechteck 23"/>
          <p:cNvSpPr/>
          <p:nvPr/>
        </p:nvSpPr>
        <p:spPr>
          <a:xfrm rot="16200000">
            <a:off x="7190545" y="6055094"/>
            <a:ext cx="1803611" cy="452621"/>
          </a:xfrm>
          <a:prstGeom prst="roundRect">
            <a:avLst/>
          </a:prstGeom>
          <a:solidFill>
            <a:schemeClr val="accent5">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Neo4J</a:t>
            </a:r>
          </a:p>
        </p:txBody>
      </p:sp>
      <p:sp>
        <p:nvSpPr>
          <p:cNvPr id="25" name="Abgerundetes Rechteck 24"/>
          <p:cNvSpPr/>
          <p:nvPr/>
        </p:nvSpPr>
        <p:spPr>
          <a:xfrm rot="16200000">
            <a:off x="7763227" y="6055092"/>
            <a:ext cx="1803611" cy="452622"/>
          </a:xfrm>
          <a:prstGeom prst="roundRect">
            <a:avLst/>
          </a:prstGeom>
          <a:solidFill>
            <a:schemeClr val="accent5">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Structr</a:t>
            </a:r>
            <a:endParaRPr lang="de-DE" sz="1650" dirty="0">
              <a:solidFill>
                <a:srgbClr val="FFFFFF"/>
              </a:solidFill>
            </a:endParaRPr>
          </a:p>
        </p:txBody>
      </p:sp>
      <p:sp>
        <p:nvSpPr>
          <p:cNvPr id="26" name="Abgerundetes Rechteck 25"/>
          <p:cNvSpPr/>
          <p:nvPr/>
        </p:nvSpPr>
        <p:spPr>
          <a:xfrm rot="16200000">
            <a:off x="8395598" y="5995406"/>
            <a:ext cx="1803611" cy="571995"/>
          </a:xfrm>
          <a:prstGeom prst="roundRect">
            <a:avLst/>
          </a:prstGeom>
          <a:solidFill>
            <a:schemeClr val="accent5">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EAMD.ucp</a:t>
            </a:r>
          </a:p>
        </p:txBody>
      </p:sp>
      <p:sp>
        <p:nvSpPr>
          <p:cNvPr id="27" name="Abgerundetes Rechteck 26"/>
          <p:cNvSpPr/>
          <p:nvPr/>
        </p:nvSpPr>
        <p:spPr>
          <a:xfrm>
            <a:off x="9708131" y="5509619"/>
            <a:ext cx="1717362" cy="638250"/>
          </a:xfrm>
          <a:prstGeom prst="roundRect">
            <a:avLst/>
          </a:prstGeom>
          <a:solidFill>
            <a:schemeClr val="accent4">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eamd</a:t>
            </a:r>
            <a:endParaRPr lang="de-DE" sz="1650" dirty="0">
              <a:solidFill>
                <a:srgbClr val="FFFFFF"/>
              </a:solidFill>
            </a:endParaRPr>
          </a:p>
          <a:p>
            <a:pPr algn="ctr" defTabSz="685800"/>
            <a:r>
              <a:rPr lang="de-DE" sz="1650" dirty="0">
                <a:solidFill>
                  <a:srgbClr val="FFFFFF"/>
                </a:solidFill>
              </a:rPr>
              <a:t>Shell </a:t>
            </a:r>
            <a:r>
              <a:rPr lang="de-DE" sz="1650" dirty="0" err="1">
                <a:solidFill>
                  <a:srgbClr val="FFFFFF"/>
                </a:solidFill>
              </a:rPr>
              <a:t>Tooling</a:t>
            </a:r>
            <a:endParaRPr lang="de-DE" sz="1650" dirty="0">
              <a:solidFill>
                <a:srgbClr val="FFFFFF"/>
              </a:solidFill>
            </a:endParaRPr>
          </a:p>
        </p:txBody>
      </p:sp>
      <p:sp>
        <p:nvSpPr>
          <p:cNvPr id="28" name="Abgerundetes Rechteck 27"/>
          <p:cNvSpPr/>
          <p:nvPr/>
        </p:nvSpPr>
        <p:spPr>
          <a:xfrm>
            <a:off x="9708131" y="6226661"/>
            <a:ext cx="1717362" cy="956549"/>
          </a:xfrm>
          <a:prstGeom prst="roundRect">
            <a:avLst/>
          </a:prstGeom>
          <a:solidFill>
            <a:schemeClr val="accent4">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EAMD.ucp</a:t>
            </a:r>
          </a:p>
          <a:p>
            <a:pPr algn="ctr" defTabSz="685800"/>
            <a:r>
              <a:rPr lang="de-DE" sz="1650" dirty="0" err="1">
                <a:solidFill>
                  <a:srgbClr val="FFFFFF"/>
                </a:solidFill>
              </a:rPr>
              <a:t>Structr</a:t>
            </a:r>
            <a:endParaRPr lang="de-DE" sz="1650" dirty="0">
              <a:solidFill>
                <a:srgbClr val="FFFFFF"/>
              </a:solidFill>
            </a:endParaRPr>
          </a:p>
          <a:p>
            <a:pPr algn="ctr" defTabSz="685800"/>
            <a:r>
              <a:rPr lang="de-DE" sz="1650" dirty="0">
                <a:solidFill>
                  <a:srgbClr val="FFFFFF"/>
                </a:solidFill>
              </a:rPr>
              <a:t>Neo4J</a:t>
            </a:r>
          </a:p>
        </p:txBody>
      </p:sp>
      <p:sp>
        <p:nvSpPr>
          <p:cNvPr id="29" name="Abgerundetes Rechteck 28"/>
          <p:cNvSpPr/>
          <p:nvPr/>
        </p:nvSpPr>
        <p:spPr>
          <a:xfrm>
            <a:off x="9708131" y="4666118"/>
            <a:ext cx="1717362" cy="764709"/>
          </a:xfrm>
          <a:prstGeom prst="roundRect">
            <a:avLst/>
          </a:prstGeom>
          <a:solidFill>
            <a:schemeClr val="accent4">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Web</a:t>
            </a:r>
            <a:br>
              <a:rPr lang="de-DE" sz="1650" dirty="0">
                <a:solidFill>
                  <a:srgbClr val="FFFFFF"/>
                </a:solidFill>
              </a:rPr>
            </a:br>
            <a:r>
              <a:rPr lang="de-DE" sz="1650" dirty="0" err="1">
                <a:solidFill>
                  <a:srgbClr val="FFFFFF"/>
                </a:solidFill>
              </a:rPr>
              <a:t>Beans</a:t>
            </a:r>
            <a:endParaRPr lang="de-DE" sz="1650" dirty="0">
              <a:solidFill>
                <a:srgbClr val="FFFFFF"/>
              </a:solidFill>
            </a:endParaRPr>
          </a:p>
        </p:txBody>
      </p:sp>
      <p:sp>
        <p:nvSpPr>
          <p:cNvPr id="30" name="Abgerundetes Rechteck 29"/>
          <p:cNvSpPr/>
          <p:nvPr/>
        </p:nvSpPr>
        <p:spPr>
          <a:xfrm>
            <a:off x="11550225" y="5509619"/>
            <a:ext cx="1717362" cy="638250"/>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00" dirty="0">
                <a:solidFill>
                  <a:srgbClr val="FFFFFF"/>
                </a:solidFill>
              </a:rPr>
              <a:t>EAMD Repository</a:t>
            </a:r>
            <a:r>
              <a:rPr lang="de-DE" sz="1650" dirty="0">
                <a:solidFill>
                  <a:srgbClr val="FFFFFF"/>
                </a:solidFill>
              </a:rPr>
              <a:t/>
            </a:r>
            <a:br>
              <a:rPr lang="de-DE" sz="1650" dirty="0">
                <a:solidFill>
                  <a:srgbClr val="FFFFFF"/>
                </a:solidFill>
              </a:rPr>
            </a:br>
            <a:r>
              <a:rPr lang="de-DE" sz="1650" dirty="0">
                <a:solidFill>
                  <a:srgbClr val="FFFFFF"/>
                </a:solidFill>
              </a:rPr>
              <a:t>Neo4J</a:t>
            </a:r>
          </a:p>
        </p:txBody>
      </p:sp>
      <p:sp>
        <p:nvSpPr>
          <p:cNvPr id="31" name="Abgerundetes Rechteck 30"/>
          <p:cNvSpPr/>
          <p:nvPr/>
        </p:nvSpPr>
        <p:spPr>
          <a:xfrm rot="16200000">
            <a:off x="11040576" y="4468558"/>
            <a:ext cx="1471920" cy="452621"/>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Structr</a:t>
            </a:r>
            <a:r>
              <a:rPr lang="de-DE" sz="1650" dirty="0">
                <a:solidFill>
                  <a:srgbClr val="FFFFFF"/>
                </a:solidFill>
              </a:rPr>
              <a:t> IDE</a:t>
            </a:r>
          </a:p>
        </p:txBody>
      </p:sp>
      <p:sp>
        <p:nvSpPr>
          <p:cNvPr id="32" name="Abgerundetes Rechteck 31"/>
          <p:cNvSpPr/>
          <p:nvPr/>
        </p:nvSpPr>
        <p:spPr>
          <a:xfrm>
            <a:off x="12084501" y="3958907"/>
            <a:ext cx="1183086" cy="148296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Wo-</a:t>
            </a:r>
            <a:r>
              <a:rPr lang="de-DE" sz="1650" dirty="0" err="1">
                <a:solidFill>
                  <a:srgbClr val="FFFFFF"/>
                </a:solidFill>
              </a:rPr>
              <a:t>Da.de</a:t>
            </a:r>
            <a:endParaRPr lang="de-DE" sz="1650" dirty="0">
              <a:solidFill>
                <a:srgbClr val="FFFFFF"/>
              </a:solidFill>
            </a:endParaRPr>
          </a:p>
          <a:p>
            <a:pPr algn="ctr" defTabSz="685800"/>
            <a:endParaRPr lang="de-DE" sz="1650" dirty="0">
              <a:solidFill>
                <a:srgbClr val="FFFFFF"/>
              </a:solidFill>
            </a:endParaRPr>
          </a:p>
          <a:p>
            <a:pPr algn="ctr" defTabSz="685800"/>
            <a:r>
              <a:rPr lang="de-DE" sz="1650" dirty="0">
                <a:solidFill>
                  <a:srgbClr val="FFFFFF"/>
                </a:solidFill>
              </a:rPr>
              <a:t>Web</a:t>
            </a:r>
          </a:p>
          <a:p>
            <a:pPr algn="ctr" defTabSz="685800"/>
            <a:r>
              <a:rPr lang="de-DE" sz="1650" dirty="0" err="1">
                <a:solidFill>
                  <a:srgbClr val="FFFFFF"/>
                </a:solidFill>
              </a:rPr>
              <a:t>Beans</a:t>
            </a:r>
            <a:endParaRPr lang="de-DE" sz="1650" dirty="0">
              <a:solidFill>
                <a:srgbClr val="FFFFFF"/>
              </a:solidFill>
            </a:endParaRPr>
          </a:p>
        </p:txBody>
      </p:sp>
      <p:sp>
        <p:nvSpPr>
          <p:cNvPr id="33" name="Abgerundetes Rechteck 32"/>
          <p:cNvSpPr/>
          <p:nvPr/>
        </p:nvSpPr>
        <p:spPr>
          <a:xfrm>
            <a:off x="11542136" y="6210625"/>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Web </a:t>
            </a:r>
            <a:r>
              <a:rPr lang="de-DE" sz="1650" dirty="0" err="1">
                <a:solidFill>
                  <a:srgbClr val="FFFFFF"/>
                </a:solidFill>
              </a:rPr>
              <a:t>Beans</a:t>
            </a:r>
            <a:endParaRPr lang="de-DE" sz="1650" dirty="0">
              <a:solidFill>
                <a:srgbClr val="FFFFFF"/>
              </a:solidFill>
            </a:endParaRPr>
          </a:p>
        </p:txBody>
      </p:sp>
      <p:sp>
        <p:nvSpPr>
          <p:cNvPr id="34" name="Abgerundetes Rechteck 33"/>
          <p:cNvSpPr/>
          <p:nvPr/>
        </p:nvSpPr>
        <p:spPr>
          <a:xfrm>
            <a:off x="11542136" y="6568924"/>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Once</a:t>
            </a:r>
            <a:endParaRPr lang="de-DE" sz="1650" dirty="0">
              <a:solidFill>
                <a:srgbClr val="FFFFFF"/>
              </a:solidFill>
            </a:endParaRPr>
          </a:p>
        </p:txBody>
      </p:sp>
      <p:sp>
        <p:nvSpPr>
          <p:cNvPr id="35" name="Abgerundetes Rechteck 34"/>
          <p:cNvSpPr/>
          <p:nvPr/>
        </p:nvSpPr>
        <p:spPr>
          <a:xfrm>
            <a:off x="11542136" y="6927221"/>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Thinglish</a:t>
            </a:r>
            <a:endParaRPr lang="de-DE" sz="1650" dirty="0">
              <a:solidFill>
                <a:srgbClr val="FFFFFF"/>
              </a:solidFill>
            </a:endParaRPr>
          </a:p>
        </p:txBody>
      </p:sp>
      <p:sp>
        <p:nvSpPr>
          <p:cNvPr id="44" name="Textfeld 43"/>
          <p:cNvSpPr txBox="1"/>
          <p:nvPr/>
        </p:nvSpPr>
        <p:spPr>
          <a:xfrm>
            <a:off x="6023944" y="7480562"/>
            <a:ext cx="3590111" cy="507831"/>
          </a:xfrm>
          <a:prstGeom prst="rect">
            <a:avLst/>
          </a:prstGeom>
          <a:noFill/>
        </p:spPr>
        <p:txBody>
          <a:bodyPr wrap="square" rtlCol="0">
            <a:spAutoFit/>
          </a:bodyPr>
          <a:lstStyle>
            <a:defPPr>
              <a:defRPr lang="de-DE"/>
            </a:defPPr>
            <a:lvl1pPr>
              <a:defRPr cap="all"/>
            </a:lvl1pPr>
          </a:lstStyle>
          <a:p>
            <a:pPr defTabSz="685800"/>
            <a:r>
              <a:rPr lang="de-DE" dirty="0">
                <a:solidFill>
                  <a:srgbClr val="000000"/>
                </a:solidFill>
              </a:rPr>
              <a:t>Ergebnisse</a:t>
            </a:r>
          </a:p>
        </p:txBody>
      </p:sp>
      <p:grpSp>
        <p:nvGrpSpPr>
          <p:cNvPr id="45" name="Gruppierung 44"/>
          <p:cNvGrpSpPr/>
          <p:nvPr/>
        </p:nvGrpSpPr>
        <p:grpSpPr>
          <a:xfrm>
            <a:off x="3373755" y="4447020"/>
            <a:ext cx="1545393" cy="1558776"/>
            <a:chOff x="10439400" y="3062460"/>
            <a:chExt cx="5065992" cy="5021078"/>
          </a:xfrm>
        </p:grpSpPr>
        <p:grpSp>
          <p:nvGrpSpPr>
            <p:cNvPr id="46" name="Gruppierung 45"/>
            <p:cNvGrpSpPr/>
            <p:nvPr/>
          </p:nvGrpSpPr>
          <p:grpSpPr>
            <a:xfrm>
              <a:off x="11549216" y="4554698"/>
              <a:ext cx="2509684" cy="2036602"/>
              <a:chOff x="3352800" y="4818990"/>
              <a:chExt cx="1858316" cy="1508018"/>
            </a:xfrm>
          </p:grpSpPr>
          <p:sp>
            <p:nvSpPr>
              <p:cNvPr id="48" name="Rechteck 47"/>
              <p:cNvSpPr/>
              <p:nvPr userDrawn="1"/>
            </p:nvSpPr>
            <p:spPr>
              <a:xfrm>
                <a:off x="3352800" y="6009531"/>
                <a:ext cx="307360" cy="317477"/>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49" name="Rechteck 48"/>
              <p:cNvSpPr/>
              <p:nvPr userDrawn="1"/>
            </p:nvSpPr>
            <p:spPr>
              <a:xfrm>
                <a:off x="3740539" y="5771422"/>
                <a:ext cx="307360" cy="555586"/>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50" name="Rechteck 49"/>
              <p:cNvSpPr/>
              <p:nvPr userDrawn="1"/>
            </p:nvSpPr>
            <p:spPr>
              <a:xfrm>
                <a:off x="4128278" y="5453945"/>
                <a:ext cx="307360" cy="873063"/>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51" name="Rechteck 50"/>
              <p:cNvSpPr/>
              <p:nvPr userDrawn="1"/>
            </p:nvSpPr>
            <p:spPr>
              <a:xfrm>
                <a:off x="4516017" y="5136467"/>
                <a:ext cx="307360" cy="1190541"/>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52" name="Rechteck 51"/>
              <p:cNvSpPr/>
              <p:nvPr userDrawn="1"/>
            </p:nvSpPr>
            <p:spPr>
              <a:xfrm>
                <a:off x="4903756" y="4818990"/>
                <a:ext cx="307360" cy="1508018"/>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grpSp>
        <p:sp>
          <p:nvSpPr>
            <p:cNvPr id="47" name="Rad 14"/>
            <p:cNvSpPr/>
            <p:nvPr/>
          </p:nvSpPr>
          <p:spPr>
            <a:xfrm>
              <a:off x="10439400" y="3062460"/>
              <a:ext cx="5065992" cy="5021078"/>
            </a:xfrm>
            <a:prstGeom prst="donut">
              <a:avLst>
                <a:gd name="adj" fmla="val 5862"/>
              </a:avLst>
            </a:prstGeom>
            <a:solidFill>
              <a:schemeClr val="accent1">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grpSp>
      <p:grpSp>
        <p:nvGrpSpPr>
          <p:cNvPr id="67" name="Gruppierung 66"/>
          <p:cNvGrpSpPr/>
          <p:nvPr/>
        </p:nvGrpSpPr>
        <p:grpSpPr>
          <a:xfrm>
            <a:off x="13376141" y="3248561"/>
            <a:ext cx="1733544" cy="3949406"/>
            <a:chOff x="13376141" y="3248561"/>
            <a:chExt cx="1733544" cy="3949406"/>
          </a:xfrm>
        </p:grpSpPr>
        <p:sp>
          <p:nvSpPr>
            <p:cNvPr id="36" name="Abgerundetes Rechteck 35"/>
            <p:cNvSpPr/>
            <p:nvPr/>
          </p:nvSpPr>
          <p:spPr>
            <a:xfrm>
              <a:off x="13392323" y="3248561"/>
              <a:ext cx="1717362" cy="638250"/>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Portfolio</a:t>
              </a:r>
              <a:br>
                <a:rPr lang="de-DE" sz="1650" dirty="0">
                  <a:solidFill>
                    <a:srgbClr val="FFFFFF"/>
                  </a:solidFill>
                </a:rPr>
              </a:br>
              <a:r>
                <a:rPr lang="de-DE" sz="1650" dirty="0" err="1">
                  <a:solidFill>
                    <a:srgbClr val="FFFFFF"/>
                  </a:solidFill>
                </a:rPr>
                <a:t>Zooming</a:t>
              </a:r>
              <a:endParaRPr lang="de-DE" sz="1650" dirty="0">
                <a:solidFill>
                  <a:srgbClr val="FFFFFF"/>
                </a:solidFill>
              </a:endParaRPr>
            </a:p>
          </p:txBody>
        </p:sp>
        <p:sp>
          <p:nvSpPr>
            <p:cNvPr id="59" name="Abgerundetes Rechteck 58"/>
            <p:cNvSpPr/>
            <p:nvPr/>
          </p:nvSpPr>
          <p:spPr>
            <a:xfrm>
              <a:off x="13384230" y="5524376"/>
              <a:ext cx="1717362" cy="638250"/>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00" dirty="0">
                  <a:solidFill>
                    <a:srgbClr val="FFFFFF"/>
                  </a:solidFill>
                </a:rPr>
                <a:t>EAMD Repository</a:t>
              </a:r>
              <a:r>
                <a:rPr lang="de-DE" sz="1650" dirty="0">
                  <a:solidFill>
                    <a:srgbClr val="FFFFFF"/>
                  </a:solidFill>
                </a:rPr>
                <a:t/>
              </a:r>
              <a:br>
                <a:rPr lang="de-DE" sz="1650" dirty="0">
                  <a:solidFill>
                    <a:srgbClr val="FFFFFF"/>
                  </a:solidFill>
                </a:rPr>
              </a:br>
              <a:r>
                <a:rPr lang="de-DE" sz="1650" dirty="0">
                  <a:solidFill>
                    <a:srgbClr val="FFFFFF"/>
                  </a:solidFill>
                </a:rPr>
                <a:t>Neo4J</a:t>
              </a:r>
            </a:p>
          </p:txBody>
        </p:sp>
        <p:sp>
          <p:nvSpPr>
            <p:cNvPr id="60" name="Abgerundetes Rechteck 59"/>
            <p:cNvSpPr/>
            <p:nvPr/>
          </p:nvSpPr>
          <p:spPr>
            <a:xfrm rot="16200000">
              <a:off x="12874581" y="4483315"/>
              <a:ext cx="1471920" cy="452621"/>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Structr</a:t>
              </a:r>
              <a:r>
                <a:rPr lang="de-DE" sz="1650" dirty="0">
                  <a:solidFill>
                    <a:srgbClr val="FFFFFF"/>
                  </a:solidFill>
                </a:rPr>
                <a:t> IDE</a:t>
              </a:r>
            </a:p>
          </p:txBody>
        </p:sp>
        <p:sp>
          <p:nvSpPr>
            <p:cNvPr id="61" name="Abgerundetes Rechteck 60"/>
            <p:cNvSpPr/>
            <p:nvPr/>
          </p:nvSpPr>
          <p:spPr>
            <a:xfrm>
              <a:off x="13918506" y="3973664"/>
              <a:ext cx="1183086" cy="1482969"/>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Wo-</a:t>
              </a:r>
              <a:r>
                <a:rPr lang="de-DE" sz="1650" dirty="0" err="1">
                  <a:solidFill>
                    <a:srgbClr val="FFFFFF"/>
                  </a:solidFill>
                </a:rPr>
                <a:t>Da.de</a:t>
              </a:r>
              <a:endParaRPr lang="de-DE" sz="1650" dirty="0">
                <a:solidFill>
                  <a:srgbClr val="FFFFFF"/>
                </a:solidFill>
              </a:endParaRPr>
            </a:p>
            <a:p>
              <a:pPr algn="ctr" defTabSz="685800"/>
              <a:endParaRPr lang="de-DE" sz="1650" dirty="0">
                <a:solidFill>
                  <a:srgbClr val="FFFFFF"/>
                </a:solidFill>
              </a:endParaRPr>
            </a:p>
            <a:p>
              <a:pPr algn="ctr" defTabSz="685800"/>
              <a:r>
                <a:rPr lang="de-DE" sz="1650" dirty="0">
                  <a:solidFill>
                    <a:srgbClr val="FFFFFF"/>
                  </a:solidFill>
                </a:rPr>
                <a:t>Web</a:t>
              </a:r>
            </a:p>
            <a:p>
              <a:pPr algn="ctr" defTabSz="685800"/>
              <a:r>
                <a:rPr lang="de-DE" sz="1650" dirty="0" err="1">
                  <a:solidFill>
                    <a:srgbClr val="FFFFFF"/>
                  </a:solidFill>
                </a:rPr>
                <a:t>Beans</a:t>
              </a:r>
              <a:endParaRPr lang="de-DE" sz="1650" dirty="0">
                <a:solidFill>
                  <a:srgbClr val="FFFFFF"/>
                </a:solidFill>
              </a:endParaRPr>
            </a:p>
          </p:txBody>
        </p:sp>
        <p:sp>
          <p:nvSpPr>
            <p:cNvPr id="62" name="Abgerundetes Rechteck 61"/>
            <p:cNvSpPr/>
            <p:nvPr/>
          </p:nvSpPr>
          <p:spPr>
            <a:xfrm>
              <a:off x="13376141" y="6225382"/>
              <a:ext cx="1717362" cy="255989"/>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Web </a:t>
              </a:r>
              <a:r>
                <a:rPr lang="de-DE" sz="1650" dirty="0" err="1">
                  <a:solidFill>
                    <a:srgbClr val="FFFFFF"/>
                  </a:solidFill>
                </a:rPr>
                <a:t>Beans</a:t>
              </a:r>
              <a:endParaRPr lang="de-DE" sz="1650" dirty="0">
                <a:solidFill>
                  <a:srgbClr val="FFFFFF"/>
                </a:solidFill>
              </a:endParaRPr>
            </a:p>
          </p:txBody>
        </p:sp>
        <p:sp>
          <p:nvSpPr>
            <p:cNvPr id="63" name="Abgerundetes Rechteck 62"/>
            <p:cNvSpPr/>
            <p:nvPr/>
          </p:nvSpPr>
          <p:spPr>
            <a:xfrm>
              <a:off x="13376141" y="6583681"/>
              <a:ext cx="1717362" cy="255989"/>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Once</a:t>
              </a:r>
              <a:endParaRPr lang="de-DE" sz="1650" dirty="0">
                <a:solidFill>
                  <a:srgbClr val="FFFFFF"/>
                </a:solidFill>
              </a:endParaRPr>
            </a:p>
          </p:txBody>
        </p:sp>
        <p:sp>
          <p:nvSpPr>
            <p:cNvPr id="64" name="Abgerundetes Rechteck 63"/>
            <p:cNvSpPr/>
            <p:nvPr/>
          </p:nvSpPr>
          <p:spPr>
            <a:xfrm>
              <a:off x="13376141" y="6941978"/>
              <a:ext cx="1717362" cy="255989"/>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Thinglish</a:t>
              </a:r>
              <a:endParaRPr lang="de-DE" sz="1650" dirty="0">
                <a:solidFill>
                  <a:srgbClr val="FFFFFF"/>
                </a:solidFill>
              </a:endParaRPr>
            </a:p>
          </p:txBody>
        </p:sp>
      </p:grpSp>
    </p:spTree>
    <p:extLst>
      <p:ext uri="{BB962C8B-B14F-4D97-AF65-F5344CB8AC3E}">
        <p14:creationId xmlns:p14="http://schemas.microsoft.com/office/powerpoint/2010/main" val="249055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up)">
                                      <p:cBhvr>
                                        <p:cTn id="23" dur="500"/>
                                        <p:tgtEl>
                                          <p:spTgt spid="24"/>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up)">
                                      <p:cBhvr>
                                        <p:cTn id="27" dur="500"/>
                                        <p:tgtEl>
                                          <p:spTgt spid="25"/>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up)">
                                      <p:cBhvr>
                                        <p:cTn id="31" dur="500"/>
                                        <p:tgtEl>
                                          <p:spTgt spid="26"/>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up)">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childTnLst>
                          </p:cTn>
                        </p:par>
                        <p:par>
                          <p:cTn id="41" fill="hold">
                            <p:stCondLst>
                              <p:cond delay="500"/>
                            </p:stCondLst>
                            <p:childTnLst>
                              <p:par>
                                <p:cTn id="42" presetID="22" presetClass="entr" presetSubtype="1"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up)">
                                      <p:cBhvr>
                                        <p:cTn id="44" dur="500"/>
                                        <p:tgtEl>
                                          <p:spTgt spid="27"/>
                                        </p:tgtEl>
                                      </p:cBhvr>
                                    </p:animEffect>
                                  </p:childTnLst>
                                </p:cTn>
                              </p:par>
                            </p:childTnLst>
                          </p:cTn>
                        </p:par>
                        <p:par>
                          <p:cTn id="45" fill="hold">
                            <p:stCondLst>
                              <p:cond delay="1000"/>
                            </p:stCondLst>
                            <p:childTnLst>
                              <p:par>
                                <p:cTn id="46" presetID="22" presetClass="entr" presetSubtype="1"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up)">
                                      <p:cBhvr>
                                        <p:cTn id="48" dur="500"/>
                                        <p:tgtEl>
                                          <p:spTgt spid="29"/>
                                        </p:tgtEl>
                                      </p:cBhvr>
                                    </p:animEffect>
                                  </p:childTnLst>
                                </p:cTn>
                              </p:par>
                            </p:childTnLst>
                          </p:cTn>
                        </p:par>
                        <p:par>
                          <p:cTn id="49" fill="hold">
                            <p:stCondLst>
                              <p:cond delay="1500"/>
                            </p:stCondLst>
                            <p:childTnLst>
                              <p:par>
                                <p:cTn id="50" presetID="22" presetClass="entr" presetSubtype="1"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up)">
                                      <p:cBhvr>
                                        <p:cTn id="52" dur="500"/>
                                        <p:tgtEl>
                                          <p:spTgt spid="28"/>
                                        </p:tgtEl>
                                      </p:cBhvr>
                                    </p:animEffect>
                                  </p:childTnLst>
                                </p:cTn>
                              </p:par>
                            </p:childTnLst>
                          </p:cTn>
                        </p:par>
                        <p:par>
                          <p:cTn id="53" fill="hold">
                            <p:stCondLst>
                              <p:cond delay="2000"/>
                            </p:stCondLst>
                            <p:childTnLst>
                              <p:par>
                                <p:cTn id="54" presetID="22" presetClass="entr" presetSubtype="1"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up)">
                                      <p:cBhvr>
                                        <p:cTn id="56" dur="500"/>
                                        <p:tgtEl>
                                          <p:spTgt spid="21"/>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up)">
                                      <p:cBhvr>
                                        <p:cTn id="61" dur="500"/>
                                        <p:tgtEl>
                                          <p:spTgt spid="18"/>
                                        </p:tgtEl>
                                      </p:cBhvr>
                                    </p:animEffect>
                                  </p:childTnLst>
                                </p:cTn>
                              </p:par>
                            </p:childTnLst>
                          </p:cTn>
                        </p:par>
                        <p:par>
                          <p:cTn id="62" fill="hold">
                            <p:stCondLst>
                              <p:cond delay="500"/>
                            </p:stCondLst>
                            <p:childTnLst>
                              <p:par>
                                <p:cTn id="63" presetID="22" presetClass="entr" presetSubtype="1"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wipe(up)">
                                      <p:cBhvr>
                                        <p:cTn id="65" dur="500"/>
                                        <p:tgtEl>
                                          <p:spTgt spid="30"/>
                                        </p:tgtEl>
                                      </p:cBhvr>
                                    </p:animEffect>
                                  </p:childTnLst>
                                </p:cTn>
                              </p:par>
                            </p:childTnLst>
                          </p:cTn>
                        </p:par>
                        <p:par>
                          <p:cTn id="66" fill="hold">
                            <p:stCondLst>
                              <p:cond delay="1000"/>
                            </p:stCondLst>
                            <p:childTnLst>
                              <p:par>
                                <p:cTn id="67" presetID="22" presetClass="entr" presetSubtype="1"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wipe(up)">
                                      <p:cBhvr>
                                        <p:cTn id="69" dur="500"/>
                                        <p:tgtEl>
                                          <p:spTgt spid="33"/>
                                        </p:tgtEl>
                                      </p:cBhvr>
                                    </p:animEffect>
                                  </p:childTnLst>
                                </p:cTn>
                              </p:par>
                            </p:childTnLst>
                          </p:cTn>
                        </p:par>
                        <p:par>
                          <p:cTn id="70" fill="hold">
                            <p:stCondLst>
                              <p:cond delay="1500"/>
                            </p:stCondLst>
                            <p:childTnLst>
                              <p:par>
                                <p:cTn id="71" presetID="22" presetClass="entr" presetSubtype="1"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wipe(up)">
                                      <p:cBhvr>
                                        <p:cTn id="73" dur="500"/>
                                        <p:tgtEl>
                                          <p:spTgt spid="34"/>
                                        </p:tgtEl>
                                      </p:cBhvr>
                                    </p:animEffect>
                                  </p:childTnLst>
                                </p:cTn>
                              </p:par>
                            </p:childTnLst>
                          </p:cTn>
                        </p:par>
                        <p:par>
                          <p:cTn id="74" fill="hold">
                            <p:stCondLst>
                              <p:cond delay="2000"/>
                            </p:stCondLst>
                            <p:childTnLst>
                              <p:par>
                                <p:cTn id="75" presetID="22" presetClass="entr" presetSubtype="1" fill="hold" grpId="0" nodeType="after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wipe(up)">
                                      <p:cBhvr>
                                        <p:cTn id="77" dur="500"/>
                                        <p:tgtEl>
                                          <p:spTgt spid="35"/>
                                        </p:tgtEl>
                                      </p:cBhvr>
                                    </p:animEffect>
                                  </p:childTnLst>
                                </p:cTn>
                              </p:par>
                            </p:childTnLst>
                          </p:cTn>
                        </p:par>
                        <p:par>
                          <p:cTn id="78" fill="hold">
                            <p:stCondLst>
                              <p:cond delay="2500"/>
                            </p:stCondLst>
                            <p:childTnLst>
                              <p:par>
                                <p:cTn id="79" presetID="22" presetClass="entr" presetSubtype="1" fill="hold" grpId="0" nodeType="after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wipe(up)">
                                      <p:cBhvr>
                                        <p:cTn id="81" dur="500"/>
                                        <p:tgtEl>
                                          <p:spTgt spid="31"/>
                                        </p:tgtEl>
                                      </p:cBhvr>
                                    </p:animEffect>
                                  </p:childTnLst>
                                </p:cTn>
                              </p:par>
                            </p:childTnLst>
                          </p:cTn>
                        </p:par>
                        <p:par>
                          <p:cTn id="82" fill="hold">
                            <p:stCondLst>
                              <p:cond delay="3000"/>
                            </p:stCondLst>
                            <p:childTnLst>
                              <p:par>
                                <p:cTn id="83" presetID="22" presetClass="entr" presetSubtype="1" fill="hold" grpId="0" nodeType="after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wipe(up)">
                                      <p:cBhvr>
                                        <p:cTn id="85" dur="500"/>
                                        <p:tgtEl>
                                          <p:spTgt spid="32"/>
                                        </p:tgtEl>
                                      </p:cBhvr>
                                    </p:animEffect>
                                  </p:childTnLst>
                                </p:cTn>
                              </p:par>
                            </p:childTnLst>
                          </p:cTn>
                        </p:par>
                        <p:par>
                          <p:cTn id="86" fill="hold">
                            <p:stCondLst>
                              <p:cond delay="3500"/>
                            </p:stCondLst>
                            <p:childTnLst>
                              <p:par>
                                <p:cTn id="87" presetID="22" presetClass="entr" presetSubtype="1"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wipe(up)">
                                      <p:cBhvr>
                                        <p:cTn id="89" dur="500"/>
                                        <p:tgtEl>
                                          <p:spTgt spid="22"/>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1" fill="hold" grpId="0" nodeType="click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wipe(up)">
                                      <p:cBhvr>
                                        <p:cTn id="94" dur="500"/>
                                        <p:tgtEl>
                                          <p:spTgt spid="19"/>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nodeType="clickEffect">
                                  <p:stCondLst>
                                    <p:cond delay="0"/>
                                  </p:stCondLst>
                                  <p:childTnLst>
                                    <p:set>
                                      <p:cBhvr>
                                        <p:cTn id="98" dur="1" fill="hold">
                                          <p:stCondLst>
                                            <p:cond delay="0"/>
                                          </p:stCondLst>
                                        </p:cTn>
                                        <p:tgtEl>
                                          <p:spTgt spid="67"/>
                                        </p:tgtEl>
                                        <p:attrNameLst>
                                          <p:attrName>style.visibility</p:attrName>
                                        </p:attrNameLst>
                                      </p:cBhvr>
                                      <p:to>
                                        <p:strVal val="visible"/>
                                      </p:to>
                                    </p:set>
                                    <p:animEffect transition="in" filter="wipe(down)">
                                      <p:cBhvr>
                                        <p:cTn id="99" dur="500"/>
                                        <p:tgtEl>
                                          <p:spTgt spid="67"/>
                                        </p:tgtEl>
                                      </p:cBhvr>
                                    </p:animEffect>
                                  </p:childTnLst>
                                </p:cTn>
                              </p:par>
                            </p:childTnLst>
                          </p:cTn>
                        </p:par>
                        <p:par>
                          <p:cTn id="100" fill="hold">
                            <p:stCondLst>
                              <p:cond delay="500"/>
                            </p:stCondLst>
                            <p:childTnLst>
                              <p:par>
                                <p:cTn id="101" presetID="22" presetClass="entr" presetSubtype="1"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wipe(up)">
                                      <p:cBhvr>
                                        <p:cTn id="10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p:cNvSpPr/>
          <p:nvPr/>
        </p:nvSpPr>
        <p:spPr>
          <a:xfrm>
            <a:off x="0" y="-952500"/>
            <a:ext cx="18364200" cy="11296874"/>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 name="Bild 60"/>
          <p:cNvPicPr>
            <a:picLocks noChangeAspect="1"/>
          </p:cNvPicPr>
          <p:nvPr/>
        </p:nvPicPr>
        <p:blipFill rotWithShape="1">
          <a:blip r:embed="rId2"/>
          <a:srcRect l="31960" t="39638" r="5728" b="-1"/>
          <a:stretch/>
        </p:blipFill>
        <p:spPr>
          <a:xfrm>
            <a:off x="0" y="-952500"/>
            <a:ext cx="18364200" cy="10134600"/>
          </a:xfrm>
          <a:prstGeom prst="rect">
            <a:avLst/>
          </a:prstGeom>
          <a:ln>
            <a:solidFill>
              <a:schemeClr val="tx1"/>
            </a:solidFill>
          </a:ln>
        </p:spPr>
      </p:pic>
      <p:sp>
        <p:nvSpPr>
          <p:cNvPr id="2" name="Bogen 1"/>
          <p:cNvSpPr/>
          <p:nvPr/>
        </p:nvSpPr>
        <p:spPr>
          <a:xfrm rot="5400000">
            <a:off x="-10749296" y="-18016203"/>
            <a:ext cx="19912866" cy="33923474"/>
          </a:xfrm>
          <a:prstGeom prst="arc">
            <a:avLst>
              <a:gd name="adj1" fmla="val 16200000"/>
              <a:gd name="adj2" fmla="val 21333653"/>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p>
        </p:txBody>
      </p:sp>
      <p:sp>
        <p:nvSpPr>
          <p:cNvPr id="7" name="Titel 6"/>
          <p:cNvSpPr>
            <a:spLocks noGrp="1"/>
          </p:cNvSpPr>
          <p:nvPr>
            <p:ph type="title"/>
          </p:nvPr>
        </p:nvSpPr>
        <p:spPr>
          <a:xfrm>
            <a:off x="914654" y="225180"/>
            <a:ext cx="14421987" cy="1558776"/>
          </a:xfrm>
        </p:spPr>
        <p:txBody>
          <a:bodyPr/>
          <a:lstStyle/>
          <a:p>
            <a:r>
              <a:rPr lang="en-US" sz="5400" noProof="0" dirty="0"/>
              <a:t>The Market Place for Digital Transformation</a:t>
            </a:r>
            <a:br>
              <a:rPr lang="en-US" sz="5400" noProof="0" dirty="0"/>
            </a:br>
            <a:r>
              <a:rPr lang="en-US" sz="4800" cap="small" noProof="0" dirty="0"/>
              <a:t>‘cause we know – Why to do What for Success</a:t>
            </a:r>
          </a:p>
        </p:txBody>
      </p:sp>
      <p:grpSp>
        <p:nvGrpSpPr>
          <p:cNvPr id="8" name="Gruppierung 7"/>
          <p:cNvGrpSpPr/>
          <p:nvPr/>
        </p:nvGrpSpPr>
        <p:grpSpPr>
          <a:xfrm>
            <a:off x="6621440" y="4238627"/>
            <a:ext cx="2891126" cy="2865491"/>
            <a:chOff x="10439400" y="3062460"/>
            <a:chExt cx="5065992" cy="5021078"/>
          </a:xfrm>
        </p:grpSpPr>
        <p:grpSp>
          <p:nvGrpSpPr>
            <p:cNvPr id="9" name="Gruppierung 8"/>
            <p:cNvGrpSpPr/>
            <p:nvPr/>
          </p:nvGrpSpPr>
          <p:grpSpPr>
            <a:xfrm>
              <a:off x="11549216" y="4554698"/>
              <a:ext cx="2509684" cy="2036602"/>
              <a:chOff x="3352800" y="4818990"/>
              <a:chExt cx="1858316" cy="1508018"/>
            </a:xfrm>
          </p:grpSpPr>
          <p:sp>
            <p:nvSpPr>
              <p:cNvPr id="11" name="Rechteck 10"/>
              <p:cNvSpPr/>
              <p:nvPr userDrawn="1"/>
            </p:nvSpPr>
            <p:spPr>
              <a:xfrm>
                <a:off x="3352800" y="6009531"/>
                <a:ext cx="307360" cy="317477"/>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sz="2400" dirty="0"/>
              </a:p>
            </p:txBody>
          </p:sp>
          <p:sp>
            <p:nvSpPr>
              <p:cNvPr id="12" name="Rechteck 11"/>
              <p:cNvSpPr/>
              <p:nvPr userDrawn="1"/>
            </p:nvSpPr>
            <p:spPr>
              <a:xfrm>
                <a:off x="3740539" y="5771422"/>
                <a:ext cx="307360" cy="555586"/>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sz="2400" dirty="0"/>
              </a:p>
            </p:txBody>
          </p:sp>
          <p:sp>
            <p:nvSpPr>
              <p:cNvPr id="13" name="Rechteck 12"/>
              <p:cNvSpPr/>
              <p:nvPr userDrawn="1"/>
            </p:nvSpPr>
            <p:spPr>
              <a:xfrm>
                <a:off x="4128278" y="5453945"/>
                <a:ext cx="307360" cy="873063"/>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sz="2400" dirty="0"/>
              </a:p>
            </p:txBody>
          </p:sp>
          <p:sp>
            <p:nvSpPr>
              <p:cNvPr id="14" name="Rechteck 13"/>
              <p:cNvSpPr/>
              <p:nvPr userDrawn="1"/>
            </p:nvSpPr>
            <p:spPr>
              <a:xfrm>
                <a:off x="4516017" y="5136467"/>
                <a:ext cx="307360" cy="1190541"/>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sz="2400" dirty="0"/>
              </a:p>
            </p:txBody>
          </p:sp>
          <p:sp>
            <p:nvSpPr>
              <p:cNvPr id="15" name="Rechteck 14"/>
              <p:cNvSpPr/>
              <p:nvPr userDrawn="1"/>
            </p:nvSpPr>
            <p:spPr>
              <a:xfrm>
                <a:off x="4903756" y="4818990"/>
                <a:ext cx="307360" cy="1508018"/>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sz="2400" dirty="0"/>
              </a:p>
            </p:txBody>
          </p:sp>
        </p:grpSp>
        <p:sp>
          <p:nvSpPr>
            <p:cNvPr id="10" name="Rad 14">
              <a:hlinkClick r:id="rId3" action="ppaction://hlinksldjump"/>
            </p:cNvPr>
            <p:cNvSpPr/>
            <p:nvPr/>
          </p:nvSpPr>
          <p:spPr>
            <a:xfrm>
              <a:off x="10439400" y="3062460"/>
              <a:ext cx="5065992" cy="5021078"/>
            </a:xfrm>
            <a:prstGeom prst="donut">
              <a:avLst>
                <a:gd name="adj" fmla="val 5862"/>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de-DE" sz="2400" dirty="0"/>
                <a:t>`</a:t>
              </a:r>
            </a:p>
          </p:txBody>
        </p:sp>
      </p:grpSp>
      <p:sp>
        <p:nvSpPr>
          <p:cNvPr id="21" name="Abgerundetes Rechteck 20"/>
          <p:cNvSpPr/>
          <p:nvPr/>
        </p:nvSpPr>
        <p:spPr>
          <a:xfrm>
            <a:off x="10351132" y="6835490"/>
            <a:ext cx="3223543" cy="1609276"/>
          </a:xfrm>
          <a:prstGeom prst="round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400" dirty="0"/>
              <a:t>Investment Cases</a:t>
            </a:r>
          </a:p>
          <a:p>
            <a:pPr algn="ctr"/>
            <a:endParaRPr lang="en-US" sz="2400" dirty="0"/>
          </a:p>
          <a:p>
            <a:pPr algn="ctr"/>
            <a:r>
              <a:rPr lang="en-US" sz="2400" dirty="0"/>
              <a:t>Incubation</a:t>
            </a:r>
          </a:p>
          <a:p>
            <a:pPr algn="ctr"/>
            <a:r>
              <a:rPr lang="en-US" sz="2400" dirty="0"/>
              <a:t>Acceleration</a:t>
            </a:r>
          </a:p>
        </p:txBody>
      </p:sp>
      <p:sp>
        <p:nvSpPr>
          <p:cNvPr id="22" name="Abgerundetes Rechteck 21">
            <a:hlinkClick r:id="rId4" action="ppaction://hlinksldjump"/>
          </p:cNvPr>
          <p:cNvSpPr/>
          <p:nvPr/>
        </p:nvSpPr>
        <p:spPr>
          <a:xfrm>
            <a:off x="924794" y="6252509"/>
            <a:ext cx="4420660" cy="1609276"/>
          </a:xfrm>
          <a:prstGeom prst="roundRect">
            <a:avLst/>
          </a:prstGeom>
          <a:solidFill>
            <a:schemeClr val="accent1">
              <a:lumMod val="60000"/>
              <a:lumOff val="4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400"/>
              <a:t>Lifecycle Service </a:t>
            </a:r>
            <a:r>
              <a:rPr lang="en-US" sz="2400" dirty="0"/>
              <a:t>Partners</a:t>
            </a:r>
          </a:p>
          <a:p>
            <a:pPr algn="ctr"/>
            <a:endParaRPr lang="en-US" sz="2400" dirty="0"/>
          </a:p>
          <a:p>
            <a:pPr algn="ctr"/>
            <a:r>
              <a:rPr lang="en-US" sz="2400" dirty="0"/>
              <a:t>e.g.</a:t>
            </a:r>
          </a:p>
          <a:p>
            <a:pPr algn="ctr"/>
            <a:r>
              <a:rPr lang="en-US" sz="2400" dirty="0"/>
              <a:t>Systemic Business Design</a:t>
            </a:r>
          </a:p>
        </p:txBody>
      </p:sp>
      <p:sp>
        <p:nvSpPr>
          <p:cNvPr id="23" name="Abgerundetes Rechteck 22">
            <a:hlinkClick r:id="rId5" action="ppaction://hlinksldjump"/>
          </p:cNvPr>
          <p:cNvSpPr/>
          <p:nvPr/>
        </p:nvSpPr>
        <p:spPr>
          <a:xfrm>
            <a:off x="2728010" y="3477632"/>
            <a:ext cx="3628170" cy="1612603"/>
          </a:xfrm>
          <a:prstGeom prst="roundRect">
            <a:avLst/>
          </a:prstGeom>
          <a:solidFill>
            <a:schemeClr val="accent3">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400" dirty="0"/>
              <a:t>Digital Asset Partners</a:t>
            </a:r>
          </a:p>
          <a:p>
            <a:pPr algn="ctr"/>
            <a:endParaRPr lang="en-US" sz="2400" dirty="0"/>
          </a:p>
          <a:p>
            <a:pPr algn="ctr"/>
            <a:r>
              <a:rPr lang="en-US" sz="2400" dirty="0"/>
              <a:t>Unicorn Products </a:t>
            </a:r>
            <a:br>
              <a:rPr lang="en-US" sz="2400" dirty="0"/>
            </a:br>
            <a:r>
              <a:rPr lang="en-US" sz="2400" dirty="0"/>
              <a:t>for your Digitalization</a:t>
            </a:r>
          </a:p>
        </p:txBody>
      </p:sp>
      <p:sp>
        <p:nvSpPr>
          <p:cNvPr id="20" name="Abgerundetes Rechteck 19">
            <a:hlinkClick r:id="rId6" action="ppaction://hlinksldjump"/>
          </p:cNvPr>
          <p:cNvSpPr/>
          <p:nvPr/>
        </p:nvSpPr>
        <p:spPr>
          <a:xfrm>
            <a:off x="9759753" y="2607508"/>
            <a:ext cx="3223543" cy="1386846"/>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400" dirty="0"/>
              <a:t>Digital Transformation</a:t>
            </a:r>
          </a:p>
          <a:p>
            <a:pPr algn="ctr"/>
            <a:r>
              <a:rPr lang="en-US" sz="2400" dirty="0"/>
              <a:t>Business Case</a:t>
            </a:r>
          </a:p>
        </p:txBody>
      </p:sp>
      <p:sp>
        <p:nvSpPr>
          <p:cNvPr id="31" name="Richtungspfeil 30"/>
          <p:cNvSpPr/>
          <p:nvPr/>
        </p:nvSpPr>
        <p:spPr>
          <a:xfrm flipH="1">
            <a:off x="16856478" y="3086100"/>
            <a:ext cx="1431522" cy="633848"/>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ichtungspfeil 31"/>
          <p:cNvSpPr/>
          <p:nvPr/>
        </p:nvSpPr>
        <p:spPr>
          <a:xfrm flipH="1">
            <a:off x="16856478" y="4238627"/>
            <a:ext cx="1431522" cy="633848"/>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ichtungspfeil 32"/>
          <p:cNvSpPr/>
          <p:nvPr/>
        </p:nvSpPr>
        <p:spPr>
          <a:xfrm flipH="1">
            <a:off x="16856478" y="5311847"/>
            <a:ext cx="1431522" cy="633848"/>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chtungspfeil 33"/>
          <p:cNvSpPr/>
          <p:nvPr/>
        </p:nvSpPr>
        <p:spPr>
          <a:xfrm flipH="1">
            <a:off x="16856478" y="6376472"/>
            <a:ext cx="1431522" cy="633848"/>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ichtungspfeil 34"/>
          <p:cNvSpPr/>
          <p:nvPr/>
        </p:nvSpPr>
        <p:spPr>
          <a:xfrm flipH="1">
            <a:off x="16856478" y="7441097"/>
            <a:ext cx="1431522" cy="633848"/>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uppierung 38"/>
          <p:cNvGrpSpPr/>
          <p:nvPr/>
        </p:nvGrpSpPr>
        <p:grpSpPr>
          <a:xfrm>
            <a:off x="5106079" y="6844855"/>
            <a:ext cx="421348" cy="424584"/>
            <a:chOff x="5699173" y="5663294"/>
            <a:chExt cx="421348" cy="424584"/>
          </a:xfrm>
        </p:grpSpPr>
        <p:sp>
          <p:nvSpPr>
            <p:cNvPr id="37" name="Oval 36"/>
            <p:cNvSpPr/>
            <p:nvPr/>
          </p:nvSpPr>
          <p:spPr>
            <a:xfrm>
              <a:off x="5699173" y="5663294"/>
              <a:ext cx="421348" cy="4213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ad 14"/>
            <p:cNvSpPr/>
            <p:nvPr/>
          </p:nvSpPr>
          <p:spPr>
            <a:xfrm>
              <a:off x="5699173" y="5670266"/>
              <a:ext cx="421348" cy="417612"/>
            </a:xfrm>
            <a:prstGeom prst="donut">
              <a:avLst>
                <a:gd name="adj" fmla="val 5862"/>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grpSp>
        <p:nvGrpSpPr>
          <p:cNvPr id="40" name="Gruppierung 39"/>
          <p:cNvGrpSpPr/>
          <p:nvPr/>
        </p:nvGrpSpPr>
        <p:grpSpPr>
          <a:xfrm>
            <a:off x="6673460" y="6229923"/>
            <a:ext cx="421348" cy="424584"/>
            <a:chOff x="5699173" y="5663294"/>
            <a:chExt cx="421348" cy="424584"/>
          </a:xfrm>
        </p:grpSpPr>
        <p:sp>
          <p:nvSpPr>
            <p:cNvPr id="41" name="Oval 40"/>
            <p:cNvSpPr/>
            <p:nvPr/>
          </p:nvSpPr>
          <p:spPr>
            <a:xfrm>
              <a:off x="5699173" y="5663294"/>
              <a:ext cx="421348" cy="4213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ad 14"/>
            <p:cNvSpPr/>
            <p:nvPr/>
          </p:nvSpPr>
          <p:spPr>
            <a:xfrm>
              <a:off x="5699173" y="5670266"/>
              <a:ext cx="421348" cy="417612"/>
            </a:xfrm>
            <a:prstGeom prst="donut">
              <a:avLst>
                <a:gd name="adj" fmla="val 5862"/>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grpSp>
        <p:nvGrpSpPr>
          <p:cNvPr id="43" name="Gruppierung 42"/>
          <p:cNvGrpSpPr/>
          <p:nvPr/>
        </p:nvGrpSpPr>
        <p:grpSpPr>
          <a:xfrm>
            <a:off x="6586161" y="5032037"/>
            <a:ext cx="421348" cy="424584"/>
            <a:chOff x="5699173" y="5663294"/>
            <a:chExt cx="421348" cy="424584"/>
          </a:xfrm>
        </p:grpSpPr>
        <p:sp>
          <p:nvSpPr>
            <p:cNvPr id="44" name="Oval 43"/>
            <p:cNvSpPr/>
            <p:nvPr/>
          </p:nvSpPr>
          <p:spPr>
            <a:xfrm>
              <a:off x="5699173" y="5663294"/>
              <a:ext cx="421348" cy="4213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ad 14"/>
            <p:cNvSpPr/>
            <p:nvPr/>
          </p:nvSpPr>
          <p:spPr>
            <a:xfrm>
              <a:off x="5699173" y="5670266"/>
              <a:ext cx="421348" cy="417612"/>
            </a:xfrm>
            <a:prstGeom prst="donut">
              <a:avLst>
                <a:gd name="adj" fmla="val 5862"/>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grpSp>
        <p:nvGrpSpPr>
          <p:cNvPr id="46" name="Gruppierung 45"/>
          <p:cNvGrpSpPr/>
          <p:nvPr/>
        </p:nvGrpSpPr>
        <p:grpSpPr>
          <a:xfrm>
            <a:off x="6031016" y="4715499"/>
            <a:ext cx="421348" cy="424584"/>
            <a:chOff x="5699173" y="5663294"/>
            <a:chExt cx="421348" cy="424584"/>
          </a:xfrm>
        </p:grpSpPr>
        <p:sp>
          <p:nvSpPr>
            <p:cNvPr id="47" name="Oval 46"/>
            <p:cNvSpPr/>
            <p:nvPr/>
          </p:nvSpPr>
          <p:spPr>
            <a:xfrm>
              <a:off x="5699173" y="5663294"/>
              <a:ext cx="421348" cy="4213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ad 14"/>
            <p:cNvSpPr/>
            <p:nvPr/>
          </p:nvSpPr>
          <p:spPr>
            <a:xfrm>
              <a:off x="5699173" y="5670266"/>
              <a:ext cx="421348" cy="417612"/>
            </a:xfrm>
            <a:prstGeom prst="donut">
              <a:avLst>
                <a:gd name="adj" fmla="val 5862"/>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grpSp>
        <p:nvGrpSpPr>
          <p:cNvPr id="49" name="Gruppierung 48"/>
          <p:cNvGrpSpPr/>
          <p:nvPr/>
        </p:nvGrpSpPr>
        <p:grpSpPr>
          <a:xfrm>
            <a:off x="8796314" y="4515817"/>
            <a:ext cx="421348" cy="424584"/>
            <a:chOff x="5699173" y="5663294"/>
            <a:chExt cx="421348" cy="424584"/>
          </a:xfrm>
        </p:grpSpPr>
        <p:sp>
          <p:nvSpPr>
            <p:cNvPr id="50" name="Oval 49"/>
            <p:cNvSpPr/>
            <p:nvPr/>
          </p:nvSpPr>
          <p:spPr>
            <a:xfrm>
              <a:off x="5699173" y="5663294"/>
              <a:ext cx="421348" cy="4213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ad 14"/>
            <p:cNvSpPr/>
            <p:nvPr/>
          </p:nvSpPr>
          <p:spPr>
            <a:xfrm>
              <a:off x="5699173" y="5670266"/>
              <a:ext cx="421348" cy="417612"/>
            </a:xfrm>
            <a:prstGeom prst="donut">
              <a:avLst>
                <a:gd name="adj" fmla="val 5862"/>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grpSp>
        <p:nvGrpSpPr>
          <p:cNvPr id="52" name="Gruppierung 51"/>
          <p:cNvGrpSpPr/>
          <p:nvPr/>
        </p:nvGrpSpPr>
        <p:grpSpPr>
          <a:xfrm>
            <a:off x="9568408" y="3700928"/>
            <a:ext cx="421348" cy="424584"/>
            <a:chOff x="5699173" y="5663294"/>
            <a:chExt cx="421348" cy="424584"/>
          </a:xfrm>
        </p:grpSpPr>
        <p:sp>
          <p:nvSpPr>
            <p:cNvPr id="53" name="Oval 52"/>
            <p:cNvSpPr/>
            <p:nvPr/>
          </p:nvSpPr>
          <p:spPr>
            <a:xfrm>
              <a:off x="5699173" y="5663294"/>
              <a:ext cx="421348" cy="4213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ad 14"/>
            <p:cNvSpPr/>
            <p:nvPr/>
          </p:nvSpPr>
          <p:spPr>
            <a:xfrm>
              <a:off x="5699173" y="5670266"/>
              <a:ext cx="421348" cy="417612"/>
            </a:xfrm>
            <a:prstGeom prst="donut">
              <a:avLst>
                <a:gd name="adj" fmla="val 5862"/>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grpSp>
        <p:nvGrpSpPr>
          <p:cNvPr id="55" name="Gruppierung 54"/>
          <p:cNvGrpSpPr/>
          <p:nvPr/>
        </p:nvGrpSpPr>
        <p:grpSpPr>
          <a:xfrm>
            <a:off x="10177836" y="6755749"/>
            <a:ext cx="421348" cy="424584"/>
            <a:chOff x="5699173" y="5663294"/>
            <a:chExt cx="421348" cy="424584"/>
          </a:xfrm>
        </p:grpSpPr>
        <p:sp>
          <p:nvSpPr>
            <p:cNvPr id="56" name="Oval 55"/>
            <p:cNvSpPr/>
            <p:nvPr/>
          </p:nvSpPr>
          <p:spPr>
            <a:xfrm>
              <a:off x="5699173" y="5663294"/>
              <a:ext cx="421348" cy="4213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ad 14"/>
            <p:cNvSpPr/>
            <p:nvPr/>
          </p:nvSpPr>
          <p:spPr>
            <a:xfrm>
              <a:off x="5699173" y="5670266"/>
              <a:ext cx="421348" cy="417612"/>
            </a:xfrm>
            <a:prstGeom prst="donut">
              <a:avLst>
                <a:gd name="adj" fmla="val 5862"/>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grpSp>
        <p:nvGrpSpPr>
          <p:cNvPr id="58" name="Gruppierung 57"/>
          <p:cNvGrpSpPr/>
          <p:nvPr/>
        </p:nvGrpSpPr>
        <p:grpSpPr>
          <a:xfrm>
            <a:off x="8958587" y="6268812"/>
            <a:ext cx="421348" cy="424584"/>
            <a:chOff x="5699173" y="5663294"/>
            <a:chExt cx="421348" cy="424584"/>
          </a:xfrm>
        </p:grpSpPr>
        <p:sp>
          <p:nvSpPr>
            <p:cNvPr id="59" name="Oval 58"/>
            <p:cNvSpPr/>
            <p:nvPr/>
          </p:nvSpPr>
          <p:spPr>
            <a:xfrm>
              <a:off x="5699173" y="5663294"/>
              <a:ext cx="421348" cy="4213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ad 14"/>
            <p:cNvSpPr/>
            <p:nvPr/>
          </p:nvSpPr>
          <p:spPr>
            <a:xfrm>
              <a:off x="5699173" y="5670266"/>
              <a:ext cx="421348" cy="417612"/>
            </a:xfrm>
            <a:prstGeom prst="donut">
              <a:avLst>
                <a:gd name="adj" fmla="val 5862"/>
              </a:avLst>
            </a:prstGeom>
            <a:solidFill>
              <a:schemeClr val="accent1">
                <a:lumMod val="60000"/>
                <a:lumOff val="4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cxnSp>
        <p:nvCxnSpPr>
          <p:cNvPr id="62" name="Gerade Verbindung 61"/>
          <p:cNvCxnSpPr/>
          <p:nvPr/>
        </p:nvCxnSpPr>
        <p:spPr>
          <a:xfrm>
            <a:off x="9339698" y="6580609"/>
            <a:ext cx="850550" cy="360820"/>
          </a:xfrm>
          <a:prstGeom prst="line">
            <a:avLst/>
          </a:prstGeom>
        </p:spPr>
        <p:style>
          <a:lnRef idx="3">
            <a:schemeClr val="accent1"/>
          </a:lnRef>
          <a:fillRef idx="0">
            <a:schemeClr val="accent1"/>
          </a:fillRef>
          <a:effectRef idx="2">
            <a:schemeClr val="accent1"/>
          </a:effectRef>
          <a:fontRef idx="minor">
            <a:schemeClr val="tx1"/>
          </a:fontRef>
        </p:style>
      </p:cxnSp>
      <p:cxnSp>
        <p:nvCxnSpPr>
          <p:cNvPr id="68" name="Gerade Verbindung 67"/>
          <p:cNvCxnSpPr/>
          <p:nvPr/>
        </p:nvCxnSpPr>
        <p:spPr>
          <a:xfrm flipH="1">
            <a:off x="9169261" y="4074772"/>
            <a:ext cx="447548" cy="480612"/>
          </a:xfrm>
          <a:prstGeom prst="line">
            <a:avLst/>
          </a:prstGeom>
        </p:spPr>
        <p:style>
          <a:lnRef idx="3">
            <a:schemeClr val="accent1"/>
          </a:lnRef>
          <a:fillRef idx="0">
            <a:schemeClr val="accent1"/>
          </a:fillRef>
          <a:effectRef idx="2">
            <a:schemeClr val="accent1"/>
          </a:effectRef>
          <a:fontRef idx="minor">
            <a:schemeClr val="tx1"/>
          </a:fontRef>
        </p:style>
      </p:cxnSp>
      <p:cxnSp>
        <p:nvCxnSpPr>
          <p:cNvPr id="74" name="Gerade Verbindung 73"/>
          <p:cNvCxnSpPr/>
          <p:nvPr/>
        </p:nvCxnSpPr>
        <p:spPr>
          <a:xfrm>
            <a:off x="6351834" y="4998484"/>
            <a:ext cx="306008" cy="155953"/>
          </a:xfrm>
          <a:prstGeom prst="line">
            <a:avLst/>
          </a:prstGeom>
        </p:spPr>
        <p:style>
          <a:lnRef idx="3">
            <a:schemeClr val="accent1"/>
          </a:lnRef>
          <a:fillRef idx="0">
            <a:schemeClr val="accent1"/>
          </a:fillRef>
          <a:effectRef idx="2">
            <a:schemeClr val="accent1"/>
          </a:effectRef>
          <a:fontRef idx="minor">
            <a:schemeClr val="tx1"/>
          </a:fontRef>
        </p:style>
      </p:cxnSp>
      <p:cxnSp>
        <p:nvCxnSpPr>
          <p:cNvPr id="76" name="Gerade Verbindung 75"/>
          <p:cNvCxnSpPr/>
          <p:nvPr/>
        </p:nvCxnSpPr>
        <p:spPr>
          <a:xfrm flipV="1">
            <a:off x="5497322" y="6524659"/>
            <a:ext cx="1207738" cy="462180"/>
          </a:xfrm>
          <a:prstGeom prst="line">
            <a:avLst/>
          </a:prstGeom>
        </p:spPr>
        <p:style>
          <a:lnRef idx="3">
            <a:schemeClr val="accent1"/>
          </a:lnRef>
          <a:fillRef idx="0">
            <a:schemeClr val="accent1"/>
          </a:fillRef>
          <a:effectRef idx="2">
            <a:schemeClr val="accent1"/>
          </a:effectRef>
          <a:fontRef idx="minor">
            <a:schemeClr val="tx1"/>
          </a:fontRef>
        </p:style>
      </p:cxnSp>
      <p:sp>
        <p:nvSpPr>
          <p:cNvPr id="79" name="Textfeld 78"/>
          <p:cNvSpPr txBox="1"/>
          <p:nvPr/>
        </p:nvSpPr>
        <p:spPr>
          <a:xfrm>
            <a:off x="17239239" y="3125227"/>
            <a:ext cx="894797" cy="507831"/>
          </a:xfrm>
          <a:prstGeom prst="rect">
            <a:avLst/>
          </a:prstGeom>
          <a:noFill/>
        </p:spPr>
        <p:txBody>
          <a:bodyPr wrap="none" rtlCol="0">
            <a:spAutoFit/>
          </a:bodyPr>
          <a:lstStyle/>
          <a:p>
            <a:r>
              <a:rPr lang="en-US">
                <a:solidFill>
                  <a:schemeClr val="bg1"/>
                </a:solidFill>
              </a:rPr>
              <a:t>CMO</a:t>
            </a:r>
          </a:p>
        </p:txBody>
      </p:sp>
      <p:sp>
        <p:nvSpPr>
          <p:cNvPr id="80" name="Textfeld 79"/>
          <p:cNvSpPr txBox="1"/>
          <p:nvPr/>
        </p:nvSpPr>
        <p:spPr>
          <a:xfrm>
            <a:off x="17268848" y="4301635"/>
            <a:ext cx="824713" cy="507831"/>
          </a:xfrm>
          <a:prstGeom prst="rect">
            <a:avLst/>
          </a:prstGeom>
          <a:noFill/>
        </p:spPr>
        <p:txBody>
          <a:bodyPr wrap="none" rtlCol="0">
            <a:spAutoFit/>
          </a:bodyPr>
          <a:lstStyle/>
          <a:p>
            <a:r>
              <a:rPr lang="en-US" dirty="0">
                <a:solidFill>
                  <a:schemeClr val="bg1"/>
                </a:solidFill>
              </a:rPr>
              <a:t>COO</a:t>
            </a:r>
          </a:p>
        </p:txBody>
      </p:sp>
      <p:sp>
        <p:nvSpPr>
          <p:cNvPr id="81" name="Textfeld 80"/>
          <p:cNvSpPr txBox="1"/>
          <p:nvPr/>
        </p:nvSpPr>
        <p:spPr>
          <a:xfrm>
            <a:off x="17328244" y="5374855"/>
            <a:ext cx="754181" cy="507831"/>
          </a:xfrm>
          <a:prstGeom prst="rect">
            <a:avLst/>
          </a:prstGeom>
          <a:noFill/>
        </p:spPr>
        <p:txBody>
          <a:bodyPr wrap="none" rtlCol="0">
            <a:spAutoFit/>
          </a:bodyPr>
          <a:lstStyle/>
          <a:p>
            <a:r>
              <a:rPr lang="en-US" dirty="0">
                <a:solidFill>
                  <a:schemeClr val="bg1"/>
                </a:solidFill>
              </a:rPr>
              <a:t>CFO</a:t>
            </a:r>
          </a:p>
        </p:txBody>
      </p:sp>
      <p:sp>
        <p:nvSpPr>
          <p:cNvPr id="82" name="Textfeld 81"/>
          <p:cNvSpPr txBox="1"/>
          <p:nvPr/>
        </p:nvSpPr>
        <p:spPr>
          <a:xfrm>
            <a:off x="17347165" y="6421724"/>
            <a:ext cx="761362" cy="507831"/>
          </a:xfrm>
          <a:prstGeom prst="rect">
            <a:avLst/>
          </a:prstGeom>
          <a:noFill/>
        </p:spPr>
        <p:txBody>
          <a:bodyPr wrap="none" rtlCol="0">
            <a:spAutoFit/>
          </a:bodyPr>
          <a:lstStyle/>
          <a:p>
            <a:r>
              <a:rPr lang="en-US" dirty="0">
                <a:solidFill>
                  <a:schemeClr val="bg1"/>
                </a:solidFill>
              </a:rPr>
              <a:t>CEO</a:t>
            </a:r>
          </a:p>
        </p:txBody>
      </p:sp>
      <p:sp>
        <p:nvSpPr>
          <p:cNvPr id="83" name="Textfeld 82"/>
          <p:cNvSpPr txBox="1"/>
          <p:nvPr/>
        </p:nvSpPr>
        <p:spPr>
          <a:xfrm>
            <a:off x="17321881" y="7504105"/>
            <a:ext cx="684803" cy="507831"/>
          </a:xfrm>
          <a:prstGeom prst="rect">
            <a:avLst/>
          </a:prstGeom>
          <a:noFill/>
        </p:spPr>
        <p:txBody>
          <a:bodyPr wrap="none" rtlCol="0">
            <a:spAutoFit/>
          </a:bodyPr>
          <a:lstStyle/>
          <a:p>
            <a:r>
              <a:rPr lang="en-US" dirty="0">
                <a:solidFill>
                  <a:schemeClr val="bg1"/>
                </a:solidFill>
              </a:rPr>
              <a:t>CIO</a:t>
            </a:r>
          </a:p>
        </p:txBody>
      </p:sp>
      <p:pic>
        <p:nvPicPr>
          <p:cNvPr id="63" name="Bild 62"/>
          <p:cNvPicPr>
            <a:picLocks noChangeAspect="1"/>
          </p:cNvPicPr>
          <p:nvPr/>
        </p:nvPicPr>
        <p:blipFill rotWithShape="1">
          <a:blip r:embed="rId7"/>
          <a:srcRect t="74328" r="11415" b="6765"/>
          <a:stretch/>
        </p:blipFill>
        <p:spPr>
          <a:xfrm>
            <a:off x="5456576" y="7236844"/>
            <a:ext cx="5016608" cy="1003299"/>
          </a:xfrm>
          <a:prstGeom prst="rect">
            <a:avLst/>
          </a:prstGeom>
        </p:spPr>
      </p:pic>
      <p:pic>
        <p:nvPicPr>
          <p:cNvPr id="64" name="Bild 63"/>
          <p:cNvPicPr>
            <a:picLocks noChangeAspect="1"/>
          </p:cNvPicPr>
          <p:nvPr/>
        </p:nvPicPr>
        <p:blipFill rotWithShape="1">
          <a:blip r:embed="rId7"/>
          <a:srcRect t="56681" r="11415" b="25672"/>
          <a:stretch/>
        </p:blipFill>
        <p:spPr>
          <a:xfrm>
            <a:off x="9378294" y="5777308"/>
            <a:ext cx="5016608" cy="936413"/>
          </a:xfrm>
          <a:prstGeom prst="rect">
            <a:avLst/>
          </a:prstGeom>
        </p:spPr>
      </p:pic>
      <p:pic>
        <p:nvPicPr>
          <p:cNvPr id="65" name="Bild 64">
            <a:hlinkClick r:id="rId8" action="ppaction://hlinksldjump"/>
          </p:cNvPr>
          <p:cNvPicPr>
            <a:picLocks noChangeAspect="1"/>
          </p:cNvPicPr>
          <p:nvPr/>
        </p:nvPicPr>
        <p:blipFill rotWithShape="1">
          <a:blip r:embed="rId7"/>
          <a:srcRect t="37773" r="11415" b="43319"/>
          <a:stretch/>
        </p:blipFill>
        <p:spPr>
          <a:xfrm>
            <a:off x="10636684" y="5004521"/>
            <a:ext cx="5016608" cy="1003299"/>
          </a:xfrm>
          <a:prstGeom prst="rect">
            <a:avLst/>
          </a:prstGeom>
        </p:spPr>
      </p:pic>
      <p:pic>
        <p:nvPicPr>
          <p:cNvPr id="66" name="Bild 65"/>
          <p:cNvPicPr>
            <a:picLocks noChangeAspect="1"/>
          </p:cNvPicPr>
          <p:nvPr/>
        </p:nvPicPr>
        <p:blipFill rotWithShape="1">
          <a:blip r:embed="rId7"/>
          <a:srcRect t="20126" r="11415" b="62227"/>
          <a:stretch/>
        </p:blipFill>
        <p:spPr>
          <a:xfrm>
            <a:off x="12012356" y="4046387"/>
            <a:ext cx="5016608" cy="936413"/>
          </a:xfrm>
          <a:prstGeom prst="rect">
            <a:avLst/>
          </a:prstGeom>
        </p:spPr>
      </p:pic>
      <p:pic>
        <p:nvPicPr>
          <p:cNvPr id="67" name="Bild 66">
            <a:hlinkClick r:id="rId9" action="ppaction://hlinksldjump"/>
          </p:cNvPr>
          <p:cNvPicPr>
            <a:picLocks noChangeAspect="1"/>
          </p:cNvPicPr>
          <p:nvPr/>
        </p:nvPicPr>
        <p:blipFill rotWithShape="1">
          <a:blip r:embed="rId7"/>
          <a:srcRect r="11415" b="79874"/>
          <a:stretch/>
        </p:blipFill>
        <p:spPr>
          <a:xfrm>
            <a:off x="12983296" y="3093687"/>
            <a:ext cx="5016608" cy="1067956"/>
          </a:xfrm>
          <a:prstGeom prst="rect">
            <a:avLst/>
          </a:prstGeom>
        </p:spPr>
      </p:pic>
      <p:sp>
        <p:nvSpPr>
          <p:cNvPr id="3" name="Rechteck 2"/>
          <p:cNvSpPr/>
          <p:nvPr/>
        </p:nvSpPr>
        <p:spPr>
          <a:xfrm>
            <a:off x="0" y="9095414"/>
            <a:ext cx="18288000" cy="12489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0" name="Gruppierung 69"/>
          <p:cNvGrpSpPr/>
          <p:nvPr/>
        </p:nvGrpSpPr>
        <p:grpSpPr>
          <a:xfrm>
            <a:off x="16069174" y="225180"/>
            <a:ext cx="1572720" cy="1558776"/>
            <a:chOff x="10439400" y="3062460"/>
            <a:chExt cx="5065992" cy="5021078"/>
          </a:xfrm>
        </p:grpSpPr>
        <p:grpSp>
          <p:nvGrpSpPr>
            <p:cNvPr id="71" name="Gruppierung 70"/>
            <p:cNvGrpSpPr/>
            <p:nvPr/>
          </p:nvGrpSpPr>
          <p:grpSpPr>
            <a:xfrm>
              <a:off x="11549216" y="4554698"/>
              <a:ext cx="2509684" cy="2036602"/>
              <a:chOff x="3352800" y="4818990"/>
              <a:chExt cx="1858316" cy="1508018"/>
            </a:xfrm>
          </p:grpSpPr>
          <p:sp>
            <p:nvSpPr>
              <p:cNvPr id="73" name="Rechteck 72"/>
              <p:cNvSpPr/>
              <p:nvPr userDrawn="1"/>
            </p:nvSpPr>
            <p:spPr>
              <a:xfrm>
                <a:off x="3352800" y="6009531"/>
                <a:ext cx="307360" cy="317477"/>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75" name="Rechteck 74"/>
              <p:cNvSpPr/>
              <p:nvPr userDrawn="1"/>
            </p:nvSpPr>
            <p:spPr>
              <a:xfrm>
                <a:off x="3740539" y="5771422"/>
                <a:ext cx="307360" cy="555586"/>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77" name="Rechteck 76"/>
              <p:cNvSpPr/>
              <p:nvPr userDrawn="1"/>
            </p:nvSpPr>
            <p:spPr>
              <a:xfrm>
                <a:off x="4128278" y="5453945"/>
                <a:ext cx="307360" cy="873063"/>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78" name="Rechteck 77"/>
              <p:cNvSpPr/>
              <p:nvPr userDrawn="1"/>
            </p:nvSpPr>
            <p:spPr>
              <a:xfrm>
                <a:off x="4516017" y="5136467"/>
                <a:ext cx="307360" cy="1190541"/>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84" name="Rechteck 83"/>
              <p:cNvSpPr/>
              <p:nvPr userDrawn="1"/>
            </p:nvSpPr>
            <p:spPr>
              <a:xfrm>
                <a:off x="4903756" y="4818990"/>
                <a:ext cx="307360" cy="1508018"/>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sp>
          <p:nvSpPr>
            <p:cNvPr id="72" name="Rad 14"/>
            <p:cNvSpPr/>
            <p:nvPr/>
          </p:nvSpPr>
          <p:spPr>
            <a:xfrm>
              <a:off x="10439400" y="3062460"/>
              <a:ext cx="5065992" cy="5021078"/>
            </a:xfrm>
            <a:prstGeom prst="donut">
              <a:avLst>
                <a:gd name="adj" fmla="val 5862"/>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sp>
        <p:nvSpPr>
          <p:cNvPr id="85" name="Titel 6"/>
          <p:cNvSpPr txBox="1">
            <a:spLocks/>
          </p:cNvSpPr>
          <p:nvPr/>
        </p:nvSpPr>
        <p:spPr>
          <a:xfrm>
            <a:off x="352873" y="8542898"/>
            <a:ext cx="14277528" cy="1558776"/>
          </a:xfrm>
          <a:prstGeom prst="rect">
            <a:avLst/>
          </a:prstGeom>
        </p:spPr>
        <p:txBody>
          <a:bodyPr vert="horz" lIns="163283" tIns="81642" rIns="163283" bIns="81642" rtlCol="0" anchor="ctr">
            <a:noAutofit/>
          </a:bodyPr>
          <a:lstStyle>
            <a:lvl1pPr algn="l" defTabSz="1632832" rtl="0" eaLnBrk="1" latinLnBrk="0" hangingPunct="1">
              <a:spcBef>
                <a:spcPct val="0"/>
              </a:spcBef>
              <a:buNone/>
              <a:defRPr sz="5700" kern="1200">
                <a:solidFill>
                  <a:schemeClr val="bg1"/>
                </a:solidFill>
                <a:latin typeface="Helvetica" charset="0"/>
                <a:ea typeface="Helvetica" charset="0"/>
                <a:cs typeface="Helvetica" charset="0"/>
              </a:defRPr>
            </a:lvl1pPr>
          </a:lstStyle>
          <a:p>
            <a:r>
              <a:rPr lang="is-IS" sz="2800" dirty="0"/>
              <a:t>Do you want to know your next 5000 days with the Internet?   Then simply </a:t>
            </a:r>
            <a:r>
              <a:rPr lang="is-IS" sz="2800" u="sng" dirty="0">
                <a:solidFill>
                  <a:schemeClr val="accent1">
                    <a:lumMod val="60000"/>
                    <a:lumOff val="40000"/>
                  </a:schemeClr>
                </a:solidFill>
                <a:hlinkClick r:id="rId10"/>
              </a:rPr>
              <a:t>contact us </a:t>
            </a:r>
            <a:r>
              <a:rPr lang="is-IS" sz="2800" u="sng" dirty="0">
                <a:solidFill>
                  <a:schemeClr val="accent1">
                    <a:lumMod val="60000"/>
                    <a:lumOff val="40000"/>
                  </a:schemeClr>
                </a:solidFill>
                <a:sym typeface="Wingdings"/>
                <a:hlinkClick r:id="rId10"/>
              </a:rPr>
              <a:t></a:t>
            </a:r>
            <a:r>
              <a:rPr lang="is-IS" sz="2800" dirty="0"/>
              <a:t>	 </a:t>
            </a:r>
            <a:endParaRPr lang="en-US" sz="2800" dirty="0"/>
          </a:p>
        </p:txBody>
      </p:sp>
      <p:sp>
        <p:nvSpPr>
          <p:cNvPr id="6" name="Fußzeilenplatzhalter 5"/>
          <p:cNvSpPr>
            <a:spLocks noGrp="1"/>
          </p:cNvSpPr>
          <p:nvPr>
            <p:ph type="ftr" sz="quarter" idx="11"/>
          </p:nvPr>
        </p:nvSpPr>
        <p:spPr/>
        <p:txBody>
          <a:bodyPr/>
          <a:lstStyle/>
          <a:p>
            <a:r>
              <a:rPr lang="de-DE">
                <a:solidFill>
                  <a:prstClr val="black">
                    <a:tint val="75000"/>
                  </a:prstClr>
                </a:solidFill>
                <a:latin typeface="Calibri"/>
              </a:rPr>
              <a:t>© Cerulean Circle GmbH</a:t>
            </a:r>
            <a:endParaRPr lang="de-DE" dirty="0">
              <a:solidFill>
                <a:prstClr val="black">
                  <a:tint val="75000"/>
                </a:prstClr>
              </a:solidFill>
              <a:latin typeface="Calibri"/>
            </a:endParaRPr>
          </a:p>
        </p:txBody>
      </p:sp>
      <p:sp>
        <p:nvSpPr>
          <p:cNvPr id="16" name="Datumsplatzhalter 15"/>
          <p:cNvSpPr>
            <a:spLocks noGrp="1"/>
          </p:cNvSpPr>
          <p:nvPr>
            <p:ph type="dt" sz="half" idx="10"/>
          </p:nvPr>
        </p:nvSpPr>
        <p:spPr/>
        <p:txBody>
          <a:bodyPr/>
          <a:lstStyle/>
          <a:p>
            <a:fld id="{EE7F5862-830C-094A-A0DB-022D9C97972C}"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17" name="Foliennummernplatzhalter 16"/>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5</a:t>
            </a:fld>
            <a:endParaRPr lang="de-DE">
              <a:solidFill>
                <a:prstClr val="black">
                  <a:tint val="75000"/>
                </a:prstClr>
              </a:solidFill>
              <a:latin typeface="Calibri"/>
            </a:endParaRPr>
          </a:p>
        </p:txBody>
      </p:sp>
      <p:sp>
        <p:nvSpPr>
          <p:cNvPr id="86" name="Inhaltsplatzhalter 8"/>
          <p:cNvSpPr txBox="1">
            <a:spLocks/>
          </p:cNvSpPr>
          <p:nvPr/>
        </p:nvSpPr>
        <p:spPr>
          <a:xfrm>
            <a:off x="14457028" y="2203464"/>
            <a:ext cx="3907172" cy="874453"/>
          </a:xfrm>
          <a:prstGeom prst="rect">
            <a:avLst/>
          </a:prstGeom>
        </p:spPr>
        <p:txBody>
          <a:bodyPr vert="horz" lIns="152343" tIns="76173" rIns="152343" bIns="76173" rtlCol="0">
            <a:noAutofit/>
          </a:bodyPr>
          <a:lstStyle>
            <a:lvl1pPr marL="612313" marR="0" indent="-612313" algn="l" defTabSz="1632832" rtl="0" eaLnBrk="1" fontAlgn="auto" latinLnBrk="0" hangingPunct="1">
              <a:lnSpc>
                <a:spcPct val="100000"/>
              </a:lnSpc>
              <a:spcBef>
                <a:spcPct val="20000"/>
              </a:spcBef>
              <a:spcAft>
                <a:spcPts val="0"/>
              </a:spcAft>
              <a:buClr>
                <a:schemeClr val="accent1"/>
              </a:buClr>
              <a:buSzTx/>
              <a:buFont typeface="Wingdings 3" pitchFamily="18" charset="2"/>
              <a:buChar char=""/>
              <a:tabLst/>
              <a:defRPr sz="5700" kern="1200">
                <a:solidFill>
                  <a:schemeClr val="tx1"/>
                </a:solidFill>
                <a:latin typeface="Helvetica" charset="0"/>
                <a:ea typeface="Helvetica" charset="0"/>
                <a:cs typeface="Helvetica" charset="0"/>
              </a:defRPr>
            </a:lvl1pPr>
            <a:lvl2pPr marL="1326675" marR="0" indent="-510260" algn="l" defTabSz="1632832" rtl="0" eaLnBrk="1" fontAlgn="auto" latinLnBrk="0" hangingPunct="1">
              <a:lnSpc>
                <a:spcPct val="100000"/>
              </a:lnSpc>
              <a:spcBef>
                <a:spcPct val="20000"/>
              </a:spcBef>
              <a:spcAft>
                <a:spcPts val="0"/>
              </a:spcAft>
              <a:buClr>
                <a:srgbClr val="83B819"/>
              </a:buClr>
              <a:buSzTx/>
              <a:buFont typeface="Wingdings 2" pitchFamily="18" charset="2"/>
              <a:buChar char=""/>
              <a:tabLst/>
              <a:defRPr sz="5000" kern="1200">
                <a:solidFill>
                  <a:schemeClr val="tx1"/>
                </a:solidFill>
                <a:latin typeface="Helvetica" charset="0"/>
                <a:ea typeface="Helvetica" charset="0"/>
                <a:cs typeface="Helvetica" charset="0"/>
              </a:defRPr>
            </a:lvl2pPr>
            <a:lvl3pPr marL="2041039" marR="0" indent="-408207" algn="l" defTabSz="1632832" rtl="0" eaLnBrk="1" fontAlgn="auto" latinLnBrk="0" hangingPunct="1">
              <a:lnSpc>
                <a:spcPct val="100000"/>
              </a:lnSpc>
              <a:spcBef>
                <a:spcPct val="20000"/>
              </a:spcBef>
              <a:spcAft>
                <a:spcPts val="0"/>
              </a:spcAft>
              <a:buClr>
                <a:srgbClr val="009999"/>
              </a:buClr>
              <a:buSzTx/>
              <a:buFont typeface="Wingdings 2" pitchFamily="18" charset="2"/>
              <a:buChar char=""/>
              <a:tabLst/>
              <a:defRPr sz="4300" kern="1200">
                <a:solidFill>
                  <a:schemeClr val="tx1"/>
                </a:solidFill>
                <a:latin typeface="Helvetica" charset="0"/>
                <a:ea typeface="Helvetica" charset="0"/>
                <a:cs typeface="Helvetica" charset="0"/>
              </a:defRPr>
            </a:lvl3pPr>
            <a:lvl4pPr marL="2857454" marR="0" indent="-408207"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sz="3600" kern="1200">
                <a:solidFill>
                  <a:schemeClr val="tx1"/>
                </a:solidFill>
                <a:latin typeface="Helvetica" charset="0"/>
                <a:ea typeface="Helvetica" charset="0"/>
                <a:cs typeface="Helvetica" charset="0"/>
              </a:defRPr>
            </a:lvl4pPr>
            <a:lvl5pPr marL="3673869" marR="0" indent="-408207" algn="l" defTabSz="1632832" rtl="0" eaLnBrk="1" fontAlgn="auto" latinLnBrk="0" hangingPunct="1">
              <a:lnSpc>
                <a:spcPct val="100000"/>
              </a:lnSpc>
              <a:spcBef>
                <a:spcPct val="20000"/>
              </a:spcBef>
              <a:spcAft>
                <a:spcPts val="0"/>
              </a:spcAft>
              <a:buClrTx/>
              <a:buSzTx/>
              <a:buFont typeface="Arial" pitchFamily="34" charset="0"/>
              <a:buChar char="»"/>
              <a:tabLst/>
              <a:defRPr sz="3600" kern="1200">
                <a:solidFill>
                  <a:schemeClr val="tx1"/>
                </a:solidFill>
                <a:latin typeface="Helvetica" charset="0"/>
                <a:ea typeface="Helvetica" charset="0"/>
                <a:cs typeface="Helvetica" charset="0"/>
              </a:defRPr>
            </a:lvl5pPr>
            <a:lvl6pPr marL="4490286"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6pPr>
            <a:lvl7pPr marL="5306700"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7pPr>
            <a:lvl8pPr marL="6123115"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8pPr>
            <a:lvl9pPr marL="6939532"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9pPr>
          </a:lstStyle>
          <a:p>
            <a:pPr>
              <a:buFont typeface="Wingdings" panose="05000000000000000000" pitchFamily="2" charset="2"/>
              <a:buChar char="Ø"/>
            </a:pPr>
            <a:r>
              <a:rPr lang="en-US" sz="3200">
                <a:solidFill>
                  <a:schemeClr val="bg1"/>
                </a:solidFill>
              </a:rPr>
              <a:t>Fascination</a:t>
            </a:r>
            <a:endParaRPr lang="en-US" sz="2800" dirty="0">
              <a:solidFill>
                <a:schemeClr val="bg1"/>
              </a:solidFill>
            </a:endParaRPr>
          </a:p>
        </p:txBody>
      </p:sp>
      <p:sp>
        <p:nvSpPr>
          <p:cNvPr id="87" name="Oval 86">
            <a:hlinkClick r:id="rId11" action="ppaction://hlinksldjump"/>
          </p:cNvPr>
          <p:cNvSpPr/>
          <p:nvPr/>
        </p:nvSpPr>
        <p:spPr>
          <a:xfrm>
            <a:off x="6643615" y="4335464"/>
            <a:ext cx="2707934" cy="2707934"/>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75373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dirty="0" err="1"/>
              <a:t>Überblick</a:t>
            </a:r>
            <a:endParaRPr lang="en-US" dirty="0"/>
          </a:p>
        </p:txBody>
      </p:sp>
      <p:sp>
        <p:nvSpPr>
          <p:cNvPr id="5" name="Datumsplatzhalter 4"/>
          <p:cNvSpPr>
            <a:spLocks noGrp="1"/>
          </p:cNvSpPr>
          <p:nvPr>
            <p:ph type="dt" sz="half" idx="10"/>
          </p:nvPr>
        </p:nvSpPr>
        <p:spPr/>
        <p:txBody>
          <a:bodyPr/>
          <a:lstStyle/>
          <a:p>
            <a:fld id="{5909A1AF-9EA5-354D-815E-2616C6BD4E44}" type="datetime1">
              <a:rPr lang="de-DE" smtClean="0">
                <a:solidFill>
                  <a:srgbClr val="FFFFFF"/>
                </a:solidFill>
                <a:latin typeface="Calibri"/>
              </a:rPr>
              <a:pPr/>
              <a:t>07.10.18</a:t>
            </a:fld>
            <a:endParaRPr lang="de-DE">
              <a:solidFill>
                <a:srgbClr val="FFFFFF"/>
              </a:solidFill>
              <a:latin typeface="Calibri"/>
            </a:endParaRPr>
          </a:p>
        </p:txBody>
      </p:sp>
      <p:sp>
        <p:nvSpPr>
          <p:cNvPr id="6" name="Fußzeilenplatzhalter 5"/>
          <p:cNvSpPr>
            <a:spLocks noGrp="1"/>
          </p:cNvSpPr>
          <p:nvPr>
            <p:ph type="ftr" sz="quarter" idx="11"/>
          </p:nvPr>
        </p:nvSpPr>
        <p:spPr/>
        <p:txBody>
          <a:bodyPr/>
          <a:lstStyle/>
          <a:p>
            <a:r>
              <a:rPr lang="de-DE">
                <a:solidFill>
                  <a:srgbClr val="FFFFFF"/>
                </a:solidFill>
                <a:latin typeface="Calibri"/>
              </a:rPr>
              <a:t>© Cerulean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srgbClr val="FFFFFF"/>
                </a:solidFill>
                <a:latin typeface="Calibri"/>
              </a:rPr>
              <a:pPr/>
              <a:t>50</a:t>
            </a:fld>
            <a:endParaRPr lang="de-DE">
              <a:solidFill>
                <a:srgbClr val="FFFFFF"/>
              </a:solidFill>
              <a:latin typeface="Calibri"/>
            </a:endParaRPr>
          </a:p>
        </p:txBody>
      </p:sp>
      <p:sp>
        <p:nvSpPr>
          <p:cNvPr id="9" name="Richtungspfeil 8"/>
          <p:cNvSpPr/>
          <p:nvPr/>
        </p:nvSpPr>
        <p:spPr>
          <a:xfrm flipH="1">
            <a:off x="2744901" y="2237027"/>
            <a:ext cx="1893861" cy="6877065"/>
          </a:xfrm>
          <a:prstGeom prst="homePlat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a:solidFill>
                <a:srgbClr val="FFFFFF"/>
              </a:solidFill>
            </a:endParaRPr>
          </a:p>
        </p:txBody>
      </p:sp>
      <p:sp>
        <p:nvSpPr>
          <p:cNvPr id="10" name="Rechteck 9"/>
          <p:cNvSpPr/>
          <p:nvPr/>
        </p:nvSpPr>
        <p:spPr>
          <a:xfrm>
            <a:off x="3943212" y="7480562"/>
            <a:ext cx="11372988" cy="1515413"/>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a:solidFill>
                <a:srgbClr val="000000"/>
              </a:solidFill>
            </a:endParaRPr>
          </a:p>
        </p:txBody>
      </p:sp>
      <p:sp>
        <p:nvSpPr>
          <p:cNvPr id="11" name="Rechteck 10"/>
          <p:cNvSpPr/>
          <p:nvPr/>
        </p:nvSpPr>
        <p:spPr>
          <a:xfrm>
            <a:off x="3943212" y="2394516"/>
            <a:ext cx="11372988" cy="497950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dirty="0">
              <a:solidFill>
                <a:srgbClr val="000000"/>
              </a:solidFill>
            </a:endParaRPr>
          </a:p>
        </p:txBody>
      </p:sp>
      <p:sp>
        <p:nvSpPr>
          <p:cNvPr id="13" name="Abgerundetes Rechteck 12"/>
          <p:cNvSpPr/>
          <p:nvPr/>
        </p:nvSpPr>
        <p:spPr>
          <a:xfrm>
            <a:off x="984260" y="2778624"/>
            <a:ext cx="2342144" cy="579387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de-DE">
              <a:solidFill>
                <a:srgbClr val="000000"/>
              </a:solidFill>
            </a:endParaRPr>
          </a:p>
        </p:txBody>
      </p:sp>
      <p:grpSp>
        <p:nvGrpSpPr>
          <p:cNvPr id="62" name="Gruppierung 61"/>
          <p:cNvGrpSpPr/>
          <p:nvPr/>
        </p:nvGrpSpPr>
        <p:grpSpPr>
          <a:xfrm>
            <a:off x="1292165" y="2991355"/>
            <a:ext cx="1725451" cy="5428745"/>
            <a:chOff x="1292165" y="3248561"/>
            <a:chExt cx="1725451" cy="3934649"/>
          </a:xfrm>
        </p:grpSpPr>
        <p:sp>
          <p:nvSpPr>
            <p:cNvPr id="55" name="Abgerundetes Rechteck 54"/>
            <p:cNvSpPr/>
            <p:nvPr/>
          </p:nvSpPr>
          <p:spPr>
            <a:xfrm>
              <a:off x="1300254" y="3248561"/>
              <a:ext cx="1717362" cy="638250"/>
            </a:xfrm>
            <a:prstGeom prst="round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000000"/>
                  </a:solidFill>
                </a:rPr>
                <a:t>4.0</a:t>
              </a:r>
            </a:p>
          </p:txBody>
        </p:sp>
        <p:sp>
          <p:nvSpPr>
            <p:cNvPr id="56" name="Abgerundetes Rechteck 55"/>
            <p:cNvSpPr/>
            <p:nvPr/>
          </p:nvSpPr>
          <p:spPr>
            <a:xfrm>
              <a:off x="1300254" y="5509619"/>
              <a:ext cx="1717362" cy="638250"/>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00" dirty="0">
                  <a:solidFill>
                    <a:srgbClr val="FFFFFF"/>
                  </a:solidFill>
                </a:rPr>
                <a:t>EAMD Repository</a:t>
              </a:r>
              <a:r>
                <a:rPr lang="de-DE" sz="1650" dirty="0">
                  <a:solidFill>
                    <a:srgbClr val="FFFFFF"/>
                  </a:solidFill>
                </a:rPr>
                <a:t/>
              </a:r>
              <a:br>
                <a:rPr lang="de-DE" sz="1650" dirty="0">
                  <a:solidFill>
                    <a:srgbClr val="FFFFFF"/>
                  </a:solidFill>
                </a:rPr>
              </a:br>
              <a:r>
                <a:rPr lang="de-DE" sz="1650" dirty="0">
                  <a:solidFill>
                    <a:srgbClr val="FFFFFF"/>
                  </a:solidFill>
                </a:rPr>
                <a:t>Neo4J</a:t>
              </a:r>
            </a:p>
          </p:txBody>
        </p:sp>
        <p:sp>
          <p:nvSpPr>
            <p:cNvPr id="57" name="Abgerundetes Rechteck 56"/>
            <p:cNvSpPr/>
            <p:nvPr/>
          </p:nvSpPr>
          <p:spPr>
            <a:xfrm rot="16200000">
              <a:off x="790605" y="4468558"/>
              <a:ext cx="1471920" cy="452621"/>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Structr</a:t>
              </a:r>
              <a:r>
                <a:rPr lang="de-DE" sz="1650" dirty="0">
                  <a:solidFill>
                    <a:srgbClr val="FFFFFF"/>
                  </a:solidFill>
                </a:rPr>
                <a:t> IDE</a:t>
              </a:r>
            </a:p>
          </p:txBody>
        </p:sp>
        <p:sp>
          <p:nvSpPr>
            <p:cNvPr id="58" name="Abgerundetes Rechteck 57"/>
            <p:cNvSpPr/>
            <p:nvPr/>
          </p:nvSpPr>
          <p:spPr>
            <a:xfrm>
              <a:off x="1834530" y="3958907"/>
              <a:ext cx="1183086" cy="148296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Wo-</a:t>
              </a:r>
              <a:r>
                <a:rPr lang="de-DE" sz="1650" dirty="0" err="1">
                  <a:solidFill>
                    <a:srgbClr val="FFFFFF"/>
                  </a:solidFill>
                </a:rPr>
                <a:t>Da.de</a:t>
              </a:r>
              <a:endParaRPr lang="de-DE" sz="1650" dirty="0">
                <a:solidFill>
                  <a:srgbClr val="FFFFFF"/>
                </a:solidFill>
              </a:endParaRPr>
            </a:p>
            <a:p>
              <a:pPr algn="ctr" defTabSz="685800"/>
              <a:endParaRPr lang="de-DE" sz="1650" dirty="0">
                <a:solidFill>
                  <a:srgbClr val="FFFFFF"/>
                </a:solidFill>
              </a:endParaRPr>
            </a:p>
            <a:p>
              <a:pPr algn="ctr" defTabSz="685800"/>
              <a:r>
                <a:rPr lang="de-DE" sz="1650" dirty="0">
                  <a:solidFill>
                    <a:srgbClr val="FFFFFF"/>
                  </a:solidFill>
                </a:rPr>
                <a:t>Web</a:t>
              </a:r>
            </a:p>
            <a:p>
              <a:pPr algn="ctr" defTabSz="685800"/>
              <a:r>
                <a:rPr lang="de-DE" sz="1650" dirty="0" err="1">
                  <a:solidFill>
                    <a:srgbClr val="FFFFFF"/>
                  </a:solidFill>
                </a:rPr>
                <a:t>Beans</a:t>
              </a:r>
              <a:endParaRPr lang="de-DE" sz="1650" dirty="0">
                <a:solidFill>
                  <a:srgbClr val="FFFFFF"/>
                </a:solidFill>
              </a:endParaRPr>
            </a:p>
          </p:txBody>
        </p:sp>
        <p:sp>
          <p:nvSpPr>
            <p:cNvPr id="59" name="Abgerundetes Rechteck 58"/>
            <p:cNvSpPr/>
            <p:nvPr/>
          </p:nvSpPr>
          <p:spPr>
            <a:xfrm>
              <a:off x="1292165" y="6210625"/>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Web </a:t>
              </a:r>
              <a:r>
                <a:rPr lang="de-DE" sz="1650" dirty="0" err="1">
                  <a:solidFill>
                    <a:srgbClr val="FFFFFF"/>
                  </a:solidFill>
                </a:rPr>
                <a:t>Beans</a:t>
              </a:r>
              <a:endParaRPr lang="de-DE" sz="1650" dirty="0">
                <a:solidFill>
                  <a:srgbClr val="FFFFFF"/>
                </a:solidFill>
              </a:endParaRPr>
            </a:p>
          </p:txBody>
        </p:sp>
        <p:sp>
          <p:nvSpPr>
            <p:cNvPr id="60" name="Abgerundetes Rechteck 59"/>
            <p:cNvSpPr/>
            <p:nvPr/>
          </p:nvSpPr>
          <p:spPr>
            <a:xfrm>
              <a:off x="1292165" y="6568924"/>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Once</a:t>
              </a:r>
              <a:endParaRPr lang="de-DE" sz="1650" dirty="0">
                <a:solidFill>
                  <a:srgbClr val="FFFFFF"/>
                </a:solidFill>
              </a:endParaRPr>
            </a:p>
          </p:txBody>
        </p:sp>
        <p:sp>
          <p:nvSpPr>
            <p:cNvPr id="61" name="Abgerundetes Rechteck 60"/>
            <p:cNvSpPr/>
            <p:nvPr/>
          </p:nvSpPr>
          <p:spPr>
            <a:xfrm>
              <a:off x="1292165" y="6927221"/>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Thinglish</a:t>
              </a:r>
              <a:endParaRPr lang="de-DE" sz="1650" dirty="0">
                <a:solidFill>
                  <a:srgbClr val="FFFFFF"/>
                </a:solidFill>
              </a:endParaRPr>
            </a:p>
          </p:txBody>
        </p:sp>
      </p:grpSp>
      <p:sp>
        <p:nvSpPr>
          <p:cNvPr id="63" name="Rechteck 62"/>
          <p:cNvSpPr/>
          <p:nvPr/>
        </p:nvSpPr>
        <p:spPr>
          <a:xfrm>
            <a:off x="4318430" y="2778624"/>
            <a:ext cx="10517830" cy="914400"/>
          </a:xfrm>
          <a:prstGeom prst="rect">
            <a:avLst/>
          </a:prstGeom>
          <a:solidFill>
            <a:schemeClr val="accent2">
              <a:lumMod val="40000"/>
              <a:lumOff val="60000"/>
            </a:schemeClr>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tabLst>
                <a:tab pos="10033000" algn="r"/>
              </a:tabLst>
            </a:pPr>
            <a:r>
              <a:rPr lang="en-US" sz="4400" dirty="0" err="1">
                <a:solidFill>
                  <a:srgbClr val="000000"/>
                </a:solidFill>
              </a:rPr>
              <a:t>Thinglish</a:t>
            </a:r>
            <a:r>
              <a:rPr lang="en-US" sz="4400" dirty="0">
                <a:solidFill>
                  <a:srgbClr val="000000"/>
                </a:solidFill>
              </a:rPr>
              <a:t>:	</a:t>
            </a:r>
            <a:r>
              <a:rPr lang="en-US" sz="4400" dirty="0" err="1">
                <a:solidFill>
                  <a:srgbClr val="000000"/>
                </a:solidFill>
              </a:rPr>
              <a:t>Sprachschatz</a:t>
            </a:r>
            <a:r>
              <a:rPr lang="en-US" sz="4400" dirty="0">
                <a:solidFill>
                  <a:srgbClr val="000000"/>
                </a:solidFill>
              </a:rPr>
              <a:t> </a:t>
            </a:r>
            <a:r>
              <a:rPr lang="en-US" sz="4400" dirty="0" err="1">
                <a:solidFill>
                  <a:srgbClr val="000000"/>
                </a:solidFill>
              </a:rPr>
              <a:t>für</a:t>
            </a:r>
            <a:r>
              <a:rPr lang="en-US" sz="4400" dirty="0">
                <a:solidFill>
                  <a:srgbClr val="000000"/>
                </a:solidFill>
              </a:rPr>
              <a:t> </a:t>
            </a:r>
            <a:r>
              <a:rPr lang="en-US" sz="4400" dirty="0" err="1">
                <a:solidFill>
                  <a:srgbClr val="000000"/>
                </a:solidFill>
              </a:rPr>
              <a:t>IoT</a:t>
            </a:r>
            <a:endParaRPr lang="en-US" sz="4400" dirty="0">
              <a:solidFill>
                <a:srgbClr val="000000"/>
              </a:solidFill>
            </a:endParaRPr>
          </a:p>
        </p:txBody>
      </p:sp>
      <p:sp>
        <p:nvSpPr>
          <p:cNvPr id="64" name="Rechteck 63"/>
          <p:cNvSpPr/>
          <p:nvPr/>
        </p:nvSpPr>
        <p:spPr>
          <a:xfrm>
            <a:off x="4316658" y="3956365"/>
            <a:ext cx="10517830" cy="914400"/>
          </a:xfrm>
          <a:prstGeom prst="rect">
            <a:avLst/>
          </a:prstGeom>
          <a:solidFill>
            <a:schemeClr val="accent2">
              <a:lumMod val="40000"/>
              <a:lumOff val="60000"/>
            </a:schemeClr>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tabLst>
                <a:tab pos="10033000" algn="r"/>
              </a:tabLst>
            </a:pPr>
            <a:r>
              <a:rPr lang="en-US" sz="4400" dirty="0">
                <a:solidFill>
                  <a:srgbClr val="000000"/>
                </a:solidFill>
              </a:rPr>
              <a:t>ONCE: 	</a:t>
            </a:r>
            <a:r>
              <a:rPr lang="en-US" sz="4400" dirty="0" err="1">
                <a:solidFill>
                  <a:srgbClr val="000000"/>
                </a:solidFill>
              </a:rPr>
              <a:t>IoT</a:t>
            </a:r>
            <a:r>
              <a:rPr lang="en-US" sz="4400" dirty="0">
                <a:solidFill>
                  <a:srgbClr val="000000"/>
                </a:solidFill>
              </a:rPr>
              <a:t>-Web </a:t>
            </a:r>
            <a:r>
              <a:rPr lang="en-US" sz="4400" dirty="0" err="1">
                <a:solidFill>
                  <a:srgbClr val="000000"/>
                </a:solidFill>
              </a:rPr>
              <a:t>Betriebsystem</a:t>
            </a:r>
            <a:endParaRPr lang="en-US" sz="4400" dirty="0">
              <a:solidFill>
                <a:srgbClr val="000000"/>
              </a:solidFill>
            </a:endParaRPr>
          </a:p>
        </p:txBody>
      </p:sp>
      <p:sp>
        <p:nvSpPr>
          <p:cNvPr id="65" name="Rechteck 64"/>
          <p:cNvSpPr/>
          <p:nvPr/>
        </p:nvSpPr>
        <p:spPr>
          <a:xfrm>
            <a:off x="4311342" y="5134106"/>
            <a:ext cx="10517830" cy="914400"/>
          </a:xfrm>
          <a:prstGeom prst="rect">
            <a:avLst/>
          </a:prstGeom>
          <a:solidFill>
            <a:schemeClr val="accent2">
              <a:lumMod val="40000"/>
              <a:lumOff val="60000"/>
            </a:schemeClr>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tabLst>
                <a:tab pos="10033000" algn="r"/>
              </a:tabLst>
            </a:pPr>
            <a:r>
              <a:rPr lang="en-US" sz="4400" dirty="0">
                <a:solidFill>
                  <a:srgbClr val="000000"/>
                </a:solidFill>
              </a:rPr>
              <a:t>EAMD.ucp: 	Repository und Tooling</a:t>
            </a:r>
          </a:p>
        </p:txBody>
      </p:sp>
      <p:sp>
        <p:nvSpPr>
          <p:cNvPr id="66" name="Rechteck 65"/>
          <p:cNvSpPr/>
          <p:nvPr/>
        </p:nvSpPr>
        <p:spPr>
          <a:xfrm>
            <a:off x="4267200" y="6311848"/>
            <a:ext cx="10517830" cy="914400"/>
          </a:xfrm>
          <a:prstGeom prst="rect">
            <a:avLst/>
          </a:prstGeom>
          <a:solidFill>
            <a:schemeClr val="accent2">
              <a:lumMod val="40000"/>
              <a:lumOff val="60000"/>
            </a:schemeClr>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tabLst>
                <a:tab pos="10033000" algn="r"/>
              </a:tabLst>
            </a:pPr>
            <a:r>
              <a:rPr lang="en-US" sz="4400" dirty="0" err="1">
                <a:solidFill>
                  <a:srgbClr val="000000"/>
                </a:solidFill>
              </a:rPr>
              <a:t>WebBeans</a:t>
            </a:r>
            <a:r>
              <a:rPr lang="en-US" sz="4400" dirty="0">
                <a:solidFill>
                  <a:srgbClr val="000000"/>
                </a:solidFill>
              </a:rPr>
              <a:t>: 	</a:t>
            </a:r>
            <a:r>
              <a:rPr lang="en-US" sz="4400" dirty="0" err="1">
                <a:solidFill>
                  <a:srgbClr val="000000"/>
                </a:solidFill>
              </a:rPr>
              <a:t>DnD</a:t>
            </a:r>
            <a:r>
              <a:rPr lang="en-US" sz="4400" dirty="0">
                <a:solidFill>
                  <a:srgbClr val="000000"/>
                </a:solidFill>
              </a:rPr>
              <a:t> Component </a:t>
            </a:r>
            <a:r>
              <a:rPr lang="en-US" sz="4400" dirty="0" err="1">
                <a:solidFill>
                  <a:srgbClr val="000000"/>
                </a:solidFill>
              </a:rPr>
              <a:t>Entwicklung</a:t>
            </a:r>
            <a:endParaRPr lang="en-US" sz="4400" dirty="0">
              <a:solidFill>
                <a:srgbClr val="000000"/>
              </a:solidFill>
            </a:endParaRPr>
          </a:p>
        </p:txBody>
      </p:sp>
      <p:sp>
        <p:nvSpPr>
          <p:cNvPr id="67" name="Rechteck 66"/>
          <p:cNvSpPr/>
          <p:nvPr/>
        </p:nvSpPr>
        <p:spPr>
          <a:xfrm>
            <a:off x="4271458" y="7803194"/>
            <a:ext cx="10517830" cy="914400"/>
          </a:xfrm>
          <a:prstGeom prst="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tabLst>
                <a:tab pos="10033000" algn="r"/>
              </a:tabLst>
            </a:pPr>
            <a:r>
              <a:rPr lang="en-US" sz="4400" dirty="0">
                <a:solidFill>
                  <a:srgbClr val="000000"/>
                </a:solidFill>
              </a:rPr>
              <a:t>Managed Environment 	4.0</a:t>
            </a:r>
          </a:p>
        </p:txBody>
      </p:sp>
    </p:spTree>
    <p:extLst>
      <p:ext uri="{BB962C8B-B14F-4D97-AF65-F5344CB8AC3E}">
        <p14:creationId xmlns:p14="http://schemas.microsoft.com/office/powerpoint/2010/main" val="4382110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endParaRPr lang="de-DE" dirty="0"/>
          </a:p>
        </p:txBody>
      </p:sp>
      <p:sp>
        <p:nvSpPr>
          <p:cNvPr id="5" name="Datumsplatzhalter 4"/>
          <p:cNvSpPr>
            <a:spLocks noGrp="1"/>
          </p:cNvSpPr>
          <p:nvPr>
            <p:ph type="dt" sz="half" idx="10"/>
          </p:nvPr>
        </p:nvSpPr>
        <p:spPr/>
        <p:txBody>
          <a:bodyPr/>
          <a:lstStyle/>
          <a:p>
            <a:fld id="{5909A1AF-9EA5-354D-815E-2616C6BD4E44}" type="datetime1">
              <a:rPr lang="de-DE" smtClean="0">
                <a:solidFill>
                  <a:srgbClr val="FFFFFF"/>
                </a:solidFill>
                <a:latin typeface="Calibri"/>
              </a:rPr>
              <a:pPr/>
              <a:t>07.10.18</a:t>
            </a:fld>
            <a:endParaRPr lang="de-DE" dirty="0">
              <a:solidFill>
                <a:srgbClr val="FFFFFF"/>
              </a:solidFill>
              <a:latin typeface="Calibri"/>
            </a:endParaRPr>
          </a:p>
        </p:txBody>
      </p:sp>
      <p:sp>
        <p:nvSpPr>
          <p:cNvPr id="6" name="Fußzeilenplatzhalter 5"/>
          <p:cNvSpPr>
            <a:spLocks noGrp="1"/>
          </p:cNvSpPr>
          <p:nvPr>
            <p:ph type="ftr" sz="quarter" idx="11"/>
          </p:nvPr>
        </p:nvSpPr>
        <p:spPr/>
        <p:txBody>
          <a:bodyPr/>
          <a:lstStyle/>
          <a:p>
            <a:r>
              <a:rPr lang="de-DE" dirty="0">
                <a:solidFill>
                  <a:srgbClr val="FFFFFF"/>
                </a:solidFill>
                <a:latin typeface="Calibri"/>
              </a:rPr>
              <a:t>© </a:t>
            </a:r>
            <a:r>
              <a:rPr lang="de-DE" dirty="0" err="1">
                <a:solidFill>
                  <a:srgbClr val="FFFFFF"/>
                </a:solidFill>
                <a:latin typeface="Calibri"/>
              </a:rPr>
              <a:t>Cerulean</a:t>
            </a:r>
            <a:r>
              <a:rPr lang="de-DE" dirty="0">
                <a:solidFill>
                  <a:srgbClr val="FFFFFF"/>
                </a:solidFill>
                <a:latin typeface="Calibri"/>
              </a:rPr>
              <a:t>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srgbClr val="FFFFFF"/>
                </a:solidFill>
                <a:latin typeface="Calibri"/>
              </a:rPr>
              <a:pPr/>
              <a:t>51</a:t>
            </a:fld>
            <a:endParaRPr lang="de-DE" dirty="0">
              <a:solidFill>
                <a:srgbClr val="FFFFFF"/>
              </a:solidFill>
              <a:latin typeface="Calibri"/>
            </a:endParaRPr>
          </a:p>
        </p:txBody>
      </p:sp>
      <p:sp>
        <p:nvSpPr>
          <p:cNvPr id="9" name="Richtungspfeil 8"/>
          <p:cNvSpPr/>
          <p:nvPr/>
        </p:nvSpPr>
        <p:spPr>
          <a:xfrm flipH="1">
            <a:off x="2744901" y="2237027"/>
            <a:ext cx="1893861" cy="6877065"/>
          </a:xfrm>
          <a:prstGeom prst="homePlat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dirty="0">
              <a:solidFill>
                <a:srgbClr val="FFFFFF"/>
              </a:solidFill>
            </a:endParaRPr>
          </a:p>
        </p:txBody>
      </p:sp>
      <p:sp>
        <p:nvSpPr>
          <p:cNvPr id="11" name="Rechteck 10"/>
          <p:cNvSpPr/>
          <p:nvPr/>
        </p:nvSpPr>
        <p:spPr>
          <a:xfrm>
            <a:off x="3943212" y="2394515"/>
            <a:ext cx="13735188" cy="6601459"/>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dirty="0">
              <a:solidFill>
                <a:srgbClr val="000000"/>
              </a:solidFill>
            </a:endParaRPr>
          </a:p>
        </p:txBody>
      </p:sp>
      <p:sp>
        <p:nvSpPr>
          <p:cNvPr id="13" name="Abgerundetes Rechteck 12"/>
          <p:cNvSpPr/>
          <p:nvPr/>
        </p:nvSpPr>
        <p:spPr>
          <a:xfrm>
            <a:off x="984260" y="2778624"/>
            <a:ext cx="2342144" cy="579387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de-DE" dirty="0">
              <a:solidFill>
                <a:srgbClr val="000000"/>
              </a:solidFill>
            </a:endParaRPr>
          </a:p>
        </p:txBody>
      </p:sp>
      <p:grpSp>
        <p:nvGrpSpPr>
          <p:cNvPr id="62" name="Gruppierung 61"/>
          <p:cNvGrpSpPr/>
          <p:nvPr/>
        </p:nvGrpSpPr>
        <p:grpSpPr>
          <a:xfrm>
            <a:off x="1292165" y="2991355"/>
            <a:ext cx="1725451" cy="5428745"/>
            <a:chOff x="1292165" y="3248561"/>
            <a:chExt cx="1725451" cy="3934649"/>
          </a:xfrm>
        </p:grpSpPr>
        <p:sp>
          <p:nvSpPr>
            <p:cNvPr id="55" name="Abgerundetes Rechteck 54"/>
            <p:cNvSpPr/>
            <p:nvPr/>
          </p:nvSpPr>
          <p:spPr>
            <a:xfrm>
              <a:off x="1300254" y="3248561"/>
              <a:ext cx="1717362" cy="638250"/>
            </a:xfrm>
            <a:prstGeom prst="round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000000"/>
                  </a:solidFill>
                </a:rPr>
                <a:t>4.0</a:t>
              </a:r>
            </a:p>
          </p:txBody>
        </p:sp>
        <p:sp>
          <p:nvSpPr>
            <p:cNvPr id="56" name="Abgerundetes Rechteck 55"/>
            <p:cNvSpPr/>
            <p:nvPr/>
          </p:nvSpPr>
          <p:spPr>
            <a:xfrm>
              <a:off x="1300254" y="5509619"/>
              <a:ext cx="1717362" cy="638250"/>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00" dirty="0">
                  <a:solidFill>
                    <a:srgbClr val="FFFFFF"/>
                  </a:solidFill>
                </a:rPr>
                <a:t>EAMD Repository</a:t>
              </a:r>
              <a:r>
                <a:rPr lang="de-DE" sz="1650" dirty="0">
                  <a:solidFill>
                    <a:srgbClr val="FFFFFF"/>
                  </a:solidFill>
                </a:rPr>
                <a:t/>
              </a:r>
              <a:br>
                <a:rPr lang="de-DE" sz="1650" dirty="0">
                  <a:solidFill>
                    <a:srgbClr val="FFFFFF"/>
                  </a:solidFill>
                </a:rPr>
              </a:br>
              <a:r>
                <a:rPr lang="de-DE" sz="1650" dirty="0">
                  <a:solidFill>
                    <a:srgbClr val="FFFFFF"/>
                  </a:solidFill>
                </a:rPr>
                <a:t>Neo4J</a:t>
              </a:r>
            </a:p>
          </p:txBody>
        </p:sp>
        <p:sp>
          <p:nvSpPr>
            <p:cNvPr id="57" name="Abgerundetes Rechteck 56"/>
            <p:cNvSpPr/>
            <p:nvPr/>
          </p:nvSpPr>
          <p:spPr>
            <a:xfrm rot="16200000">
              <a:off x="790605" y="4468558"/>
              <a:ext cx="1471920" cy="452621"/>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Structr</a:t>
              </a:r>
              <a:r>
                <a:rPr lang="de-DE" sz="1650" dirty="0">
                  <a:solidFill>
                    <a:srgbClr val="FFFFFF"/>
                  </a:solidFill>
                </a:rPr>
                <a:t> IDE</a:t>
              </a:r>
            </a:p>
          </p:txBody>
        </p:sp>
        <p:sp>
          <p:nvSpPr>
            <p:cNvPr id="58" name="Abgerundetes Rechteck 57"/>
            <p:cNvSpPr/>
            <p:nvPr/>
          </p:nvSpPr>
          <p:spPr>
            <a:xfrm>
              <a:off x="1834530" y="3958907"/>
              <a:ext cx="1183086" cy="148296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Wo-</a:t>
              </a:r>
              <a:r>
                <a:rPr lang="de-DE" sz="1650" dirty="0" err="1">
                  <a:solidFill>
                    <a:srgbClr val="FFFFFF"/>
                  </a:solidFill>
                </a:rPr>
                <a:t>Da.de</a:t>
              </a:r>
              <a:endParaRPr lang="de-DE" sz="1650" dirty="0">
                <a:solidFill>
                  <a:srgbClr val="FFFFFF"/>
                </a:solidFill>
              </a:endParaRPr>
            </a:p>
            <a:p>
              <a:pPr algn="ctr" defTabSz="685800"/>
              <a:endParaRPr lang="de-DE" sz="1650" dirty="0">
                <a:solidFill>
                  <a:srgbClr val="FFFFFF"/>
                </a:solidFill>
              </a:endParaRPr>
            </a:p>
            <a:p>
              <a:pPr algn="ctr" defTabSz="685800"/>
              <a:r>
                <a:rPr lang="de-DE" sz="1650" dirty="0">
                  <a:solidFill>
                    <a:srgbClr val="FFFFFF"/>
                  </a:solidFill>
                </a:rPr>
                <a:t>Web</a:t>
              </a:r>
            </a:p>
            <a:p>
              <a:pPr algn="ctr" defTabSz="685800"/>
              <a:r>
                <a:rPr lang="de-DE" sz="1650" dirty="0" err="1">
                  <a:solidFill>
                    <a:srgbClr val="FFFFFF"/>
                  </a:solidFill>
                </a:rPr>
                <a:t>Beans</a:t>
              </a:r>
              <a:endParaRPr lang="de-DE" sz="1650" dirty="0">
                <a:solidFill>
                  <a:srgbClr val="FFFFFF"/>
                </a:solidFill>
              </a:endParaRPr>
            </a:p>
          </p:txBody>
        </p:sp>
        <p:sp>
          <p:nvSpPr>
            <p:cNvPr id="59" name="Abgerundetes Rechteck 58"/>
            <p:cNvSpPr/>
            <p:nvPr/>
          </p:nvSpPr>
          <p:spPr>
            <a:xfrm>
              <a:off x="1292165" y="6210625"/>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Web </a:t>
              </a:r>
              <a:r>
                <a:rPr lang="de-DE" sz="1650" dirty="0" err="1">
                  <a:solidFill>
                    <a:srgbClr val="FFFFFF"/>
                  </a:solidFill>
                </a:rPr>
                <a:t>Beans</a:t>
              </a:r>
              <a:endParaRPr lang="de-DE" sz="1650" dirty="0">
                <a:solidFill>
                  <a:srgbClr val="FFFFFF"/>
                </a:solidFill>
              </a:endParaRPr>
            </a:p>
          </p:txBody>
        </p:sp>
        <p:sp>
          <p:nvSpPr>
            <p:cNvPr id="60" name="Abgerundetes Rechteck 59"/>
            <p:cNvSpPr/>
            <p:nvPr/>
          </p:nvSpPr>
          <p:spPr>
            <a:xfrm>
              <a:off x="1292165" y="6568924"/>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Once</a:t>
              </a:r>
              <a:endParaRPr lang="de-DE" sz="1650" dirty="0">
                <a:solidFill>
                  <a:srgbClr val="FFFFFF"/>
                </a:solidFill>
              </a:endParaRPr>
            </a:p>
          </p:txBody>
        </p:sp>
        <p:sp>
          <p:nvSpPr>
            <p:cNvPr id="61" name="Abgerundetes Rechteck 60"/>
            <p:cNvSpPr/>
            <p:nvPr/>
          </p:nvSpPr>
          <p:spPr>
            <a:xfrm>
              <a:off x="1292165" y="6927221"/>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Thinglish</a:t>
              </a:r>
              <a:endParaRPr lang="de-DE" sz="1650" dirty="0">
                <a:solidFill>
                  <a:srgbClr val="FFFFFF"/>
                </a:solidFill>
              </a:endParaRPr>
            </a:p>
          </p:txBody>
        </p:sp>
      </p:grpSp>
      <p:sp>
        <p:nvSpPr>
          <p:cNvPr id="18" name="Textplatzhalter 8"/>
          <p:cNvSpPr txBox="1">
            <a:spLocks/>
          </p:cNvSpPr>
          <p:nvPr/>
        </p:nvSpPr>
        <p:spPr>
          <a:xfrm>
            <a:off x="4009642" y="2565780"/>
            <a:ext cx="6635631" cy="804860"/>
          </a:xfrm>
          <a:prstGeom prst="rect">
            <a:avLst/>
          </a:prstGeom>
          <a:solidFill>
            <a:schemeClr val="bg2">
              <a:lumMod val="20000"/>
              <a:lumOff val="80000"/>
            </a:schemeClr>
          </a:solidFill>
        </p:spPr>
        <p:txBody>
          <a:bodyPr/>
          <a:lstStyle>
            <a:lvl1pPr marL="612313" marR="0" indent="-612313" algn="l" defTabSz="1632832" rtl="0" eaLnBrk="1" fontAlgn="auto" latinLnBrk="0" hangingPunct="1">
              <a:lnSpc>
                <a:spcPct val="100000"/>
              </a:lnSpc>
              <a:spcBef>
                <a:spcPct val="20000"/>
              </a:spcBef>
              <a:spcAft>
                <a:spcPts val="0"/>
              </a:spcAft>
              <a:buClr>
                <a:schemeClr val="accent1"/>
              </a:buClr>
              <a:buSzTx/>
              <a:buFont typeface="Wingdings 3" pitchFamily="18" charset="2"/>
              <a:buChar char=""/>
              <a:tabLst/>
              <a:defRPr sz="5700" kern="1200">
                <a:solidFill>
                  <a:schemeClr val="tx1"/>
                </a:solidFill>
                <a:latin typeface="Helvetica" charset="0"/>
                <a:ea typeface="Helvetica" charset="0"/>
                <a:cs typeface="Helvetica" charset="0"/>
              </a:defRPr>
            </a:lvl1pPr>
            <a:lvl2pPr marL="1326675" marR="0" indent="-510260" algn="l" defTabSz="1632832" rtl="0" eaLnBrk="1" fontAlgn="auto" latinLnBrk="0" hangingPunct="1">
              <a:lnSpc>
                <a:spcPct val="100000"/>
              </a:lnSpc>
              <a:spcBef>
                <a:spcPct val="20000"/>
              </a:spcBef>
              <a:spcAft>
                <a:spcPts val="0"/>
              </a:spcAft>
              <a:buClr>
                <a:srgbClr val="83B819"/>
              </a:buClr>
              <a:buSzTx/>
              <a:buFont typeface="Wingdings 2" pitchFamily="18" charset="2"/>
              <a:buChar char=""/>
              <a:tabLst/>
              <a:defRPr sz="5000" kern="1200">
                <a:solidFill>
                  <a:schemeClr val="tx1"/>
                </a:solidFill>
                <a:latin typeface="Helvetica" charset="0"/>
                <a:ea typeface="Helvetica" charset="0"/>
                <a:cs typeface="Helvetica" charset="0"/>
              </a:defRPr>
            </a:lvl2pPr>
            <a:lvl3pPr marL="2041039" marR="0" indent="-408207" algn="l" defTabSz="1632832" rtl="0" eaLnBrk="1" fontAlgn="auto" latinLnBrk="0" hangingPunct="1">
              <a:lnSpc>
                <a:spcPct val="100000"/>
              </a:lnSpc>
              <a:spcBef>
                <a:spcPct val="20000"/>
              </a:spcBef>
              <a:spcAft>
                <a:spcPts val="0"/>
              </a:spcAft>
              <a:buClr>
                <a:srgbClr val="009999"/>
              </a:buClr>
              <a:buSzTx/>
              <a:buFont typeface="Wingdings 2" pitchFamily="18" charset="2"/>
              <a:buChar char=""/>
              <a:tabLst/>
              <a:defRPr sz="4300" kern="1200">
                <a:solidFill>
                  <a:schemeClr val="tx1"/>
                </a:solidFill>
                <a:latin typeface="Helvetica" charset="0"/>
                <a:ea typeface="Helvetica" charset="0"/>
                <a:cs typeface="Helvetica" charset="0"/>
              </a:defRPr>
            </a:lvl3pPr>
            <a:lvl4pPr marL="2857454" marR="0" indent="-408207"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sz="3600" kern="1200">
                <a:solidFill>
                  <a:schemeClr val="tx1"/>
                </a:solidFill>
                <a:latin typeface="Helvetica" charset="0"/>
                <a:ea typeface="Helvetica" charset="0"/>
                <a:cs typeface="Helvetica" charset="0"/>
              </a:defRPr>
            </a:lvl4pPr>
            <a:lvl5pPr marL="3673869" marR="0" indent="-408207" algn="l" defTabSz="1632832" rtl="0" eaLnBrk="1" fontAlgn="auto" latinLnBrk="0" hangingPunct="1">
              <a:lnSpc>
                <a:spcPct val="100000"/>
              </a:lnSpc>
              <a:spcBef>
                <a:spcPct val="20000"/>
              </a:spcBef>
              <a:spcAft>
                <a:spcPts val="0"/>
              </a:spcAft>
              <a:buClrTx/>
              <a:buSzTx/>
              <a:buFont typeface="Arial" pitchFamily="34" charset="0"/>
              <a:buChar char="»"/>
              <a:tabLst/>
              <a:defRPr sz="3600" kern="1200">
                <a:solidFill>
                  <a:schemeClr val="tx1"/>
                </a:solidFill>
                <a:latin typeface="Helvetica" charset="0"/>
                <a:ea typeface="Helvetica" charset="0"/>
                <a:cs typeface="Helvetica" charset="0"/>
              </a:defRPr>
            </a:lvl5pPr>
            <a:lvl6pPr marL="4490286"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6pPr>
            <a:lvl7pPr marL="5306700"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7pPr>
            <a:lvl8pPr marL="6123115"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8pPr>
            <a:lvl9pPr marL="6939532"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9pPr>
          </a:lstStyle>
          <a:p>
            <a:pPr marL="0" indent="0">
              <a:buClr>
                <a:srgbClr val="0B6DBC"/>
              </a:buClr>
              <a:buFont typeface="Wingdings 3" pitchFamily="18" charset="2"/>
              <a:buNone/>
            </a:pPr>
            <a:r>
              <a:rPr lang="de-DE" sz="4800" dirty="0">
                <a:solidFill>
                  <a:srgbClr val="000000"/>
                </a:solidFill>
              </a:rPr>
              <a:t>Was ist </a:t>
            </a:r>
            <a:r>
              <a:rPr lang="de-DE" sz="4800" dirty="0" err="1">
                <a:solidFill>
                  <a:srgbClr val="000000"/>
                </a:solidFill>
              </a:rPr>
              <a:t>Thinglish</a:t>
            </a:r>
            <a:endParaRPr lang="de-DE" sz="4800" dirty="0">
              <a:solidFill>
                <a:srgbClr val="000000"/>
              </a:solidFill>
            </a:endParaRPr>
          </a:p>
        </p:txBody>
      </p:sp>
      <p:sp>
        <p:nvSpPr>
          <p:cNvPr id="19" name="Inhaltsplatzhalter 6"/>
          <p:cNvSpPr txBox="1">
            <a:spLocks/>
          </p:cNvSpPr>
          <p:nvPr/>
        </p:nvSpPr>
        <p:spPr>
          <a:xfrm>
            <a:off x="4009642" y="3488757"/>
            <a:ext cx="6635631" cy="5507217"/>
          </a:xfrm>
          <a:prstGeom prst="rect">
            <a:avLst/>
          </a:prstGeom>
          <a:solidFill>
            <a:schemeClr val="bg2">
              <a:lumMod val="20000"/>
              <a:lumOff val="80000"/>
            </a:schemeClr>
          </a:solidFill>
        </p:spPr>
        <p:txBody>
          <a:bodyPr>
            <a:normAutofit/>
          </a:bodyPr>
          <a:lstStyle>
            <a:lvl1pPr marL="612313" marR="0" indent="-612313" algn="l" defTabSz="1632832" rtl="0" eaLnBrk="1" fontAlgn="auto" latinLnBrk="0" hangingPunct="1">
              <a:lnSpc>
                <a:spcPct val="100000"/>
              </a:lnSpc>
              <a:spcBef>
                <a:spcPct val="20000"/>
              </a:spcBef>
              <a:spcAft>
                <a:spcPts val="0"/>
              </a:spcAft>
              <a:buClr>
                <a:schemeClr val="accent1"/>
              </a:buClr>
              <a:buSzTx/>
              <a:buFont typeface="Wingdings 3" pitchFamily="18" charset="2"/>
              <a:buChar char=""/>
              <a:tabLst/>
              <a:defRPr sz="5700" kern="1200">
                <a:solidFill>
                  <a:schemeClr val="tx1"/>
                </a:solidFill>
                <a:latin typeface="Helvetica" charset="0"/>
                <a:ea typeface="Helvetica" charset="0"/>
                <a:cs typeface="Helvetica" charset="0"/>
              </a:defRPr>
            </a:lvl1pPr>
            <a:lvl2pPr marL="1326675" marR="0" indent="-510260" algn="l" defTabSz="1632832" rtl="0" eaLnBrk="1" fontAlgn="auto" latinLnBrk="0" hangingPunct="1">
              <a:lnSpc>
                <a:spcPct val="100000"/>
              </a:lnSpc>
              <a:spcBef>
                <a:spcPct val="20000"/>
              </a:spcBef>
              <a:spcAft>
                <a:spcPts val="0"/>
              </a:spcAft>
              <a:buClr>
                <a:srgbClr val="83B819"/>
              </a:buClr>
              <a:buSzTx/>
              <a:buFont typeface="Wingdings 2" pitchFamily="18" charset="2"/>
              <a:buChar char=""/>
              <a:tabLst/>
              <a:defRPr sz="5000" kern="1200">
                <a:solidFill>
                  <a:schemeClr val="tx1"/>
                </a:solidFill>
                <a:latin typeface="Helvetica" charset="0"/>
                <a:ea typeface="Helvetica" charset="0"/>
                <a:cs typeface="Helvetica" charset="0"/>
              </a:defRPr>
            </a:lvl2pPr>
            <a:lvl3pPr marL="2041039" marR="0" indent="-408207" algn="l" defTabSz="1632832" rtl="0" eaLnBrk="1" fontAlgn="auto" latinLnBrk="0" hangingPunct="1">
              <a:lnSpc>
                <a:spcPct val="100000"/>
              </a:lnSpc>
              <a:spcBef>
                <a:spcPct val="20000"/>
              </a:spcBef>
              <a:spcAft>
                <a:spcPts val="0"/>
              </a:spcAft>
              <a:buClr>
                <a:srgbClr val="009999"/>
              </a:buClr>
              <a:buSzTx/>
              <a:buFont typeface="Wingdings 2" pitchFamily="18" charset="2"/>
              <a:buChar char=""/>
              <a:tabLst/>
              <a:defRPr sz="4300" kern="1200">
                <a:solidFill>
                  <a:schemeClr val="tx1"/>
                </a:solidFill>
                <a:latin typeface="Helvetica" charset="0"/>
                <a:ea typeface="Helvetica" charset="0"/>
                <a:cs typeface="Helvetica" charset="0"/>
              </a:defRPr>
            </a:lvl3pPr>
            <a:lvl4pPr marL="2857454" marR="0" indent="-408207"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sz="3600" kern="1200">
                <a:solidFill>
                  <a:schemeClr val="tx1"/>
                </a:solidFill>
                <a:latin typeface="Helvetica" charset="0"/>
                <a:ea typeface="Helvetica" charset="0"/>
                <a:cs typeface="Helvetica" charset="0"/>
              </a:defRPr>
            </a:lvl4pPr>
            <a:lvl5pPr marL="3673869" marR="0" indent="-408207" algn="l" defTabSz="1632832" rtl="0" eaLnBrk="1" fontAlgn="auto" latinLnBrk="0" hangingPunct="1">
              <a:lnSpc>
                <a:spcPct val="100000"/>
              </a:lnSpc>
              <a:spcBef>
                <a:spcPct val="20000"/>
              </a:spcBef>
              <a:spcAft>
                <a:spcPts val="0"/>
              </a:spcAft>
              <a:buClrTx/>
              <a:buSzTx/>
              <a:buFont typeface="Arial" pitchFamily="34" charset="0"/>
              <a:buChar char="»"/>
              <a:tabLst/>
              <a:defRPr sz="3600" kern="1200">
                <a:solidFill>
                  <a:schemeClr val="tx1"/>
                </a:solidFill>
                <a:latin typeface="Helvetica" charset="0"/>
                <a:ea typeface="Helvetica" charset="0"/>
                <a:cs typeface="Helvetica" charset="0"/>
              </a:defRPr>
            </a:lvl5pPr>
            <a:lvl6pPr marL="4490286"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6pPr>
            <a:lvl7pPr marL="5306700"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7pPr>
            <a:lvl8pPr marL="6123115"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8pPr>
            <a:lvl9pPr marL="6939532"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9pPr>
          </a:lstStyle>
          <a:p>
            <a:pPr marL="0" indent="0" defTabSz="914400">
              <a:spcBef>
                <a:spcPts val="0"/>
              </a:spcBef>
              <a:buClrTx/>
              <a:buFontTx/>
              <a:buNone/>
            </a:pPr>
            <a:r>
              <a:rPr lang="de-DE" sz="3600" dirty="0">
                <a:solidFill>
                  <a:srgbClr val="000000"/>
                </a:solidFill>
              </a:rPr>
              <a:t>Ein Sprachschatz der besteh-ende Programmiersprachen erweitert und vereinheitlicht.</a:t>
            </a:r>
          </a:p>
          <a:p>
            <a:pPr marL="0" indent="0" defTabSz="914400">
              <a:spcBef>
                <a:spcPts val="0"/>
              </a:spcBef>
              <a:buClrTx/>
              <a:buFontTx/>
              <a:buNone/>
            </a:pPr>
            <a:endParaRPr lang="de-DE" sz="3600" dirty="0">
              <a:solidFill>
                <a:srgbClr val="000000"/>
              </a:solidFill>
            </a:endParaRPr>
          </a:p>
          <a:p>
            <a:pPr marL="0" indent="0" defTabSz="914400">
              <a:spcBef>
                <a:spcPts val="0"/>
              </a:spcBef>
              <a:buClrTx/>
              <a:buFontTx/>
              <a:buNone/>
            </a:pPr>
            <a:r>
              <a:rPr lang="de-DE" sz="3600" dirty="0">
                <a:solidFill>
                  <a:srgbClr val="000000"/>
                </a:solidFill>
              </a:rPr>
              <a:t>Liegt vor für </a:t>
            </a:r>
            <a:r>
              <a:rPr lang="de-DE" sz="3600" dirty="0" err="1">
                <a:solidFill>
                  <a:srgbClr val="000000"/>
                </a:solidFill>
              </a:rPr>
              <a:t>Javascript</a:t>
            </a:r>
            <a:r>
              <a:rPr lang="de-DE" sz="3600" dirty="0">
                <a:solidFill>
                  <a:srgbClr val="000000"/>
                </a:solidFill>
              </a:rPr>
              <a:t>, </a:t>
            </a:r>
            <a:r>
              <a:rPr lang="de-DE" sz="3600" dirty="0" err="1">
                <a:solidFill>
                  <a:srgbClr val="000000"/>
                </a:solidFill>
              </a:rPr>
              <a:t>Typescript</a:t>
            </a:r>
            <a:r>
              <a:rPr lang="de-DE" sz="3600" dirty="0">
                <a:solidFill>
                  <a:srgbClr val="000000"/>
                </a:solidFill>
              </a:rPr>
              <a:t> und Java,</a:t>
            </a:r>
          </a:p>
          <a:p>
            <a:pPr marL="0" indent="0" defTabSz="914400">
              <a:spcBef>
                <a:spcPts val="0"/>
              </a:spcBef>
              <a:buClrTx/>
              <a:buFontTx/>
              <a:buNone/>
            </a:pPr>
            <a:endParaRPr lang="de-DE" sz="3600" dirty="0">
              <a:solidFill>
                <a:srgbClr val="000000"/>
              </a:solidFill>
            </a:endParaRPr>
          </a:p>
          <a:p>
            <a:pPr marL="0" indent="0" defTabSz="914400">
              <a:spcBef>
                <a:spcPts val="0"/>
              </a:spcBef>
              <a:buClrTx/>
              <a:buFontTx/>
              <a:buNone/>
            </a:pPr>
            <a:r>
              <a:rPr lang="de-DE" sz="3600" dirty="0">
                <a:solidFill>
                  <a:srgbClr val="000000"/>
                </a:solidFill>
              </a:rPr>
              <a:t>also den wichtigsten Sprachen für Web und </a:t>
            </a:r>
            <a:r>
              <a:rPr lang="de-DE" sz="3600" dirty="0" err="1">
                <a:solidFill>
                  <a:srgbClr val="000000"/>
                </a:solidFill>
              </a:rPr>
              <a:t>IoT</a:t>
            </a:r>
            <a:r>
              <a:rPr lang="de-DE" sz="3600" dirty="0">
                <a:solidFill>
                  <a:srgbClr val="000000"/>
                </a:solidFill>
              </a:rPr>
              <a:t>.</a:t>
            </a:r>
          </a:p>
        </p:txBody>
      </p:sp>
      <p:sp>
        <p:nvSpPr>
          <p:cNvPr id="20" name="Textplatzhalter 9"/>
          <p:cNvSpPr txBox="1">
            <a:spLocks/>
          </p:cNvSpPr>
          <p:nvPr/>
        </p:nvSpPr>
        <p:spPr>
          <a:xfrm>
            <a:off x="10887762" y="2565780"/>
            <a:ext cx="6638238" cy="804860"/>
          </a:xfrm>
          <a:prstGeom prst="rect">
            <a:avLst/>
          </a:prstGeom>
          <a:solidFill>
            <a:schemeClr val="bg2">
              <a:lumMod val="20000"/>
              <a:lumOff val="80000"/>
            </a:schemeClr>
          </a:solidFill>
        </p:spPr>
        <p:txBody>
          <a:bodyPr/>
          <a:lstStyle>
            <a:lvl1pPr marL="612313" marR="0" indent="-612313" algn="l" defTabSz="1632832" rtl="0" eaLnBrk="1" fontAlgn="auto" latinLnBrk="0" hangingPunct="1">
              <a:lnSpc>
                <a:spcPct val="100000"/>
              </a:lnSpc>
              <a:spcBef>
                <a:spcPct val="20000"/>
              </a:spcBef>
              <a:spcAft>
                <a:spcPts val="0"/>
              </a:spcAft>
              <a:buClr>
                <a:schemeClr val="accent1"/>
              </a:buClr>
              <a:buSzTx/>
              <a:buFont typeface="Wingdings 3" pitchFamily="18" charset="2"/>
              <a:buChar char=""/>
              <a:tabLst/>
              <a:defRPr sz="5700" kern="1200">
                <a:solidFill>
                  <a:schemeClr val="tx1"/>
                </a:solidFill>
                <a:latin typeface="Helvetica" charset="0"/>
                <a:ea typeface="Helvetica" charset="0"/>
                <a:cs typeface="Helvetica" charset="0"/>
              </a:defRPr>
            </a:lvl1pPr>
            <a:lvl2pPr marL="1326675" marR="0" indent="-510260" algn="l" defTabSz="1632832" rtl="0" eaLnBrk="1" fontAlgn="auto" latinLnBrk="0" hangingPunct="1">
              <a:lnSpc>
                <a:spcPct val="100000"/>
              </a:lnSpc>
              <a:spcBef>
                <a:spcPct val="20000"/>
              </a:spcBef>
              <a:spcAft>
                <a:spcPts val="0"/>
              </a:spcAft>
              <a:buClr>
                <a:srgbClr val="83B819"/>
              </a:buClr>
              <a:buSzTx/>
              <a:buFont typeface="Wingdings 2" pitchFamily="18" charset="2"/>
              <a:buChar char=""/>
              <a:tabLst/>
              <a:defRPr sz="5000" kern="1200">
                <a:solidFill>
                  <a:schemeClr val="tx1"/>
                </a:solidFill>
                <a:latin typeface="Helvetica" charset="0"/>
                <a:ea typeface="Helvetica" charset="0"/>
                <a:cs typeface="Helvetica" charset="0"/>
              </a:defRPr>
            </a:lvl2pPr>
            <a:lvl3pPr marL="2041039" marR="0" indent="-408207" algn="l" defTabSz="1632832" rtl="0" eaLnBrk="1" fontAlgn="auto" latinLnBrk="0" hangingPunct="1">
              <a:lnSpc>
                <a:spcPct val="100000"/>
              </a:lnSpc>
              <a:spcBef>
                <a:spcPct val="20000"/>
              </a:spcBef>
              <a:spcAft>
                <a:spcPts val="0"/>
              </a:spcAft>
              <a:buClr>
                <a:srgbClr val="009999"/>
              </a:buClr>
              <a:buSzTx/>
              <a:buFont typeface="Wingdings 2" pitchFamily="18" charset="2"/>
              <a:buChar char=""/>
              <a:tabLst/>
              <a:defRPr sz="4300" kern="1200">
                <a:solidFill>
                  <a:schemeClr val="tx1"/>
                </a:solidFill>
                <a:latin typeface="Helvetica" charset="0"/>
                <a:ea typeface="Helvetica" charset="0"/>
                <a:cs typeface="Helvetica" charset="0"/>
              </a:defRPr>
            </a:lvl3pPr>
            <a:lvl4pPr marL="2857454" marR="0" indent="-408207"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sz="3600" kern="1200">
                <a:solidFill>
                  <a:schemeClr val="tx1"/>
                </a:solidFill>
                <a:latin typeface="Helvetica" charset="0"/>
                <a:ea typeface="Helvetica" charset="0"/>
                <a:cs typeface="Helvetica" charset="0"/>
              </a:defRPr>
            </a:lvl4pPr>
            <a:lvl5pPr marL="3673869" marR="0" indent="-408207" algn="l" defTabSz="1632832" rtl="0" eaLnBrk="1" fontAlgn="auto" latinLnBrk="0" hangingPunct="1">
              <a:lnSpc>
                <a:spcPct val="100000"/>
              </a:lnSpc>
              <a:spcBef>
                <a:spcPct val="20000"/>
              </a:spcBef>
              <a:spcAft>
                <a:spcPts val="0"/>
              </a:spcAft>
              <a:buClrTx/>
              <a:buSzTx/>
              <a:buFont typeface="Arial" pitchFamily="34" charset="0"/>
              <a:buChar char="»"/>
              <a:tabLst/>
              <a:defRPr sz="3600" kern="1200">
                <a:solidFill>
                  <a:schemeClr val="tx1"/>
                </a:solidFill>
                <a:latin typeface="Helvetica" charset="0"/>
                <a:ea typeface="Helvetica" charset="0"/>
                <a:cs typeface="Helvetica" charset="0"/>
              </a:defRPr>
            </a:lvl5pPr>
            <a:lvl6pPr marL="4490286"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6pPr>
            <a:lvl7pPr marL="5306700"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7pPr>
            <a:lvl8pPr marL="6123115"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8pPr>
            <a:lvl9pPr marL="6939532"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9pPr>
          </a:lstStyle>
          <a:p>
            <a:pPr marL="0" indent="0">
              <a:buClr>
                <a:srgbClr val="0B6DBC"/>
              </a:buClr>
              <a:buFont typeface="Wingdings 3" pitchFamily="18" charset="2"/>
              <a:buNone/>
            </a:pPr>
            <a:r>
              <a:rPr lang="de-DE" sz="4800" dirty="0">
                <a:solidFill>
                  <a:srgbClr val="000000"/>
                </a:solidFill>
              </a:rPr>
              <a:t>Eigenschaften</a:t>
            </a:r>
          </a:p>
        </p:txBody>
      </p:sp>
      <p:sp>
        <p:nvSpPr>
          <p:cNvPr id="21" name="Inhaltsplatzhalter 10"/>
          <p:cNvSpPr txBox="1">
            <a:spLocks/>
          </p:cNvSpPr>
          <p:nvPr/>
        </p:nvSpPr>
        <p:spPr>
          <a:xfrm>
            <a:off x="10887762" y="3488757"/>
            <a:ext cx="6638238" cy="5507217"/>
          </a:xfrm>
          <a:prstGeom prst="rect">
            <a:avLst/>
          </a:prstGeom>
          <a:solidFill>
            <a:schemeClr val="bg2">
              <a:lumMod val="20000"/>
              <a:lumOff val="80000"/>
            </a:schemeClr>
          </a:solidFill>
        </p:spPr>
        <p:txBody>
          <a:bodyPr/>
          <a:lstStyle>
            <a:lvl1pPr marL="612313" marR="0" indent="-612313" algn="l" defTabSz="1632832" rtl="0" eaLnBrk="1" fontAlgn="auto" latinLnBrk="0" hangingPunct="1">
              <a:lnSpc>
                <a:spcPct val="100000"/>
              </a:lnSpc>
              <a:spcBef>
                <a:spcPct val="20000"/>
              </a:spcBef>
              <a:spcAft>
                <a:spcPts val="0"/>
              </a:spcAft>
              <a:buClr>
                <a:schemeClr val="accent1"/>
              </a:buClr>
              <a:buSzTx/>
              <a:buFont typeface="Wingdings 3" pitchFamily="18" charset="2"/>
              <a:buChar char=""/>
              <a:tabLst/>
              <a:defRPr sz="5700" kern="1200">
                <a:solidFill>
                  <a:schemeClr val="tx1"/>
                </a:solidFill>
                <a:latin typeface="Helvetica" charset="0"/>
                <a:ea typeface="Helvetica" charset="0"/>
                <a:cs typeface="Helvetica" charset="0"/>
              </a:defRPr>
            </a:lvl1pPr>
            <a:lvl2pPr marL="1326675" marR="0" indent="-510260" algn="l" defTabSz="1632832" rtl="0" eaLnBrk="1" fontAlgn="auto" latinLnBrk="0" hangingPunct="1">
              <a:lnSpc>
                <a:spcPct val="100000"/>
              </a:lnSpc>
              <a:spcBef>
                <a:spcPct val="20000"/>
              </a:spcBef>
              <a:spcAft>
                <a:spcPts val="0"/>
              </a:spcAft>
              <a:buClr>
                <a:srgbClr val="83B819"/>
              </a:buClr>
              <a:buSzTx/>
              <a:buFont typeface="Wingdings 2" pitchFamily="18" charset="2"/>
              <a:buChar char=""/>
              <a:tabLst/>
              <a:defRPr sz="5000" kern="1200">
                <a:solidFill>
                  <a:schemeClr val="tx1"/>
                </a:solidFill>
                <a:latin typeface="Helvetica" charset="0"/>
                <a:ea typeface="Helvetica" charset="0"/>
                <a:cs typeface="Helvetica" charset="0"/>
              </a:defRPr>
            </a:lvl2pPr>
            <a:lvl3pPr marL="2041039" marR="0" indent="-408207" algn="l" defTabSz="1632832" rtl="0" eaLnBrk="1" fontAlgn="auto" latinLnBrk="0" hangingPunct="1">
              <a:lnSpc>
                <a:spcPct val="100000"/>
              </a:lnSpc>
              <a:spcBef>
                <a:spcPct val="20000"/>
              </a:spcBef>
              <a:spcAft>
                <a:spcPts val="0"/>
              </a:spcAft>
              <a:buClr>
                <a:srgbClr val="009999"/>
              </a:buClr>
              <a:buSzTx/>
              <a:buFont typeface="Wingdings 2" pitchFamily="18" charset="2"/>
              <a:buChar char=""/>
              <a:tabLst/>
              <a:defRPr sz="4300" kern="1200">
                <a:solidFill>
                  <a:schemeClr val="tx1"/>
                </a:solidFill>
                <a:latin typeface="Helvetica" charset="0"/>
                <a:ea typeface="Helvetica" charset="0"/>
                <a:cs typeface="Helvetica" charset="0"/>
              </a:defRPr>
            </a:lvl3pPr>
            <a:lvl4pPr marL="2857454" marR="0" indent="-408207"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sz="3600" kern="1200">
                <a:solidFill>
                  <a:schemeClr val="tx1"/>
                </a:solidFill>
                <a:latin typeface="Helvetica" charset="0"/>
                <a:ea typeface="Helvetica" charset="0"/>
                <a:cs typeface="Helvetica" charset="0"/>
              </a:defRPr>
            </a:lvl4pPr>
            <a:lvl5pPr marL="3673869" marR="0" indent="-408207" algn="l" defTabSz="1632832" rtl="0" eaLnBrk="1" fontAlgn="auto" latinLnBrk="0" hangingPunct="1">
              <a:lnSpc>
                <a:spcPct val="100000"/>
              </a:lnSpc>
              <a:spcBef>
                <a:spcPct val="20000"/>
              </a:spcBef>
              <a:spcAft>
                <a:spcPts val="0"/>
              </a:spcAft>
              <a:buClrTx/>
              <a:buSzTx/>
              <a:buFont typeface="Arial" pitchFamily="34" charset="0"/>
              <a:buChar char="»"/>
              <a:tabLst/>
              <a:defRPr sz="3600" kern="1200">
                <a:solidFill>
                  <a:schemeClr val="tx1"/>
                </a:solidFill>
                <a:latin typeface="Helvetica" charset="0"/>
                <a:ea typeface="Helvetica" charset="0"/>
                <a:cs typeface="Helvetica" charset="0"/>
              </a:defRPr>
            </a:lvl5pPr>
            <a:lvl6pPr marL="4490286"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6pPr>
            <a:lvl7pPr marL="5306700"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7pPr>
            <a:lvl8pPr marL="6123115"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8pPr>
            <a:lvl9pPr marL="6939532"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9pPr>
          </a:lstStyle>
          <a:p>
            <a:pPr>
              <a:buClr>
                <a:srgbClr val="0B6DBC"/>
              </a:buClr>
            </a:pPr>
            <a:r>
              <a:rPr lang="de-DE" sz="3700" dirty="0">
                <a:solidFill>
                  <a:srgbClr val="000000"/>
                </a:solidFill>
              </a:rPr>
              <a:t>EAMD.ucp Components</a:t>
            </a:r>
          </a:p>
          <a:p>
            <a:pPr>
              <a:buClr>
                <a:srgbClr val="0B6DBC"/>
              </a:buClr>
            </a:pPr>
            <a:r>
              <a:rPr lang="de-DE" sz="3700" dirty="0">
                <a:solidFill>
                  <a:srgbClr val="000000"/>
                </a:solidFill>
              </a:rPr>
              <a:t>Multi Versions-sicher</a:t>
            </a:r>
          </a:p>
          <a:p>
            <a:pPr>
              <a:buClr>
                <a:srgbClr val="0B6DBC"/>
              </a:buClr>
            </a:pPr>
            <a:r>
              <a:rPr lang="de-DE" sz="3700" dirty="0">
                <a:solidFill>
                  <a:srgbClr val="000000"/>
                </a:solidFill>
              </a:rPr>
              <a:t>Serviceorientiert</a:t>
            </a:r>
          </a:p>
          <a:p>
            <a:pPr>
              <a:buClr>
                <a:srgbClr val="0B6DBC"/>
              </a:buClr>
            </a:pPr>
            <a:r>
              <a:rPr lang="de-DE" sz="3700" dirty="0" err="1">
                <a:solidFill>
                  <a:srgbClr val="000000"/>
                </a:solidFill>
              </a:rPr>
              <a:t>Namespaces</a:t>
            </a:r>
            <a:endParaRPr lang="de-DE" sz="3700" dirty="0">
              <a:solidFill>
                <a:srgbClr val="000000"/>
              </a:solidFill>
            </a:endParaRPr>
          </a:p>
          <a:p>
            <a:pPr>
              <a:buClr>
                <a:srgbClr val="0B6DBC"/>
              </a:buClr>
            </a:pPr>
            <a:r>
              <a:rPr lang="de-DE" sz="3700" dirty="0">
                <a:solidFill>
                  <a:srgbClr val="000000"/>
                </a:solidFill>
              </a:rPr>
              <a:t>Objektorientiert</a:t>
            </a:r>
          </a:p>
          <a:p>
            <a:pPr>
              <a:buClr>
                <a:srgbClr val="0B6DBC"/>
              </a:buClr>
            </a:pPr>
            <a:r>
              <a:rPr lang="de-DE" sz="3700" dirty="0">
                <a:solidFill>
                  <a:srgbClr val="000000"/>
                </a:solidFill>
              </a:rPr>
              <a:t>Typsicher zur Laufzeit</a:t>
            </a:r>
          </a:p>
          <a:p>
            <a:pPr>
              <a:buClr>
                <a:srgbClr val="0B6DBC"/>
              </a:buClr>
            </a:pPr>
            <a:r>
              <a:rPr lang="de-DE" sz="3700" dirty="0">
                <a:solidFill>
                  <a:srgbClr val="000000"/>
                </a:solidFill>
              </a:rPr>
              <a:t>Interpretiert in JavaScript</a:t>
            </a:r>
          </a:p>
        </p:txBody>
      </p:sp>
      <p:sp>
        <p:nvSpPr>
          <p:cNvPr id="24" name="Rechteck 23"/>
          <p:cNvSpPr/>
          <p:nvPr/>
        </p:nvSpPr>
        <p:spPr>
          <a:xfrm>
            <a:off x="1001891" y="590481"/>
            <a:ext cx="10517830" cy="914400"/>
          </a:xfrm>
          <a:prstGeom prst="rect">
            <a:avLst/>
          </a:prstGeom>
          <a:solidFill>
            <a:schemeClr val="accent2">
              <a:lumMod val="40000"/>
              <a:lumOff val="60000"/>
            </a:schemeClr>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tabLst>
                <a:tab pos="10033000" algn="r"/>
              </a:tabLst>
            </a:pPr>
            <a:r>
              <a:rPr lang="de-DE" sz="4400" dirty="0" err="1">
                <a:solidFill>
                  <a:srgbClr val="000000"/>
                </a:solidFill>
              </a:rPr>
              <a:t>Thinglish</a:t>
            </a:r>
            <a:r>
              <a:rPr lang="de-DE" sz="4400" dirty="0">
                <a:solidFill>
                  <a:srgbClr val="000000"/>
                </a:solidFill>
              </a:rPr>
              <a:t>:	Sprachschatz für </a:t>
            </a:r>
            <a:r>
              <a:rPr lang="de-DE" sz="4400" dirty="0" err="1">
                <a:solidFill>
                  <a:srgbClr val="000000"/>
                </a:solidFill>
              </a:rPr>
              <a:t>IoT</a:t>
            </a:r>
            <a:endParaRPr lang="de-DE" sz="4400" dirty="0">
              <a:solidFill>
                <a:srgbClr val="000000"/>
              </a:solidFill>
            </a:endParaRPr>
          </a:p>
        </p:txBody>
      </p:sp>
      <p:sp>
        <p:nvSpPr>
          <p:cNvPr id="4" name="Rechteck 3"/>
          <p:cNvSpPr/>
          <p:nvPr/>
        </p:nvSpPr>
        <p:spPr>
          <a:xfrm>
            <a:off x="1263030" y="2991355"/>
            <a:ext cx="1937370" cy="4978747"/>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rgbClr val="FFFFFF"/>
              </a:solidFill>
            </a:endParaRPr>
          </a:p>
        </p:txBody>
      </p:sp>
    </p:spTree>
    <p:extLst>
      <p:ext uri="{BB962C8B-B14F-4D97-AF65-F5344CB8AC3E}">
        <p14:creationId xmlns:p14="http://schemas.microsoft.com/office/powerpoint/2010/main" val="12916917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endParaRPr lang="de-DE" dirty="0"/>
          </a:p>
        </p:txBody>
      </p:sp>
      <p:sp>
        <p:nvSpPr>
          <p:cNvPr id="5" name="Datumsplatzhalter 4"/>
          <p:cNvSpPr>
            <a:spLocks noGrp="1"/>
          </p:cNvSpPr>
          <p:nvPr>
            <p:ph type="dt" sz="half" idx="10"/>
          </p:nvPr>
        </p:nvSpPr>
        <p:spPr/>
        <p:txBody>
          <a:bodyPr/>
          <a:lstStyle/>
          <a:p>
            <a:fld id="{5909A1AF-9EA5-354D-815E-2616C6BD4E44}" type="datetime1">
              <a:rPr lang="de-DE" smtClean="0">
                <a:solidFill>
                  <a:srgbClr val="FFFFFF"/>
                </a:solidFill>
                <a:latin typeface="Calibri"/>
              </a:rPr>
              <a:pPr/>
              <a:t>07.10.18</a:t>
            </a:fld>
            <a:endParaRPr lang="de-DE" dirty="0">
              <a:solidFill>
                <a:srgbClr val="FFFFFF"/>
              </a:solidFill>
              <a:latin typeface="Calibri"/>
            </a:endParaRPr>
          </a:p>
        </p:txBody>
      </p:sp>
      <p:sp>
        <p:nvSpPr>
          <p:cNvPr id="6" name="Fußzeilenplatzhalter 5"/>
          <p:cNvSpPr>
            <a:spLocks noGrp="1"/>
          </p:cNvSpPr>
          <p:nvPr>
            <p:ph type="ftr" sz="quarter" idx="11"/>
          </p:nvPr>
        </p:nvSpPr>
        <p:spPr/>
        <p:txBody>
          <a:bodyPr/>
          <a:lstStyle/>
          <a:p>
            <a:r>
              <a:rPr lang="de-DE" dirty="0">
                <a:solidFill>
                  <a:srgbClr val="FFFFFF"/>
                </a:solidFill>
                <a:latin typeface="Calibri"/>
              </a:rPr>
              <a:t>© </a:t>
            </a:r>
            <a:r>
              <a:rPr lang="de-DE" dirty="0" err="1">
                <a:solidFill>
                  <a:srgbClr val="FFFFFF"/>
                </a:solidFill>
                <a:latin typeface="Calibri"/>
              </a:rPr>
              <a:t>Cerulean</a:t>
            </a:r>
            <a:r>
              <a:rPr lang="de-DE" dirty="0">
                <a:solidFill>
                  <a:srgbClr val="FFFFFF"/>
                </a:solidFill>
                <a:latin typeface="Calibri"/>
              </a:rPr>
              <a:t>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srgbClr val="FFFFFF"/>
                </a:solidFill>
                <a:latin typeface="Calibri"/>
              </a:rPr>
              <a:pPr/>
              <a:t>52</a:t>
            </a:fld>
            <a:endParaRPr lang="de-DE" dirty="0">
              <a:solidFill>
                <a:srgbClr val="FFFFFF"/>
              </a:solidFill>
              <a:latin typeface="Calibri"/>
            </a:endParaRPr>
          </a:p>
        </p:txBody>
      </p:sp>
      <p:sp>
        <p:nvSpPr>
          <p:cNvPr id="9" name="Richtungspfeil 8"/>
          <p:cNvSpPr/>
          <p:nvPr/>
        </p:nvSpPr>
        <p:spPr>
          <a:xfrm flipH="1">
            <a:off x="2744901" y="2237027"/>
            <a:ext cx="1893861" cy="6877065"/>
          </a:xfrm>
          <a:prstGeom prst="homePlat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dirty="0">
              <a:solidFill>
                <a:srgbClr val="FFFFFF"/>
              </a:solidFill>
            </a:endParaRPr>
          </a:p>
        </p:txBody>
      </p:sp>
      <p:sp>
        <p:nvSpPr>
          <p:cNvPr id="11" name="Rechteck 10"/>
          <p:cNvSpPr/>
          <p:nvPr/>
        </p:nvSpPr>
        <p:spPr>
          <a:xfrm>
            <a:off x="3943212" y="2394515"/>
            <a:ext cx="13735188" cy="6601459"/>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dirty="0">
              <a:solidFill>
                <a:srgbClr val="000000"/>
              </a:solidFill>
            </a:endParaRPr>
          </a:p>
        </p:txBody>
      </p:sp>
      <p:sp>
        <p:nvSpPr>
          <p:cNvPr id="13" name="Abgerundetes Rechteck 12"/>
          <p:cNvSpPr/>
          <p:nvPr/>
        </p:nvSpPr>
        <p:spPr>
          <a:xfrm>
            <a:off x="984260" y="2778624"/>
            <a:ext cx="2342144" cy="579387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de-DE" dirty="0">
              <a:solidFill>
                <a:srgbClr val="000000"/>
              </a:solidFill>
            </a:endParaRPr>
          </a:p>
        </p:txBody>
      </p:sp>
      <p:grpSp>
        <p:nvGrpSpPr>
          <p:cNvPr id="62" name="Gruppierung 61"/>
          <p:cNvGrpSpPr/>
          <p:nvPr/>
        </p:nvGrpSpPr>
        <p:grpSpPr>
          <a:xfrm>
            <a:off x="1292165" y="2991355"/>
            <a:ext cx="1725451" cy="5428745"/>
            <a:chOff x="1292165" y="3248561"/>
            <a:chExt cx="1725451" cy="3934649"/>
          </a:xfrm>
        </p:grpSpPr>
        <p:sp>
          <p:nvSpPr>
            <p:cNvPr id="55" name="Abgerundetes Rechteck 54"/>
            <p:cNvSpPr/>
            <p:nvPr/>
          </p:nvSpPr>
          <p:spPr>
            <a:xfrm>
              <a:off x="1300254" y="3248561"/>
              <a:ext cx="1717362" cy="638250"/>
            </a:xfrm>
            <a:prstGeom prst="round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000000"/>
                  </a:solidFill>
                </a:rPr>
                <a:t>4.0</a:t>
              </a:r>
            </a:p>
          </p:txBody>
        </p:sp>
        <p:sp>
          <p:nvSpPr>
            <p:cNvPr id="56" name="Abgerundetes Rechteck 55"/>
            <p:cNvSpPr/>
            <p:nvPr/>
          </p:nvSpPr>
          <p:spPr>
            <a:xfrm>
              <a:off x="1300254" y="5509619"/>
              <a:ext cx="1717362" cy="638250"/>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00" dirty="0">
                  <a:solidFill>
                    <a:srgbClr val="FFFFFF"/>
                  </a:solidFill>
                </a:rPr>
                <a:t>EAMD Repository</a:t>
              </a:r>
              <a:r>
                <a:rPr lang="de-DE" sz="1650" dirty="0">
                  <a:solidFill>
                    <a:srgbClr val="FFFFFF"/>
                  </a:solidFill>
                </a:rPr>
                <a:t/>
              </a:r>
              <a:br>
                <a:rPr lang="de-DE" sz="1650" dirty="0">
                  <a:solidFill>
                    <a:srgbClr val="FFFFFF"/>
                  </a:solidFill>
                </a:rPr>
              </a:br>
              <a:r>
                <a:rPr lang="de-DE" sz="1650" dirty="0">
                  <a:solidFill>
                    <a:srgbClr val="FFFFFF"/>
                  </a:solidFill>
                </a:rPr>
                <a:t>Neo4J</a:t>
              </a:r>
            </a:p>
          </p:txBody>
        </p:sp>
        <p:sp>
          <p:nvSpPr>
            <p:cNvPr id="57" name="Abgerundetes Rechteck 56"/>
            <p:cNvSpPr/>
            <p:nvPr/>
          </p:nvSpPr>
          <p:spPr>
            <a:xfrm rot="16200000">
              <a:off x="790605" y="4468558"/>
              <a:ext cx="1471920" cy="452621"/>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Structr</a:t>
              </a:r>
              <a:r>
                <a:rPr lang="de-DE" sz="1650" dirty="0">
                  <a:solidFill>
                    <a:srgbClr val="FFFFFF"/>
                  </a:solidFill>
                </a:rPr>
                <a:t> IDE</a:t>
              </a:r>
            </a:p>
          </p:txBody>
        </p:sp>
        <p:sp>
          <p:nvSpPr>
            <p:cNvPr id="58" name="Abgerundetes Rechteck 57"/>
            <p:cNvSpPr/>
            <p:nvPr/>
          </p:nvSpPr>
          <p:spPr>
            <a:xfrm>
              <a:off x="1834530" y="3958907"/>
              <a:ext cx="1183086" cy="148296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Wo-</a:t>
              </a:r>
              <a:r>
                <a:rPr lang="de-DE" sz="1650" dirty="0" err="1">
                  <a:solidFill>
                    <a:srgbClr val="FFFFFF"/>
                  </a:solidFill>
                </a:rPr>
                <a:t>Da.de</a:t>
              </a:r>
              <a:endParaRPr lang="de-DE" sz="1650" dirty="0">
                <a:solidFill>
                  <a:srgbClr val="FFFFFF"/>
                </a:solidFill>
              </a:endParaRPr>
            </a:p>
            <a:p>
              <a:pPr algn="ctr" defTabSz="685800"/>
              <a:endParaRPr lang="de-DE" sz="1650" dirty="0">
                <a:solidFill>
                  <a:srgbClr val="FFFFFF"/>
                </a:solidFill>
              </a:endParaRPr>
            </a:p>
            <a:p>
              <a:pPr algn="ctr" defTabSz="685800"/>
              <a:r>
                <a:rPr lang="de-DE" sz="1650" dirty="0">
                  <a:solidFill>
                    <a:srgbClr val="FFFFFF"/>
                  </a:solidFill>
                </a:rPr>
                <a:t>Web</a:t>
              </a:r>
            </a:p>
            <a:p>
              <a:pPr algn="ctr" defTabSz="685800"/>
              <a:r>
                <a:rPr lang="de-DE" sz="1650" dirty="0" err="1">
                  <a:solidFill>
                    <a:srgbClr val="FFFFFF"/>
                  </a:solidFill>
                </a:rPr>
                <a:t>Beans</a:t>
              </a:r>
              <a:endParaRPr lang="de-DE" sz="1650" dirty="0">
                <a:solidFill>
                  <a:srgbClr val="FFFFFF"/>
                </a:solidFill>
              </a:endParaRPr>
            </a:p>
          </p:txBody>
        </p:sp>
        <p:sp>
          <p:nvSpPr>
            <p:cNvPr id="59" name="Abgerundetes Rechteck 58"/>
            <p:cNvSpPr/>
            <p:nvPr/>
          </p:nvSpPr>
          <p:spPr>
            <a:xfrm>
              <a:off x="1292165" y="6210625"/>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Web </a:t>
              </a:r>
              <a:r>
                <a:rPr lang="de-DE" sz="1650" dirty="0" err="1">
                  <a:solidFill>
                    <a:srgbClr val="FFFFFF"/>
                  </a:solidFill>
                </a:rPr>
                <a:t>Beans</a:t>
              </a:r>
              <a:endParaRPr lang="de-DE" sz="1650" dirty="0">
                <a:solidFill>
                  <a:srgbClr val="FFFFFF"/>
                </a:solidFill>
              </a:endParaRPr>
            </a:p>
          </p:txBody>
        </p:sp>
        <p:sp>
          <p:nvSpPr>
            <p:cNvPr id="60" name="Abgerundetes Rechteck 59"/>
            <p:cNvSpPr/>
            <p:nvPr/>
          </p:nvSpPr>
          <p:spPr>
            <a:xfrm>
              <a:off x="1292165" y="6568924"/>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Once</a:t>
              </a:r>
              <a:endParaRPr lang="de-DE" sz="1650" dirty="0">
                <a:solidFill>
                  <a:srgbClr val="FFFFFF"/>
                </a:solidFill>
              </a:endParaRPr>
            </a:p>
          </p:txBody>
        </p:sp>
        <p:sp>
          <p:nvSpPr>
            <p:cNvPr id="61" name="Abgerundetes Rechteck 60"/>
            <p:cNvSpPr/>
            <p:nvPr/>
          </p:nvSpPr>
          <p:spPr>
            <a:xfrm>
              <a:off x="1292165" y="6927221"/>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Thinglish</a:t>
              </a:r>
              <a:endParaRPr lang="de-DE" sz="1650" dirty="0">
                <a:solidFill>
                  <a:srgbClr val="FFFFFF"/>
                </a:solidFill>
              </a:endParaRPr>
            </a:p>
          </p:txBody>
        </p:sp>
      </p:grpSp>
      <p:sp>
        <p:nvSpPr>
          <p:cNvPr id="24" name="Rechteck 23"/>
          <p:cNvSpPr/>
          <p:nvPr/>
        </p:nvSpPr>
        <p:spPr>
          <a:xfrm>
            <a:off x="1001891" y="590481"/>
            <a:ext cx="10517830" cy="914400"/>
          </a:xfrm>
          <a:prstGeom prst="rect">
            <a:avLst/>
          </a:prstGeom>
          <a:solidFill>
            <a:schemeClr val="accent2">
              <a:lumMod val="40000"/>
              <a:lumOff val="60000"/>
            </a:schemeClr>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tabLst>
                <a:tab pos="10033000" algn="r"/>
              </a:tabLst>
            </a:pPr>
            <a:r>
              <a:rPr lang="de-DE" sz="4400" dirty="0" err="1">
                <a:solidFill>
                  <a:srgbClr val="000000"/>
                </a:solidFill>
              </a:rPr>
              <a:t>Thinglish</a:t>
            </a:r>
            <a:r>
              <a:rPr lang="de-DE" sz="4400" dirty="0">
                <a:solidFill>
                  <a:srgbClr val="000000"/>
                </a:solidFill>
              </a:rPr>
              <a:t>:	Sprachschatz für </a:t>
            </a:r>
            <a:r>
              <a:rPr lang="de-DE" sz="4400" dirty="0" err="1">
                <a:solidFill>
                  <a:srgbClr val="000000"/>
                </a:solidFill>
              </a:rPr>
              <a:t>IoT</a:t>
            </a:r>
            <a:endParaRPr lang="de-DE" sz="4400" dirty="0">
              <a:solidFill>
                <a:srgbClr val="000000"/>
              </a:solidFill>
            </a:endParaRPr>
          </a:p>
        </p:txBody>
      </p:sp>
      <p:sp>
        <p:nvSpPr>
          <p:cNvPr id="4" name="Rechteck 3"/>
          <p:cNvSpPr/>
          <p:nvPr/>
        </p:nvSpPr>
        <p:spPr>
          <a:xfrm>
            <a:off x="1263030" y="2991355"/>
            <a:ext cx="1937370" cy="4978747"/>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rgbClr val="FFFFFF"/>
              </a:solidFill>
            </a:endParaRPr>
          </a:p>
        </p:txBody>
      </p:sp>
      <p:sp>
        <p:nvSpPr>
          <p:cNvPr id="23" name="Inhaltsplatzhalter 15"/>
          <p:cNvSpPr txBox="1">
            <a:spLocks/>
          </p:cNvSpPr>
          <p:nvPr/>
        </p:nvSpPr>
        <p:spPr>
          <a:xfrm>
            <a:off x="13106400" y="2400311"/>
            <a:ext cx="5120316" cy="6788945"/>
          </a:xfrm>
          <a:prstGeom prst="rect">
            <a:avLst/>
          </a:prstGeom>
        </p:spPr>
        <p:txBody>
          <a:bodyPr>
            <a:normAutofit/>
          </a:bodyPr>
          <a:lstStyle>
            <a:lvl1pPr marL="612313" marR="0" indent="-612313" algn="l" defTabSz="1632832" rtl="0" eaLnBrk="1" fontAlgn="auto" latinLnBrk="0" hangingPunct="1">
              <a:lnSpc>
                <a:spcPct val="100000"/>
              </a:lnSpc>
              <a:spcBef>
                <a:spcPct val="20000"/>
              </a:spcBef>
              <a:spcAft>
                <a:spcPts val="0"/>
              </a:spcAft>
              <a:buClr>
                <a:schemeClr val="accent1"/>
              </a:buClr>
              <a:buSzTx/>
              <a:buFont typeface="Wingdings 3" pitchFamily="18" charset="2"/>
              <a:buChar char=""/>
              <a:tabLst/>
              <a:defRPr sz="5700" kern="1200">
                <a:solidFill>
                  <a:schemeClr val="tx1"/>
                </a:solidFill>
                <a:latin typeface="Helvetica" charset="0"/>
                <a:ea typeface="Helvetica" charset="0"/>
                <a:cs typeface="Helvetica" charset="0"/>
              </a:defRPr>
            </a:lvl1pPr>
            <a:lvl2pPr marL="1326675" marR="0" indent="-510260" algn="l" defTabSz="1632832" rtl="0" eaLnBrk="1" fontAlgn="auto" latinLnBrk="0" hangingPunct="1">
              <a:lnSpc>
                <a:spcPct val="100000"/>
              </a:lnSpc>
              <a:spcBef>
                <a:spcPct val="20000"/>
              </a:spcBef>
              <a:spcAft>
                <a:spcPts val="0"/>
              </a:spcAft>
              <a:buClr>
                <a:srgbClr val="83B819"/>
              </a:buClr>
              <a:buSzTx/>
              <a:buFont typeface="Wingdings 2" pitchFamily="18" charset="2"/>
              <a:buChar char=""/>
              <a:tabLst/>
              <a:defRPr sz="5000" kern="1200">
                <a:solidFill>
                  <a:schemeClr val="tx1"/>
                </a:solidFill>
                <a:latin typeface="Helvetica" charset="0"/>
                <a:ea typeface="Helvetica" charset="0"/>
                <a:cs typeface="Helvetica" charset="0"/>
              </a:defRPr>
            </a:lvl2pPr>
            <a:lvl3pPr marL="2041039" marR="0" indent="-408207" algn="l" defTabSz="1632832" rtl="0" eaLnBrk="1" fontAlgn="auto" latinLnBrk="0" hangingPunct="1">
              <a:lnSpc>
                <a:spcPct val="100000"/>
              </a:lnSpc>
              <a:spcBef>
                <a:spcPct val="20000"/>
              </a:spcBef>
              <a:spcAft>
                <a:spcPts val="0"/>
              </a:spcAft>
              <a:buClr>
                <a:srgbClr val="009999"/>
              </a:buClr>
              <a:buSzTx/>
              <a:buFont typeface="Wingdings 2" pitchFamily="18" charset="2"/>
              <a:buChar char=""/>
              <a:tabLst/>
              <a:defRPr sz="4300" kern="1200">
                <a:solidFill>
                  <a:schemeClr val="tx1"/>
                </a:solidFill>
                <a:latin typeface="Helvetica" charset="0"/>
                <a:ea typeface="Helvetica" charset="0"/>
                <a:cs typeface="Helvetica" charset="0"/>
              </a:defRPr>
            </a:lvl3pPr>
            <a:lvl4pPr marL="2857454" marR="0" indent="-408207"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sz="3600" kern="1200">
                <a:solidFill>
                  <a:schemeClr val="tx1"/>
                </a:solidFill>
                <a:latin typeface="Helvetica" charset="0"/>
                <a:ea typeface="Helvetica" charset="0"/>
                <a:cs typeface="Helvetica" charset="0"/>
              </a:defRPr>
            </a:lvl4pPr>
            <a:lvl5pPr marL="3673869" marR="0" indent="-408207" algn="l" defTabSz="1632832" rtl="0" eaLnBrk="1" fontAlgn="auto" latinLnBrk="0" hangingPunct="1">
              <a:lnSpc>
                <a:spcPct val="100000"/>
              </a:lnSpc>
              <a:spcBef>
                <a:spcPct val="20000"/>
              </a:spcBef>
              <a:spcAft>
                <a:spcPts val="0"/>
              </a:spcAft>
              <a:buClrTx/>
              <a:buSzTx/>
              <a:buFont typeface="Arial" pitchFamily="34" charset="0"/>
              <a:buChar char="»"/>
              <a:tabLst/>
              <a:defRPr sz="3600" kern="1200">
                <a:solidFill>
                  <a:schemeClr val="tx1"/>
                </a:solidFill>
                <a:latin typeface="Helvetica" charset="0"/>
                <a:ea typeface="Helvetica" charset="0"/>
                <a:cs typeface="Helvetica" charset="0"/>
              </a:defRPr>
            </a:lvl5pPr>
            <a:lvl6pPr marL="4490286"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6pPr>
            <a:lvl7pPr marL="5306700"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7pPr>
            <a:lvl8pPr marL="6123115"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8pPr>
            <a:lvl9pPr marL="6939532"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9pPr>
          </a:lstStyle>
          <a:p>
            <a:pPr>
              <a:buClr>
                <a:srgbClr val="0B6DBC"/>
              </a:buClr>
            </a:pPr>
            <a:r>
              <a:rPr lang="en-US" sz="2800" dirty="0">
                <a:solidFill>
                  <a:srgbClr val="000000"/>
                </a:solidFill>
              </a:rPr>
              <a:t>EAMD.ucp Components</a:t>
            </a:r>
          </a:p>
          <a:p>
            <a:pPr lvl="1"/>
            <a:r>
              <a:rPr lang="en-US" sz="2100" dirty="0" err="1">
                <a:solidFill>
                  <a:srgbClr val="000000"/>
                </a:solidFill>
              </a:rPr>
              <a:t>Versionierung</a:t>
            </a:r>
            <a:r>
              <a:rPr lang="en-US" sz="2100" dirty="0">
                <a:solidFill>
                  <a:srgbClr val="000000"/>
                </a:solidFill>
              </a:rPr>
              <a:t> </a:t>
            </a:r>
            <a:r>
              <a:rPr lang="en-US" sz="2100" dirty="0" err="1">
                <a:solidFill>
                  <a:srgbClr val="000000"/>
                </a:solidFill>
              </a:rPr>
              <a:t>zur</a:t>
            </a:r>
            <a:r>
              <a:rPr lang="en-US" sz="2100" dirty="0">
                <a:solidFill>
                  <a:srgbClr val="000000"/>
                </a:solidFill>
              </a:rPr>
              <a:t> </a:t>
            </a:r>
            <a:r>
              <a:rPr lang="en-US" sz="2100" dirty="0" err="1">
                <a:solidFill>
                  <a:srgbClr val="000000"/>
                </a:solidFill>
              </a:rPr>
              <a:t>Laufzeit</a:t>
            </a:r>
            <a:endParaRPr lang="en-US" sz="2100" dirty="0">
              <a:solidFill>
                <a:srgbClr val="000000"/>
              </a:solidFill>
            </a:endParaRPr>
          </a:p>
          <a:p>
            <a:pPr lvl="1"/>
            <a:r>
              <a:rPr lang="en-US" sz="2100" dirty="0" err="1">
                <a:solidFill>
                  <a:srgbClr val="000000"/>
                </a:solidFill>
              </a:rPr>
              <a:t>mehrere</a:t>
            </a:r>
            <a:r>
              <a:rPr lang="en-US" sz="2100" dirty="0">
                <a:solidFill>
                  <a:srgbClr val="000000"/>
                </a:solidFill>
              </a:rPr>
              <a:t> </a:t>
            </a:r>
            <a:r>
              <a:rPr lang="en-US" sz="2100" dirty="0" err="1">
                <a:solidFill>
                  <a:srgbClr val="000000"/>
                </a:solidFill>
              </a:rPr>
              <a:t>Versionen</a:t>
            </a:r>
            <a:r>
              <a:rPr lang="en-US" sz="2100" dirty="0">
                <a:solidFill>
                  <a:srgbClr val="000000"/>
                </a:solidFill>
              </a:rPr>
              <a:t> </a:t>
            </a:r>
            <a:r>
              <a:rPr lang="en-US" sz="2100" dirty="0" err="1">
                <a:solidFill>
                  <a:srgbClr val="000000"/>
                </a:solidFill>
              </a:rPr>
              <a:t>gleichzeitig</a:t>
            </a:r>
            <a:r>
              <a:rPr lang="en-US" sz="2100" dirty="0">
                <a:solidFill>
                  <a:srgbClr val="000000"/>
                </a:solidFill>
              </a:rPr>
              <a:t> </a:t>
            </a:r>
            <a:r>
              <a:rPr lang="en-US" sz="2100" dirty="0" err="1">
                <a:solidFill>
                  <a:srgbClr val="000000"/>
                </a:solidFill>
              </a:rPr>
              <a:t>laufen</a:t>
            </a:r>
            <a:r>
              <a:rPr lang="en-US" sz="2100" dirty="0">
                <a:solidFill>
                  <a:srgbClr val="000000"/>
                </a:solidFill>
              </a:rPr>
              <a:t> </a:t>
            </a:r>
            <a:r>
              <a:rPr lang="en-US" sz="2100" dirty="0" err="1">
                <a:solidFill>
                  <a:srgbClr val="000000"/>
                </a:solidFill>
              </a:rPr>
              <a:t>lassen</a:t>
            </a:r>
            <a:endParaRPr lang="en-US" sz="2100" dirty="0">
              <a:solidFill>
                <a:srgbClr val="000000"/>
              </a:solidFill>
            </a:endParaRPr>
          </a:p>
          <a:p>
            <a:pPr>
              <a:buClr>
                <a:srgbClr val="0B6DBC"/>
              </a:buClr>
            </a:pPr>
            <a:r>
              <a:rPr lang="en-US" sz="2800" dirty="0" err="1">
                <a:solidFill>
                  <a:srgbClr val="000000"/>
                </a:solidFill>
              </a:rPr>
              <a:t>Serviceorientiert</a:t>
            </a:r>
            <a:endParaRPr lang="en-US" sz="2800" dirty="0">
              <a:solidFill>
                <a:srgbClr val="000000"/>
              </a:solidFill>
            </a:endParaRPr>
          </a:p>
          <a:p>
            <a:pPr lvl="1"/>
            <a:r>
              <a:rPr lang="en-US" sz="2100" dirty="0" err="1">
                <a:solidFill>
                  <a:srgbClr val="000000"/>
                </a:solidFill>
              </a:rPr>
              <a:t>Inteface</a:t>
            </a:r>
            <a:r>
              <a:rPr lang="en-US" sz="2100" dirty="0">
                <a:solidFill>
                  <a:srgbClr val="000000"/>
                </a:solidFill>
              </a:rPr>
              <a:t> aware: </a:t>
            </a:r>
            <a:r>
              <a:rPr lang="en-US" sz="2100" dirty="0" err="1">
                <a:solidFill>
                  <a:srgbClr val="000000"/>
                </a:solidFill>
              </a:rPr>
              <a:t>kennt</a:t>
            </a:r>
            <a:r>
              <a:rPr lang="en-US" sz="2100" dirty="0">
                <a:solidFill>
                  <a:srgbClr val="000000"/>
                </a:solidFill>
              </a:rPr>
              <a:t> </a:t>
            </a:r>
            <a:r>
              <a:rPr lang="en-US" sz="2100" dirty="0" err="1">
                <a:solidFill>
                  <a:srgbClr val="000000"/>
                </a:solidFill>
              </a:rPr>
              <a:t>alle</a:t>
            </a:r>
            <a:r>
              <a:rPr lang="en-US" sz="2100" dirty="0">
                <a:solidFill>
                  <a:srgbClr val="000000"/>
                </a:solidFill>
              </a:rPr>
              <a:t> </a:t>
            </a:r>
            <a:r>
              <a:rPr lang="en-US" sz="2100" dirty="0" err="1">
                <a:solidFill>
                  <a:srgbClr val="000000"/>
                </a:solidFill>
              </a:rPr>
              <a:t>Implemnetierungen</a:t>
            </a:r>
            <a:endParaRPr lang="en-US" sz="2800" dirty="0">
              <a:solidFill>
                <a:srgbClr val="000000"/>
              </a:solidFill>
            </a:endParaRPr>
          </a:p>
          <a:p>
            <a:pPr>
              <a:buClr>
                <a:srgbClr val="0B6DBC"/>
              </a:buClr>
            </a:pPr>
            <a:r>
              <a:rPr lang="en-US" sz="2800" dirty="0">
                <a:solidFill>
                  <a:srgbClr val="000000"/>
                </a:solidFill>
              </a:rPr>
              <a:t>Namespaces</a:t>
            </a:r>
          </a:p>
          <a:p>
            <a:pPr lvl="1"/>
            <a:r>
              <a:rPr lang="en-US" sz="2100" dirty="0" err="1">
                <a:solidFill>
                  <a:srgbClr val="000000"/>
                </a:solidFill>
              </a:rPr>
              <a:t>Laufzeit</a:t>
            </a:r>
            <a:r>
              <a:rPr lang="en-US" sz="2100" dirty="0">
                <a:solidFill>
                  <a:srgbClr val="000000"/>
                </a:solidFill>
              </a:rPr>
              <a:t> Repository</a:t>
            </a:r>
          </a:p>
          <a:p>
            <a:pPr>
              <a:buClr>
                <a:srgbClr val="0B6DBC"/>
              </a:buClr>
            </a:pPr>
            <a:r>
              <a:rPr lang="en-US" sz="2800" dirty="0" err="1">
                <a:solidFill>
                  <a:srgbClr val="000000"/>
                </a:solidFill>
              </a:rPr>
              <a:t>Objekt-Betriebsystem</a:t>
            </a:r>
            <a:endParaRPr lang="en-US" sz="2800" dirty="0">
              <a:solidFill>
                <a:srgbClr val="000000"/>
              </a:solidFill>
            </a:endParaRPr>
          </a:p>
          <a:p>
            <a:pPr lvl="1"/>
            <a:r>
              <a:rPr lang="en-US" sz="2100" dirty="0">
                <a:solidFill>
                  <a:srgbClr val="000000"/>
                </a:solidFill>
              </a:rPr>
              <a:t>Internet </a:t>
            </a:r>
            <a:r>
              <a:rPr lang="en-US" sz="2100" dirty="0" err="1">
                <a:solidFill>
                  <a:srgbClr val="000000"/>
                </a:solidFill>
              </a:rPr>
              <a:t>Referenzen</a:t>
            </a:r>
            <a:endParaRPr lang="en-US" sz="2100" dirty="0">
              <a:solidFill>
                <a:srgbClr val="000000"/>
              </a:solidFill>
            </a:endParaRPr>
          </a:p>
          <a:p>
            <a:pPr lvl="1"/>
            <a:r>
              <a:rPr lang="en-US" sz="2100" dirty="0">
                <a:solidFill>
                  <a:srgbClr val="000000"/>
                </a:solidFill>
              </a:rPr>
              <a:t>Loader</a:t>
            </a:r>
          </a:p>
          <a:p>
            <a:pPr lvl="1"/>
            <a:r>
              <a:rPr lang="en-US" sz="2100" dirty="0" err="1">
                <a:solidFill>
                  <a:srgbClr val="000000"/>
                </a:solidFill>
              </a:rPr>
              <a:t>Protokoll</a:t>
            </a:r>
            <a:r>
              <a:rPr lang="en-US" sz="2100" dirty="0">
                <a:solidFill>
                  <a:srgbClr val="000000"/>
                </a:solidFill>
              </a:rPr>
              <a:t> Plugins</a:t>
            </a:r>
          </a:p>
          <a:p>
            <a:pPr>
              <a:buClr>
                <a:srgbClr val="0B6DBC"/>
              </a:buClr>
            </a:pPr>
            <a:r>
              <a:rPr lang="en-US" sz="2800" dirty="0" err="1">
                <a:solidFill>
                  <a:srgbClr val="000000"/>
                </a:solidFill>
              </a:rPr>
              <a:t>Javascript</a:t>
            </a:r>
            <a:endParaRPr lang="en-US" sz="2800" dirty="0">
              <a:solidFill>
                <a:srgbClr val="000000"/>
              </a:solidFill>
            </a:endParaRPr>
          </a:p>
          <a:p>
            <a:pPr lvl="1"/>
            <a:r>
              <a:rPr lang="en-US" sz="2100" dirty="0">
                <a:solidFill>
                  <a:srgbClr val="000000"/>
                </a:solidFill>
              </a:rPr>
              <a:t>Node </a:t>
            </a:r>
            <a:r>
              <a:rPr lang="en-US" sz="2100" dirty="0" err="1">
                <a:solidFill>
                  <a:srgbClr val="000000"/>
                </a:solidFill>
              </a:rPr>
              <a:t>oder</a:t>
            </a:r>
            <a:r>
              <a:rPr lang="en-US" sz="2100" dirty="0">
                <a:solidFill>
                  <a:srgbClr val="000000"/>
                </a:solidFill>
              </a:rPr>
              <a:t> Browser</a:t>
            </a:r>
          </a:p>
        </p:txBody>
      </p:sp>
      <p:grpSp>
        <p:nvGrpSpPr>
          <p:cNvPr id="25" name="Gruppierung 24"/>
          <p:cNvGrpSpPr/>
          <p:nvPr/>
        </p:nvGrpSpPr>
        <p:grpSpPr>
          <a:xfrm>
            <a:off x="4001554" y="2449764"/>
            <a:ext cx="9166130" cy="6546210"/>
            <a:chOff x="457454" y="2400300"/>
            <a:chExt cx="12710230" cy="6248400"/>
          </a:xfrm>
        </p:grpSpPr>
        <p:sp>
          <p:nvSpPr>
            <p:cNvPr id="26" name="Abgerundetes Rechteck 25"/>
            <p:cNvSpPr/>
            <p:nvPr/>
          </p:nvSpPr>
          <p:spPr>
            <a:xfrm>
              <a:off x="5044774" y="2400300"/>
              <a:ext cx="8122910" cy="6248400"/>
            </a:xfrm>
            <a:prstGeom prst="roundRect">
              <a:avLst>
                <a:gd name="adj" fmla="val 564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endParaRPr>
            </a:p>
          </p:txBody>
        </p:sp>
        <p:sp>
          <p:nvSpPr>
            <p:cNvPr id="27" name="Abgerundetes Rechteck 26"/>
            <p:cNvSpPr/>
            <p:nvPr/>
          </p:nvSpPr>
          <p:spPr>
            <a:xfrm>
              <a:off x="6251848" y="3619500"/>
              <a:ext cx="3235271" cy="4875523"/>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FFFFFF"/>
                </a:solidFill>
              </a:endParaRPr>
            </a:p>
          </p:txBody>
        </p:sp>
        <p:sp>
          <p:nvSpPr>
            <p:cNvPr id="28" name="Abgerundetes Rechteck 27"/>
            <p:cNvSpPr/>
            <p:nvPr/>
          </p:nvSpPr>
          <p:spPr>
            <a:xfrm>
              <a:off x="9718475" y="3619500"/>
              <a:ext cx="3235271" cy="4906535"/>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FFFFFF"/>
                </a:solidFill>
              </a:endParaRPr>
            </a:p>
          </p:txBody>
        </p:sp>
        <p:sp>
          <p:nvSpPr>
            <p:cNvPr id="29" name="Abgerundetes Rechteck 28"/>
            <p:cNvSpPr/>
            <p:nvPr/>
          </p:nvSpPr>
          <p:spPr>
            <a:xfrm>
              <a:off x="457454" y="2400300"/>
              <a:ext cx="4419346" cy="6248400"/>
            </a:xfrm>
            <a:prstGeom prst="roundRect">
              <a:avLst>
                <a:gd name="adj" fmla="val 564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endParaRPr>
            </a:p>
          </p:txBody>
        </p:sp>
        <p:sp>
          <p:nvSpPr>
            <p:cNvPr id="30" name="Textfeld 29"/>
            <p:cNvSpPr txBox="1"/>
            <p:nvPr/>
          </p:nvSpPr>
          <p:spPr>
            <a:xfrm>
              <a:off x="808106" y="2561212"/>
              <a:ext cx="3825897" cy="616927"/>
            </a:xfrm>
            <a:prstGeom prst="rect">
              <a:avLst/>
            </a:prstGeom>
            <a:noFill/>
          </p:spPr>
          <p:txBody>
            <a:bodyPr wrap="none" rtlCol="0">
              <a:spAutoFit/>
            </a:bodyPr>
            <a:lstStyle/>
            <a:p>
              <a:pPr algn="ctr"/>
              <a:r>
                <a:rPr lang="en-US" sz="3600" dirty="0">
                  <a:solidFill>
                    <a:srgbClr val="000000"/>
                  </a:solidFill>
                </a:rPr>
                <a:t>Compile Time</a:t>
              </a:r>
            </a:p>
          </p:txBody>
        </p:sp>
        <p:sp>
          <p:nvSpPr>
            <p:cNvPr id="31" name="Textfeld 30"/>
            <p:cNvSpPr txBox="1"/>
            <p:nvPr/>
          </p:nvSpPr>
          <p:spPr>
            <a:xfrm>
              <a:off x="7877462" y="2561212"/>
              <a:ext cx="2457535" cy="616927"/>
            </a:xfrm>
            <a:prstGeom prst="rect">
              <a:avLst/>
            </a:prstGeom>
            <a:noFill/>
          </p:spPr>
          <p:txBody>
            <a:bodyPr wrap="none" rtlCol="0">
              <a:spAutoFit/>
            </a:bodyPr>
            <a:lstStyle/>
            <a:p>
              <a:pPr algn="ctr"/>
              <a:r>
                <a:rPr lang="en-US" sz="3600">
                  <a:solidFill>
                    <a:srgbClr val="000000"/>
                  </a:solidFill>
                </a:rPr>
                <a:t>Runtime</a:t>
              </a:r>
              <a:endParaRPr lang="en-US" sz="3600" dirty="0">
                <a:solidFill>
                  <a:srgbClr val="000000"/>
                </a:solidFill>
              </a:endParaRPr>
            </a:p>
          </p:txBody>
        </p:sp>
        <p:sp>
          <p:nvSpPr>
            <p:cNvPr id="32" name="Oval 31"/>
            <p:cNvSpPr/>
            <p:nvPr/>
          </p:nvSpPr>
          <p:spPr>
            <a:xfrm>
              <a:off x="822626" y="3366700"/>
              <a:ext cx="3444574" cy="4977200"/>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FFFFFF"/>
                </a:solidFill>
              </a:endParaRPr>
            </a:p>
          </p:txBody>
        </p:sp>
        <p:sp>
          <p:nvSpPr>
            <p:cNvPr id="33" name="Oval 32"/>
            <p:cNvSpPr/>
            <p:nvPr/>
          </p:nvSpPr>
          <p:spPr>
            <a:xfrm>
              <a:off x="1600200" y="6978639"/>
              <a:ext cx="10210800" cy="144780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dirty="0" err="1">
                  <a:solidFill>
                    <a:srgbClr val="000000"/>
                  </a:solidFill>
                </a:rPr>
                <a:t>Javascript</a:t>
              </a:r>
              <a:r>
                <a:rPr lang="en-US" sz="4400" dirty="0">
                  <a:solidFill>
                    <a:srgbClr val="000000"/>
                  </a:solidFill>
                </a:rPr>
                <a:t> ECMA6</a:t>
              </a:r>
            </a:p>
          </p:txBody>
        </p:sp>
        <p:sp>
          <p:nvSpPr>
            <p:cNvPr id="34" name="Rechteck 33"/>
            <p:cNvSpPr/>
            <p:nvPr/>
          </p:nvSpPr>
          <p:spPr>
            <a:xfrm>
              <a:off x="934934" y="4241733"/>
              <a:ext cx="3219959" cy="2908370"/>
            </a:xfrm>
            <a:prstGeom prst="rect">
              <a:avLst/>
            </a:prstGeom>
          </p:spPr>
          <p:txBody>
            <a:bodyPr wrap="none">
              <a:spAutoFit/>
            </a:bodyPr>
            <a:lstStyle/>
            <a:p>
              <a:pPr algn="ctr"/>
              <a:r>
                <a:rPr lang="en-US" sz="3200" dirty="0">
                  <a:solidFill>
                    <a:srgbClr val="000000"/>
                  </a:solidFill>
                </a:rPr>
                <a:t>Microsoft</a:t>
              </a:r>
            </a:p>
            <a:p>
              <a:pPr algn="ctr"/>
              <a:r>
                <a:rPr lang="en-US" sz="3200" dirty="0">
                  <a:solidFill>
                    <a:srgbClr val="000000"/>
                  </a:solidFill>
                </a:rPr>
                <a:t>Typescript</a:t>
              </a:r>
            </a:p>
            <a:p>
              <a:pPr algn="ctr"/>
              <a:endParaRPr lang="en-US" sz="3200" dirty="0">
                <a:solidFill>
                  <a:srgbClr val="000000"/>
                </a:solidFill>
              </a:endParaRPr>
            </a:p>
            <a:p>
              <a:pPr algn="ctr"/>
              <a:endParaRPr lang="en-US" sz="3200" dirty="0">
                <a:solidFill>
                  <a:srgbClr val="000000"/>
                </a:solidFill>
              </a:endParaRPr>
            </a:p>
            <a:p>
              <a:pPr algn="ctr"/>
              <a:endParaRPr lang="en-US" sz="3200" dirty="0">
                <a:solidFill>
                  <a:srgbClr val="000000"/>
                </a:solidFill>
              </a:endParaRPr>
            </a:p>
            <a:p>
              <a:pPr algn="ctr"/>
              <a:r>
                <a:rPr lang="en-US" sz="3200" dirty="0">
                  <a:solidFill>
                    <a:srgbClr val="000000"/>
                  </a:solidFill>
                </a:rPr>
                <a:t>Open Source</a:t>
              </a:r>
            </a:p>
          </p:txBody>
        </p:sp>
        <p:sp>
          <p:nvSpPr>
            <p:cNvPr id="35" name="Oval 34"/>
            <p:cNvSpPr/>
            <p:nvPr/>
          </p:nvSpPr>
          <p:spPr>
            <a:xfrm>
              <a:off x="8415322" y="4520862"/>
              <a:ext cx="4538424" cy="3593368"/>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FFFFFF"/>
                </a:solidFill>
              </a:endParaRPr>
            </a:p>
          </p:txBody>
        </p:sp>
        <p:sp>
          <p:nvSpPr>
            <p:cNvPr id="36" name="Rechteck 35"/>
            <p:cNvSpPr/>
            <p:nvPr/>
          </p:nvSpPr>
          <p:spPr>
            <a:xfrm>
              <a:off x="9573289" y="5440383"/>
              <a:ext cx="2318834" cy="1498251"/>
            </a:xfrm>
            <a:prstGeom prst="rect">
              <a:avLst/>
            </a:prstGeom>
          </p:spPr>
          <p:txBody>
            <a:bodyPr wrap="none">
              <a:spAutoFit/>
            </a:bodyPr>
            <a:lstStyle/>
            <a:p>
              <a:pPr algn="ctr"/>
              <a:r>
                <a:rPr lang="en-US" sz="3200" dirty="0" err="1">
                  <a:solidFill>
                    <a:srgbClr val="000000"/>
                  </a:solidFill>
                </a:rPr>
                <a:t>Thinglish</a:t>
              </a:r>
              <a:endParaRPr lang="en-US" sz="3200" dirty="0">
                <a:solidFill>
                  <a:srgbClr val="000000"/>
                </a:solidFill>
              </a:endParaRPr>
            </a:p>
            <a:p>
              <a:pPr algn="ctr"/>
              <a:endParaRPr lang="en-US" sz="3200" dirty="0">
                <a:solidFill>
                  <a:srgbClr val="000000"/>
                </a:solidFill>
              </a:endParaRPr>
            </a:p>
            <a:p>
              <a:pPr algn="ctr"/>
              <a:r>
                <a:rPr lang="en-US" sz="3200" dirty="0">
                  <a:solidFill>
                    <a:srgbClr val="000000"/>
                  </a:solidFill>
                </a:rPr>
                <a:t>ONCE</a:t>
              </a:r>
            </a:p>
          </p:txBody>
        </p:sp>
        <p:sp>
          <p:nvSpPr>
            <p:cNvPr id="37" name="Rechteck 36"/>
            <p:cNvSpPr/>
            <p:nvPr/>
          </p:nvSpPr>
          <p:spPr>
            <a:xfrm>
              <a:off x="6874373" y="3745138"/>
              <a:ext cx="2007640" cy="558172"/>
            </a:xfrm>
            <a:prstGeom prst="rect">
              <a:avLst/>
            </a:prstGeom>
          </p:spPr>
          <p:txBody>
            <a:bodyPr wrap="none">
              <a:spAutoFit/>
            </a:bodyPr>
            <a:lstStyle/>
            <a:p>
              <a:pPr algn="ctr"/>
              <a:r>
                <a:rPr lang="en-US" sz="3200" dirty="0" err="1">
                  <a:solidFill>
                    <a:srgbClr val="000000"/>
                  </a:solidFill>
                </a:rPr>
                <a:t>Node.js</a:t>
              </a:r>
              <a:endParaRPr lang="en-US" sz="3200" dirty="0">
                <a:solidFill>
                  <a:srgbClr val="000000"/>
                </a:solidFill>
              </a:endParaRPr>
            </a:p>
          </p:txBody>
        </p:sp>
        <p:sp>
          <p:nvSpPr>
            <p:cNvPr id="38" name="Rechteck 37"/>
            <p:cNvSpPr/>
            <p:nvPr/>
          </p:nvSpPr>
          <p:spPr>
            <a:xfrm>
              <a:off x="10257694" y="3774935"/>
              <a:ext cx="2156834" cy="558172"/>
            </a:xfrm>
            <a:prstGeom prst="rect">
              <a:avLst/>
            </a:prstGeom>
          </p:spPr>
          <p:txBody>
            <a:bodyPr wrap="none">
              <a:spAutoFit/>
            </a:bodyPr>
            <a:lstStyle/>
            <a:p>
              <a:pPr algn="ctr"/>
              <a:r>
                <a:rPr lang="en-US" sz="3200" dirty="0">
                  <a:solidFill>
                    <a:srgbClr val="000000"/>
                  </a:solidFill>
                </a:rPr>
                <a:t>Browser</a:t>
              </a:r>
            </a:p>
          </p:txBody>
        </p:sp>
      </p:grpSp>
    </p:spTree>
    <p:extLst>
      <p:ext uri="{BB962C8B-B14F-4D97-AF65-F5344CB8AC3E}">
        <p14:creationId xmlns:p14="http://schemas.microsoft.com/office/powerpoint/2010/main" val="5516765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dirty="0" err="1"/>
              <a:t>Überblick</a:t>
            </a:r>
            <a:endParaRPr lang="en-US" dirty="0"/>
          </a:p>
        </p:txBody>
      </p:sp>
      <p:sp>
        <p:nvSpPr>
          <p:cNvPr id="5" name="Datumsplatzhalter 4"/>
          <p:cNvSpPr>
            <a:spLocks noGrp="1"/>
          </p:cNvSpPr>
          <p:nvPr>
            <p:ph type="dt" sz="half" idx="10"/>
          </p:nvPr>
        </p:nvSpPr>
        <p:spPr/>
        <p:txBody>
          <a:bodyPr/>
          <a:lstStyle/>
          <a:p>
            <a:fld id="{5909A1AF-9EA5-354D-815E-2616C6BD4E44}" type="datetime1">
              <a:rPr lang="de-DE" smtClean="0">
                <a:solidFill>
                  <a:srgbClr val="FFFFFF"/>
                </a:solidFill>
                <a:latin typeface="Calibri"/>
              </a:rPr>
              <a:pPr/>
              <a:t>07.10.18</a:t>
            </a:fld>
            <a:endParaRPr lang="de-DE">
              <a:solidFill>
                <a:srgbClr val="FFFFFF"/>
              </a:solidFill>
              <a:latin typeface="Calibri"/>
            </a:endParaRPr>
          </a:p>
        </p:txBody>
      </p:sp>
      <p:sp>
        <p:nvSpPr>
          <p:cNvPr id="6" name="Fußzeilenplatzhalter 5"/>
          <p:cNvSpPr>
            <a:spLocks noGrp="1"/>
          </p:cNvSpPr>
          <p:nvPr>
            <p:ph type="ftr" sz="quarter" idx="11"/>
          </p:nvPr>
        </p:nvSpPr>
        <p:spPr/>
        <p:txBody>
          <a:bodyPr/>
          <a:lstStyle/>
          <a:p>
            <a:r>
              <a:rPr lang="de-DE">
                <a:solidFill>
                  <a:srgbClr val="FFFFFF"/>
                </a:solidFill>
                <a:latin typeface="Calibri"/>
              </a:rPr>
              <a:t>© Cerulean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srgbClr val="FFFFFF"/>
                </a:solidFill>
                <a:latin typeface="Calibri"/>
              </a:rPr>
              <a:pPr/>
              <a:t>53</a:t>
            </a:fld>
            <a:endParaRPr lang="de-DE">
              <a:solidFill>
                <a:srgbClr val="FFFFFF"/>
              </a:solidFill>
              <a:latin typeface="Calibri"/>
            </a:endParaRPr>
          </a:p>
        </p:txBody>
      </p:sp>
      <p:sp>
        <p:nvSpPr>
          <p:cNvPr id="9" name="Richtungspfeil 8"/>
          <p:cNvSpPr/>
          <p:nvPr/>
        </p:nvSpPr>
        <p:spPr>
          <a:xfrm flipH="1">
            <a:off x="2744901" y="2237027"/>
            <a:ext cx="1893861" cy="6877065"/>
          </a:xfrm>
          <a:prstGeom prst="homePlat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a:solidFill>
                <a:srgbClr val="FFFFFF"/>
              </a:solidFill>
            </a:endParaRPr>
          </a:p>
        </p:txBody>
      </p:sp>
      <p:sp>
        <p:nvSpPr>
          <p:cNvPr id="10" name="Rechteck 9"/>
          <p:cNvSpPr/>
          <p:nvPr/>
        </p:nvSpPr>
        <p:spPr>
          <a:xfrm>
            <a:off x="3943212" y="7480562"/>
            <a:ext cx="11372988" cy="1515413"/>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a:solidFill>
                <a:srgbClr val="000000"/>
              </a:solidFill>
            </a:endParaRPr>
          </a:p>
        </p:txBody>
      </p:sp>
      <p:sp>
        <p:nvSpPr>
          <p:cNvPr id="11" name="Rechteck 10"/>
          <p:cNvSpPr/>
          <p:nvPr/>
        </p:nvSpPr>
        <p:spPr>
          <a:xfrm>
            <a:off x="3943212" y="2394516"/>
            <a:ext cx="11372988" cy="497950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dirty="0">
              <a:solidFill>
                <a:srgbClr val="000000"/>
              </a:solidFill>
            </a:endParaRPr>
          </a:p>
        </p:txBody>
      </p:sp>
      <p:sp>
        <p:nvSpPr>
          <p:cNvPr id="13" name="Abgerundetes Rechteck 12"/>
          <p:cNvSpPr/>
          <p:nvPr/>
        </p:nvSpPr>
        <p:spPr>
          <a:xfrm>
            <a:off x="984260" y="2778624"/>
            <a:ext cx="2342144" cy="579387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de-DE">
              <a:solidFill>
                <a:srgbClr val="000000"/>
              </a:solidFill>
            </a:endParaRPr>
          </a:p>
        </p:txBody>
      </p:sp>
      <p:grpSp>
        <p:nvGrpSpPr>
          <p:cNvPr id="62" name="Gruppierung 61"/>
          <p:cNvGrpSpPr/>
          <p:nvPr/>
        </p:nvGrpSpPr>
        <p:grpSpPr>
          <a:xfrm>
            <a:off x="1292165" y="2991355"/>
            <a:ext cx="1725451" cy="5428745"/>
            <a:chOff x="1292165" y="3248561"/>
            <a:chExt cx="1725451" cy="3934649"/>
          </a:xfrm>
        </p:grpSpPr>
        <p:sp>
          <p:nvSpPr>
            <p:cNvPr id="55" name="Abgerundetes Rechteck 54"/>
            <p:cNvSpPr/>
            <p:nvPr/>
          </p:nvSpPr>
          <p:spPr>
            <a:xfrm>
              <a:off x="1300254" y="3248561"/>
              <a:ext cx="1717362" cy="638250"/>
            </a:xfrm>
            <a:prstGeom prst="round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000000"/>
                  </a:solidFill>
                </a:rPr>
                <a:t>4.0</a:t>
              </a:r>
            </a:p>
          </p:txBody>
        </p:sp>
        <p:sp>
          <p:nvSpPr>
            <p:cNvPr id="56" name="Abgerundetes Rechteck 55"/>
            <p:cNvSpPr/>
            <p:nvPr/>
          </p:nvSpPr>
          <p:spPr>
            <a:xfrm>
              <a:off x="1300254" y="5509619"/>
              <a:ext cx="1717362" cy="638250"/>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00" dirty="0">
                  <a:solidFill>
                    <a:srgbClr val="FFFFFF"/>
                  </a:solidFill>
                </a:rPr>
                <a:t>EAMD Repository</a:t>
              </a:r>
              <a:r>
                <a:rPr lang="de-DE" sz="1650" dirty="0">
                  <a:solidFill>
                    <a:srgbClr val="FFFFFF"/>
                  </a:solidFill>
                </a:rPr>
                <a:t/>
              </a:r>
              <a:br>
                <a:rPr lang="de-DE" sz="1650" dirty="0">
                  <a:solidFill>
                    <a:srgbClr val="FFFFFF"/>
                  </a:solidFill>
                </a:rPr>
              </a:br>
              <a:r>
                <a:rPr lang="de-DE" sz="1650" dirty="0">
                  <a:solidFill>
                    <a:srgbClr val="FFFFFF"/>
                  </a:solidFill>
                </a:rPr>
                <a:t>Neo4J</a:t>
              </a:r>
            </a:p>
          </p:txBody>
        </p:sp>
        <p:sp>
          <p:nvSpPr>
            <p:cNvPr id="57" name="Abgerundetes Rechteck 56"/>
            <p:cNvSpPr/>
            <p:nvPr/>
          </p:nvSpPr>
          <p:spPr>
            <a:xfrm rot="16200000">
              <a:off x="790605" y="4468558"/>
              <a:ext cx="1471920" cy="452621"/>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Structr</a:t>
              </a:r>
              <a:r>
                <a:rPr lang="de-DE" sz="1650" dirty="0">
                  <a:solidFill>
                    <a:srgbClr val="FFFFFF"/>
                  </a:solidFill>
                </a:rPr>
                <a:t> IDE</a:t>
              </a:r>
            </a:p>
          </p:txBody>
        </p:sp>
        <p:sp>
          <p:nvSpPr>
            <p:cNvPr id="58" name="Abgerundetes Rechteck 57"/>
            <p:cNvSpPr/>
            <p:nvPr/>
          </p:nvSpPr>
          <p:spPr>
            <a:xfrm>
              <a:off x="1834530" y="3958907"/>
              <a:ext cx="1183086" cy="148296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Wo-</a:t>
              </a:r>
              <a:r>
                <a:rPr lang="de-DE" sz="1650" dirty="0" err="1">
                  <a:solidFill>
                    <a:srgbClr val="FFFFFF"/>
                  </a:solidFill>
                </a:rPr>
                <a:t>Da.de</a:t>
              </a:r>
              <a:endParaRPr lang="de-DE" sz="1650" dirty="0">
                <a:solidFill>
                  <a:srgbClr val="FFFFFF"/>
                </a:solidFill>
              </a:endParaRPr>
            </a:p>
            <a:p>
              <a:pPr algn="ctr" defTabSz="685800"/>
              <a:endParaRPr lang="de-DE" sz="1650" dirty="0">
                <a:solidFill>
                  <a:srgbClr val="FFFFFF"/>
                </a:solidFill>
              </a:endParaRPr>
            </a:p>
            <a:p>
              <a:pPr algn="ctr" defTabSz="685800"/>
              <a:r>
                <a:rPr lang="de-DE" sz="1650" dirty="0">
                  <a:solidFill>
                    <a:srgbClr val="FFFFFF"/>
                  </a:solidFill>
                </a:rPr>
                <a:t>Web</a:t>
              </a:r>
            </a:p>
            <a:p>
              <a:pPr algn="ctr" defTabSz="685800"/>
              <a:r>
                <a:rPr lang="de-DE" sz="1650" dirty="0" err="1">
                  <a:solidFill>
                    <a:srgbClr val="FFFFFF"/>
                  </a:solidFill>
                </a:rPr>
                <a:t>Beans</a:t>
              </a:r>
              <a:endParaRPr lang="de-DE" sz="1650" dirty="0">
                <a:solidFill>
                  <a:srgbClr val="FFFFFF"/>
                </a:solidFill>
              </a:endParaRPr>
            </a:p>
          </p:txBody>
        </p:sp>
        <p:sp>
          <p:nvSpPr>
            <p:cNvPr id="59" name="Abgerundetes Rechteck 58"/>
            <p:cNvSpPr/>
            <p:nvPr/>
          </p:nvSpPr>
          <p:spPr>
            <a:xfrm>
              <a:off x="1292165" y="6210625"/>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Web </a:t>
              </a:r>
              <a:r>
                <a:rPr lang="de-DE" sz="1650" dirty="0" err="1">
                  <a:solidFill>
                    <a:srgbClr val="FFFFFF"/>
                  </a:solidFill>
                </a:rPr>
                <a:t>Beans</a:t>
              </a:r>
              <a:endParaRPr lang="de-DE" sz="1650" dirty="0">
                <a:solidFill>
                  <a:srgbClr val="FFFFFF"/>
                </a:solidFill>
              </a:endParaRPr>
            </a:p>
          </p:txBody>
        </p:sp>
        <p:sp>
          <p:nvSpPr>
            <p:cNvPr id="60" name="Abgerundetes Rechteck 59"/>
            <p:cNvSpPr/>
            <p:nvPr/>
          </p:nvSpPr>
          <p:spPr>
            <a:xfrm>
              <a:off x="1292165" y="6568924"/>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Once</a:t>
              </a:r>
              <a:endParaRPr lang="de-DE" sz="1650" dirty="0">
                <a:solidFill>
                  <a:srgbClr val="FFFFFF"/>
                </a:solidFill>
              </a:endParaRPr>
            </a:p>
          </p:txBody>
        </p:sp>
        <p:sp>
          <p:nvSpPr>
            <p:cNvPr id="61" name="Abgerundetes Rechteck 60"/>
            <p:cNvSpPr/>
            <p:nvPr/>
          </p:nvSpPr>
          <p:spPr>
            <a:xfrm>
              <a:off x="1292165" y="6927221"/>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Thinglish</a:t>
              </a:r>
              <a:endParaRPr lang="de-DE" sz="1650" dirty="0">
                <a:solidFill>
                  <a:srgbClr val="FFFFFF"/>
                </a:solidFill>
              </a:endParaRPr>
            </a:p>
          </p:txBody>
        </p:sp>
      </p:grpSp>
      <p:sp>
        <p:nvSpPr>
          <p:cNvPr id="63" name="Rechteck 62"/>
          <p:cNvSpPr/>
          <p:nvPr/>
        </p:nvSpPr>
        <p:spPr>
          <a:xfrm>
            <a:off x="4318430" y="2778624"/>
            <a:ext cx="10517830" cy="914400"/>
          </a:xfrm>
          <a:prstGeom prst="rect">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tabLst>
                <a:tab pos="10033000" algn="r"/>
              </a:tabLst>
            </a:pPr>
            <a:r>
              <a:rPr lang="en-US" sz="4400" dirty="0" err="1">
                <a:solidFill>
                  <a:srgbClr val="000000"/>
                </a:solidFill>
              </a:rPr>
              <a:t>Thinglish</a:t>
            </a:r>
            <a:r>
              <a:rPr lang="en-US" sz="4400" dirty="0">
                <a:solidFill>
                  <a:srgbClr val="000000"/>
                </a:solidFill>
              </a:rPr>
              <a:t>:	</a:t>
            </a:r>
            <a:r>
              <a:rPr lang="en-US" sz="4400" dirty="0" err="1">
                <a:solidFill>
                  <a:srgbClr val="000000"/>
                </a:solidFill>
              </a:rPr>
              <a:t>Sprachschatz</a:t>
            </a:r>
            <a:r>
              <a:rPr lang="en-US" sz="4400" dirty="0">
                <a:solidFill>
                  <a:srgbClr val="000000"/>
                </a:solidFill>
              </a:rPr>
              <a:t> </a:t>
            </a:r>
            <a:r>
              <a:rPr lang="en-US" sz="4400" dirty="0" err="1">
                <a:solidFill>
                  <a:srgbClr val="000000"/>
                </a:solidFill>
              </a:rPr>
              <a:t>für</a:t>
            </a:r>
            <a:r>
              <a:rPr lang="en-US" sz="4400" dirty="0">
                <a:solidFill>
                  <a:srgbClr val="000000"/>
                </a:solidFill>
              </a:rPr>
              <a:t> </a:t>
            </a:r>
            <a:r>
              <a:rPr lang="en-US" sz="4400" dirty="0" err="1">
                <a:solidFill>
                  <a:srgbClr val="000000"/>
                </a:solidFill>
              </a:rPr>
              <a:t>IoT</a:t>
            </a:r>
            <a:endParaRPr lang="en-US" sz="4400" dirty="0">
              <a:solidFill>
                <a:srgbClr val="000000"/>
              </a:solidFill>
            </a:endParaRPr>
          </a:p>
        </p:txBody>
      </p:sp>
      <p:sp>
        <p:nvSpPr>
          <p:cNvPr id="64" name="Rechteck 63"/>
          <p:cNvSpPr/>
          <p:nvPr/>
        </p:nvSpPr>
        <p:spPr>
          <a:xfrm>
            <a:off x="4316658" y="3956365"/>
            <a:ext cx="10517830" cy="914400"/>
          </a:xfrm>
          <a:prstGeom prst="rect">
            <a:avLst/>
          </a:prstGeom>
          <a:solidFill>
            <a:schemeClr val="accent2">
              <a:lumMod val="40000"/>
              <a:lumOff val="60000"/>
            </a:schemeClr>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tabLst>
                <a:tab pos="10033000" algn="r"/>
              </a:tabLst>
            </a:pPr>
            <a:r>
              <a:rPr lang="en-US" sz="4400" dirty="0">
                <a:solidFill>
                  <a:srgbClr val="000000"/>
                </a:solidFill>
              </a:rPr>
              <a:t>ONCE: 	</a:t>
            </a:r>
            <a:r>
              <a:rPr lang="en-US" sz="4400" dirty="0" err="1">
                <a:solidFill>
                  <a:srgbClr val="000000"/>
                </a:solidFill>
              </a:rPr>
              <a:t>IoT</a:t>
            </a:r>
            <a:r>
              <a:rPr lang="en-US" sz="4400" dirty="0">
                <a:solidFill>
                  <a:srgbClr val="000000"/>
                </a:solidFill>
              </a:rPr>
              <a:t>-Web </a:t>
            </a:r>
            <a:r>
              <a:rPr lang="en-US" sz="4400" dirty="0" err="1">
                <a:solidFill>
                  <a:srgbClr val="000000"/>
                </a:solidFill>
              </a:rPr>
              <a:t>Betriebsystem</a:t>
            </a:r>
            <a:endParaRPr lang="en-US" sz="4400" dirty="0">
              <a:solidFill>
                <a:srgbClr val="000000"/>
              </a:solidFill>
            </a:endParaRPr>
          </a:p>
        </p:txBody>
      </p:sp>
      <p:sp>
        <p:nvSpPr>
          <p:cNvPr id="65" name="Rechteck 64"/>
          <p:cNvSpPr/>
          <p:nvPr/>
        </p:nvSpPr>
        <p:spPr>
          <a:xfrm>
            <a:off x="4311342" y="5134106"/>
            <a:ext cx="10517830" cy="914400"/>
          </a:xfrm>
          <a:prstGeom prst="rect">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tabLst>
                <a:tab pos="10033000" algn="r"/>
              </a:tabLst>
            </a:pPr>
            <a:r>
              <a:rPr lang="en-US" sz="4400" dirty="0">
                <a:solidFill>
                  <a:srgbClr val="000000"/>
                </a:solidFill>
              </a:rPr>
              <a:t>EAMD.ucp: 	Repository und Tooling</a:t>
            </a:r>
          </a:p>
        </p:txBody>
      </p:sp>
      <p:sp>
        <p:nvSpPr>
          <p:cNvPr id="66" name="Rechteck 65"/>
          <p:cNvSpPr/>
          <p:nvPr/>
        </p:nvSpPr>
        <p:spPr>
          <a:xfrm>
            <a:off x="4267200" y="6311848"/>
            <a:ext cx="10517830" cy="914400"/>
          </a:xfrm>
          <a:prstGeom prst="rect">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tabLst>
                <a:tab pos="10033000" algn="r"/>
              </a:tabLst>
            </a:pPr>
            <a:r>
              <a:rPr lang="en-US" sz="4400" dirty="0" err="1">
                <a:solidFill>
                  <a:srgbClr val="000000"/>
                </a:solidFill>
              </a:rPr>
              <a:t>WebBeans</a:t>
            </a:r>
            <a:r>
              <a:rPr lang="en-US" sz="4400" dirty="0">
                <a:solidFill>
                  <a:srgbClr val="000000"/>
                </a:solidFill>
              </a:rPr>
              <a:t>: 	</a:t>
            </a:r>
            <a:r>
              <a:rPr lang="en-US" sz="4400" dirty="0" err="1">
                <a:solidFill>
                  <a:srgbClr val="000000"/>
                </a:solidFill>
              </a:rPr>
              <a:t>DnD</a:t>
            </a:r>
            <a:r>
              <a:rPr lang="en-US" sz="4400" dirty="0">
                <a:solidFill>
                  <a:srgbClr val="000000"/>
                </a:solidFill>
              </a:rPr>
              <a:t> Component </a:t>
            </a:r>
            <a:r>
              <a:rPr lang="en-US" sz="4400" dirty="0" err="1">
                <a:solidFill>
                  <a:srgbClr val="000000"/>
                </a:solidFill>
              </a:rPr>
              <a:t>Entwicklung</a:t>
            </a:r>
            <a:endParaRPr lang="en-US" sz="4400" dirty="0">
              <a:solidFill>
                <a:srgbClr val="000000"/>
              </a:solidFill>
            </a:endParaRPr>
          </a:p>
        </p:txBody>
      </p:sp>
      <p:sp>
        <p:nvSpPr>
          <p:cNvPr id="67" name="Rechteck 66"/>
          <p:cNvSpPr/>
          <p:nvPr/>
        </p:nvSpPr>
        <p:spPr>
          <a:xfrm>
            <a:off x="4271458" y="7803194"/>
            <a:ext cx="10517830" cy="914400"/>
          </a:xfrm>
          <a:prstGeom prst="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tabLst>
                <a:tab pos="10033000" algn="r"/>
              </a:tabLst>
            </a:pPr>
            <a:r>
              <a:rPr lang="en-US" sz="4400" dirty="0">
                <a:solidFill>
                  <a:srgbClr val="000000"/>
                </a:solidFill>
              </a:rPr>
              <a:t>Managed Environment 	4.0</a:t>
            </a:r>
          </a:p>
        </p:txBody>
      </p:sp>
    </p:spTree>
    <p:extLst>
      <p:ext uri="{BB962C8B-B14F-4D97-AF65-F5344CB8AC3E}">
        <p14:creationId xmlns:p14="http://schemas.microsoft.com/office/powerpoint/2010/main" val="13414768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endParaRPr lang="de-DE" dirty="0"/>
          </a:p>
        </p:txBody>
      </p:sp>
      <p:sp>
        <p:nvSpPr>
          <p:cNvPr id="5" name="Datumsplatzhalter 4"/>
          <p:cNvSpPr>
            <a:spLocks noGrp="1"/>
          </p:cNvSpPr>
          <p:nvPr>
            <p:ph type="dt" sz="half" idx="10"/>
          </p:nvPr>
        </p:nvSpPr>
        <p:spPr/>
        <p:txBody>
          <a:bodyPr/>
          <a:lstStyle/>
          <a:p>
            <a:fld id="{5909A1AF-9EA5-354D-815E-2616C6BD4E44}" type="datetime1">
              <a:rPr lang="de-DE" smtClean="0">
                <a:solidFill>
                  <a:srgbClr val="FFFFFF"/>
                </a:solidFill>
                <a:latin typeface="Calibri"/>
              </a:rPr>
              <a:pPr/>
              <a:t>07.10.18</a:t>
            </a:fld>
            <a:endParaRPr lang="de-DE" dirty="0">
              <a:solidFill>
                <a:srgbClr val="FFFFFF"/>
              </a:solidFill>
              <a:latin typeface="Calibri"/>
            </a:endParaRPr>
          </a:p>
        </p:txBody>
      </p:sp>
      <p:sp>
        <p:nvSpPr>
          <p:cNvPr id="6" name="Fußzeilenplatzhalter 5"/>
          <p:cNvSpPr>
            <a:spLocks noGrp="1"/>
          </p:cNvSpPr>
          <p:nvPr>
            <p:ph type="ftr" sz="quarter" idx="11"/>
          </p:nvPr>
        </p:nvSpPr>
        <p:spPr>
          <a:xfrm>
            <a:off x="8002531" y="9777799"/>
            <a:ext cx="5791200" cy="547688"/>
          </a:xfrm>
        </p:spPr>
        <p:txBody>
          <a:bodyPr/>
          <a:lstStyle/>
          <a:p>
            <a:r>
              <a:rPr lang="de-DE" dirty="0">
                <a:solidFill>
                  <a:srgbClr val="FFFFFF"/>
                </a:solidFill>
                <a:latin typeface="Calibri"/>
              </a:rPr>
              <a:t>© </a:t>
            </a:r>
            <a:r>
              <a:rPr lang="de-DE" dirty="0" err="1">
                <a:solidFill>
                  <a:srgbClr val="FFFFFF"/>
                </a:solidFill>
                <a:latin typeface="Calibri"/>
              </a:rPr>
              <a:t>Cerulean</a:t>
            </a:r>
            <a:r>
              <a:rPr lang="de-DE" dirty="0">
                <a:solidFill>
                  <a:srgbClr val="FFFFFF"/>
                </a:solidFill>
                <a:latin typeface="Calibri"/>
              </a:rPr>
              <a:t>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srgbClr val="FFFFFF"/>
                </a:solidFill>
                <a:latin typeface="Calibri"/>
              </a:rPr>
              <a:pPr/>
              <a:t>54</a:t>
            </a:fld>
            <a:endParaRPr lang="de-DE" dirty="0">
              <a:solidFill>
                <a:srgbClr val="FFFFFF"/>
              </a:solidFill>
              <a:latin typeface="Calibri"/>
            </a:endParaRPr>
          </a:p>
        </p:txBody>
      </p:sp>
      <p:sp>
        <p:nvSpPr>
          <p:cNvPr id="9" name="Richtungspfeil 8"/>
          <p:cNvSpPr/>
          <p:nvPr/>
        </p:nvSpPr>
        <p:spPr>
          <a:xfrm flipH="1">
            <a:off x="2744901" y="2237027"/>
            <a:ext cx="1893861" cy="6877065"/>
          </a:xfrm>
          <a:prstGeom prst="homePlat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dirty="0">
              <a:solidFill>
                <a:srgbClr val="FFFFFF"/>
              </a:solidFill>
            </a:endParaRPr>
          </a:p>
        </p:txBody>
      </p:sp>
      <p:sp>
        <p:nvSpPr>
          <p:cNvPr id="11" name="Rechteck 10"/>
          <p:cNvSpPr/>
          <p:nvPr/>
        </p:nvSpPr>
        <p:spPr>
          <a:xfrm>
            <a:off x="3927987" y="2451487"/>
            <a:ext cx="13735188" cy="6601459"/>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dirty="0">
              <a:solidFill>
                <a:srgbClr val="000000"/>
              </a:solidFill>
            </a:endParaRPr>
          </a:p>
        </p:txBody>
      </p:sp>
      <p:sp>
        <p:nvSpPr>
          <p:cNvPr id="13" name="Abgerundetes Rechteck 12"/>
          <p:cNvSpPr/>
          <p:nvPr/>
        </p:nvSpPr>
        <p:spPr>
          <a:xfrm>
            <a:off x="984260" y="2778624"/>
            <a:ext cx="2342144" cy="579387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de-DE" dirty="0">
              <a:solidFill>
                <a:srgbClr val="000000"/>
              </a:solidFill>
            </a:endParaRPr>
          </a:p>
        </p:txBody>
      </p:sp>
      <p:grpSp>
        <p:nvGrpSpPr>
          <p:cNvPr id="62" name="Gruppierung 61"/>
          <p:cNvGrpSpPr/>
          <p:nvPr/>
        </p:nvGrpSpPr>
        <p:grpSpPr>
          <a:xfrm>
            <a:off x="1292165" y="2991355"/>
            <a:ext cx="1725451" cy="5428745"/>
            <a:chOff x="1292165" y="3248561"/>
            <a:chExt cx="1725451" cy="3934649"/>
          </a:xfrm>
        </p:grpSpPr>
        <p:sp>
          <p:nvSpPr>
            <p:cNvPr id="55" name="Abgerundetes Rechteck 54"/>
            <p:cNvSpPr/>
            <p:nvPr/>
          </p:nvSpPr>
          <p:spPr>
            <a:xfrm>
              <a:off x="1300254" y="3248561"/>
              <a:ext cx="1717362" cy="638250"/>
            </a:xfrm>
            <a:prstGeom prst="round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000000"/>
                  </a:solidFill>
                </a:rPr>
                <a:t>4.0</a:t>
              </a:r>
            </a:p>
          </p:txBody>
        </p:sp>
        <p:sp>
          <p:nvSpPr>
            <p:cNvPr id="56" name="Abgerundetes Rechteck 55"/>
            <p:cNvSpPr/>
            <p:nvPr/>
          </p:nvSpPr>
          <p:spPr>
            <a:xfrm>
              <a:off x="1300254" y="5509619"/>
              <a:ext cx="1717362" cy="638250"/>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00" dirty="0">
                  <a:solidFill>
                    <a:srgbClr val="FFFFFF"/>
                  </a:solidFill>
                </a:rPr>
                <a:t>EAMD Repository</a:t>
              </a:r>
              <a:r>
                <a:rPr lang="de-DE" sz="1650" dirty="0">
                  <a:solidFill>
                    <a:srgbClr val="FFFFFF"/>
                  </a:solidFill>
                </a:rPr>
                <a:t/>
              </a:r>
              <a:br>
                <a:rPr lang="de-DE" sz="1650" dirty="0">
                  <a:solidFill>
                    <a:srgbClr val="FFFFFF"/>
                  </a:solidFill>
                </a:rPr>
              </a:br>
              <a:r>
                <a:rPr lang="de-DE" sz="1650" dirty="0">
                  <a:solidFill>
                    <a:srgbClr val="FFFFFF"/>
                  </a:solidFill>
                </a:rPr>
                <a:t>Neo4J</a:t>
              </a:r>
            </a:p>
          </p:txBody>
        </p:sp>
        <p:sp>
          <p:nvSpPr>
            <p:cNvPr id="57" name="Abgerundetes Rechteck 56"/>
            <p:cNvSpPr/>
            <p:nvPr/>
          </p:nvSpPr>
          <p:spPr>
            <a:xfrm rot="16200000">
              <a:off x="790605" y="4468558"/>
              <a:ext cx="1471920" cy="452621"/>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Structr</a:t>
              </a:r>
              <a:r>
                <a:rPr lang="de-DE" sz="1650" dirty="0">
                  <a:solidFill>
                    <a:srgbClr val="FFFFFF"/>
                  </a:solidFill>
                </a:rPr>
                <a:t> IDE</a:t>
              </a:r>
            </a:p>
          </p:txBody>
        </p:sp>
        <p:sp>
          <p:nvSpPr>
            <p:cNvPr id="58" name="Abgerundetes Rechteck 57"/>
            <p:cNvSpPr/>
            <p:nvPr/>
          </p:nvSpPr>
          <p:spPr>
            <a:xfrm>
              <a:off x="1834530" y="3958907"/>
              <a:ext cx="1183086" cy="148296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Wo-</a:t>
              </a:r>
              <a:r>
                <a:rPr lang="de-DE" sz="1650" dirty="0" err="1">
                  <a:solidFill>
                    <a:srgbClr val="FFFFFF"/>
                  </a:solidFill>
                </a:rPr>
                <a:t>Da.de</a:t>
              </a:r>
              <a:endParaRPr lang="de-DE" sz="1650" dirty="0">
                <a:solidFill>
                  <a:srgbClr val="FFFFFF"/>
                </a:solidFill>
              </a:endParaRPr>
            </a:p>
            <a:p>
              <a:pPr algn="ctr" defTabSz="685800"/>
              <a:endParaRPr lang="de-DE" sz="1650" dirty="0">
                <a:solidFill>
                  <a:srgbClr val="FFFFFF"/>
                </a:solidFill>
              </a:endParaRPr>
            </a:p>
            <a:p>
              <a:pPr algn="ctr" defTabSz="685800"/>
              <a:r>
                <a:rPr lang="de-DE" sz="1650" dirty="0">
                  <a:solidFill>
                    <a:srgbClr val="FFFFFF"/>
                  </a:solidFill>
                </a:rPr>
                <a:t>Web</a:t>
              </a:r>
            </a:p>
            <a:p>
              <a:pPr algn="ctr" defTabSz="685800"/>
              <a:r>
                <a:rPr lang="de-DE" sz="1650" dirty="0" err="1">
                  <a:solidFill>
                    <a:srgbClr val="FFFFFF"/>
                  </a:solidFill>
                </a:rPr>
                <a:t>Beans</a:t>
              </a:r>
              <a:endParaRPr lang="de-DE" sz="1650" dirty="0">
                <a:solidFill>
                  <a:srgbClr val="FFFFFF"/>
                </a:solidFill>
              </a:endParaRPr>
            </a:p>
          </p:txBody>
        </p:sp>
        <p:sp>
          <p:nvSpPr>
            <p:cNvPr id="59" name="Abgerundetes Rechteck 58"/>
            <p:cNvSpPr/>
            <p:nvPr/>
          </p:nvSpPr>
          <p:spPr>
            <a:xfrm>
              <a:off x="1292165" y="6210625"/>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Web </a:t>
              </a:r>
              <a:r>
                <a:rPr lang="de-DE" sz="1650" dirty="0" err="1">
                  <a:solidFill>
                    <a:srgbClr val="FFFFFF"/>
                  </a:solidFill>
                </a:rPr>
                <a:t>Beans</a:t>
              </a:r>
              <a:endParaRPr lang="de-DE" sz="1650" dirty="0">
                <a:solidFill>
                  <a:srgbClr val="FFFFFF"/>
                </a:solidFill>
              </a:endParaRPr>
            </a:p>
          </p:txBody>
        </p:sp>
        <p:sp>
          <p:nvSpPr>
            <p:cNvPr id="60" name="Abgerundetes Rechteck 59"/>
            <p:cNvSpPr/>
            <p:nvPr/>
          </p:nvSpPr>
          <p:spPr>
            <a:xfrm>
              <a:off x="1292165" y="6568924"/>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Once</a:t>
              </a:r>
              <a:endParaRPr lang="de-DE" sz="1650" dirty="0">
                <a:solidFill>
                  <a:srgbClr val="FFFFFF"/>
                </a:solidFill>
              </a:endParaRPr>
            </a:p>
          </p:txBody>
        </p:sp>
        <p:sp>
          <p:nvSpPr>
            <p:cNvPr id="61" name="Abgerundetes Rechteck 60"/>
            <p:cNvSpPr/>
            <p:nvPr/>
          </p:nvSpPr>
          <p:spPr>
            <a:xfrm>
              <a:off x="1292165" y="6927221"/>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Thinglish</a:t>
              </a:r>
              <a:endParaRPr lang="de-DE" sz="1650" dirty="0">
                <a:solidFill>
                  <a:srgbClr val="FFFFFF"/>
                </a:solidFill>
              </a:endParaRPr>
            </a:p>
          </p:txBody>
        </p:sp>
      </p:grpSp>
      <p:sp>
        <p:nvSpPr>
          <p:cNvPr id="18" name="Textplatzhalter 8"/>
          <p:cNvSpPr txBox="1">
            <a:spLocks/>
          </p:cNvSpPr>
          <p:nvPr/>
        </p:nvSpPr>
        <p:spPr>
          <a:xfrm>
            <a:off x="4009642" y="2565780"/>
            <a:ext cx="6635631" cy="804860"/>
          </a:xfrm>
          <a:prstGeom prst="rect">
            <a:avLst/>
          </a:prstGeom>
          <a:solidFill>
            <a:schemeClr val="bg2">
              <a:lumMod val="20000"/>
              <a:lumOff val="80000"/>
            </a:schemeClr>
          </a:solidFill>
        </p:spPr>
        <p:txBody>
          <a:bodyPr/>
          <a:lstStyle>
            <a:lvl1pPr marL="612313" marR="0" indent="-612313" algn="l" defTabSz="1632832" rtl="0" eaLnBrk="1" fontAlgn="auto" latinLnBrk="0" hangingPunct="1">
              <a:lnSpc>
                <a:spcPct val="100000"/>
              </a:lnSpc>
              <a:spcBef>
                <a:spcPct val="20000"/>
              </a:spcBef>
              <a:spcAft>
                <a:spcPts val="0"/>
              </a:spcAft>
              <a:buClr>
                <a:schemeClr val="accent1"/>
              </a:buClr>
              <a:buSzTx/>
              <a:buFont typeface="Wingdings 3" pitchFamily="18" charset="2"/>
              <a:buChar char=""/>
              <a:tabLst/>
              <a:defRPr sz="5700" kern="1200">
                <a:solidFill>
                  <a:schemeClr val="tx1"/>
                </a:solidFill>
                <a:latin typeface="Helvetica" charset="0"/>
                <a:ea typeface="Helvetica" charset="0"/>
                <a:cs typeface="Helvetica" charset="0"/>
              </a:defRPr>
            </a:lvl1pPr>
            <a:lvl2pPr marL="1326675" marR="0" indent="-510260" algn="l" defTabSz="1632832" rtl="0" eaLnBrk="1" fontAlgn="auto" latinLnBrk="0" hangingPunct="1">
              <a:lnSpc>
                <a:spcPct val="100000"/>
              </a:lnSpc>
              <a:spcBef>
                <a:spcPct val="20000"/>
              </a:spcBef>
              <a:spcAft>
                <a:spcPts val="0"/>
              </a:spcAft>
              <a:buClr>
                <a:srgbClr val="83B819"/>
              </a:buClr>
              <a:buSzTx/>
              <a:buFont typeface="Wingdings 2" pitchFamily="18" charset="2"/>
              <a:buChar char=""/>
              <a:tabLst/>
              <a:defRPr sz="5000" kern="1200">
                <a:solidFill>
                  <a:schemeClr val="tx1"/>
                </a:solidFill>
                <a:latin typeface="Helvetica" charset="0"/>
                <a:ea typeface="Helvetica" charset="0"/>
                <a:cs typeface="Helvetica" charset="0"/>
              </a:defRPr>
            </a:lvl2pPr>
            <a:lvl3pPr marL="2041039" marR="0" indent="-408207" algn="l" defTabSz="1632832" rtl="0" eaLnBrk="1" fontAlgn="auto" latinLnBrk="0" hangingPunct="1">
              <a:lnSpc>
                <a:spcPct val="100000"/>
              </a:lnSpc>
              <a:spcBef>
                <a:spcPct val="20000"/>
              </a:spcBef>
              <a:spcAft>
                <a:spcPts val="0"/>
              </a:spcAft>
              <a:buClr>
                <a:srgbClr val="009999"/>
              </a:buClr>
              <a:buSzTx/>
              <a:buFont typeface="Wingdings 2" pitchFamily="18" charset="2"/>
              <a:buChar char=""/>
              <a:tabLst/>
              <a:defRPr sz="4300" kern="1200">
                <a:solidFill>
                  <a:schemeClr val="tx1"/>
                </a:solidFill>
                <a:latin typeface="Helvetica" charset="0"/>
                <a:ea typeface="Helvetica" charset="0"/>
                <a:cs typeface="Helvetica" charset="0"/>
              </a:defRPr>
            </a:lvl3pPr>
            <a:lvl4pPr marL="2857454" marR="0" indent="-408207"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sz="3600" kern="1200">
                <a:solidFill>
                  <a:schemeClr val="tx1"/>
                </a:solidFill>
                <a:latin typeface="Helvetica" charset="0"/>
                <a:ea typeface="Helvetica" charset="0"/>
                <a:cs typeface="Helvetica" charset="0"/>
              </a:defRPr>
            </a:lvl4pPr>
            <a:lvl5pPr marL="3673869" marR="0" indent="-408207" algn="l" defTabSz="1632832" rtl="0" eaLnBrk="1" fontAlgn="auto" latinLnBrk="0" hangingPunct="1">
              <a:lnSpc>
                <a:spcPct val="100000"/>
              </a:lnSpc>
              <a:spcBef>
                <a:spcPct val="20000"/>
              </a:spcBef>
              <a:spcAft>
                <a:spcPts val="0"/>
              </a:spcAft>
              <a:buClrTx/>
              <a:buSzTx/>
              <a:buFont typeface="Arial" pitchFamily="34" charset="0"/>
              <a:buChar char="»"/>
              <a:tabLst/>
              <a:defRPr sz="3600" kern="1200">
                <a:solidFill>
                  <a:schemeClr val="tx1"/>
                </a:solidFill>
                <a:latin typeface="Helvetica" charset="0"/>
                <a:ea typeface="Helvetica" charset="0"/>
                <a:cs typeface="Helvetica" charset="0"/>
              </a:defRPr>
            </a:lvl5pPr>
            <a:lvl6pPr marL="4490286"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6pPr>
            <a:lvl7pPr marL="5306700"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7pPr>
            <a:lvl8pPr marL="6123115"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8pPr>
            <a:lvl9pPr marL="6939532"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9pPr>
          </a:lstStyle>
          <a:p>
            <a:pPr marL="0" indent="0">
              <a:buClr>
                <a:srgbClr val="0B6DBC"/>
              </a:buClr>
              <a:buFont typeface="Wingdings 3" pitchFamily="18" charset="2"/>
              <a:buNone/>
            </a:pPr>
            <a:r>
              <a:rPr lang="de-DE" sz="4800" dirty="0">
                <a:solidFill>
                  <a:srgbClr val="000000"/>
                </a:solidFill>
              </a:rPr>
              <a:t>Was ist ONCE</a:t>
            </a:r>
          </a:p>
        </p:txBody>
      </p:sp>
      <p:sp>
        <p:nvSpPr>
          <p:cNvPr id="20" name="Textplatzhalter 9"/>
          <p:cNvSpPr txBox="1">
            <a:spLocks/>
          </p:cNvSpPr>
          <p:nvPr/>
        </p:nvSpPr>
        <p:spPr>
          <a:xfrm>
            <a:off x="10887762" y="2565780"/>
            <a:ext cx="6638238" cy="804860"/>
          </a:xfrm>
          <a:prstGeom prst="rect">
            <a:avLst/>
          </a:prstGeom>
          <a:solidFill>
            <a:schemeClr val="bg2">
              <a:lumMod val="20000"/>
              <a:lumOff val="80000"/>
            </a:schemeClr>
          </a:solidFill>
        </p:spPr>
        <p:txBody>
          <a:bodyPr/>
          <a:lstStyle>
            <a:lvl1pPr marL="612313" marR="0" indent="-612313" algn="l" defTabSz="1632832" rtl="0" eaLnBrk="1" fontAlgn="auto" latinLnBrk="0" hangingPunct="1">
              <a:lnSpc>
                <a:spcPct val="100000"/>
              </a:lnSpc>
              <a:spcBef>
                <a:spcPct val="20000"/>
              </a:spcBef>
              <a:spcAft>
                <a:spcPts val="0"/>
              </a:spcAft>
              <a:buClr>
                <a:schemeClr val="accent1"/>
              </a:buClr>
              <a:buSzTx/>
              <a:buFont typeface="Wingdings 3" pitchFamily="18" charset="2"/>
              <a:buChar char=""/>
              <a:tabLst/>
              <a:defRPr sz="5700" kern="1200">
                <a:solidFill>
                  <a:schemeClr val="tx1"/>
                </a:solidFill>
                <a:latin typeface="Helvetica" charset="0"/>
                <a:ea typeface="Helvetica" charset="0"/>
                <a:cs typeface="Helvetica" charset="0"/>
              </a:defRPr>
            </a:lvl1pPr>
            <a:lvl2pPr marL="1326675" marR="0" indent="-510260" algn="l" defTabSz="1632832" rtl="0" eaLnBrk="1" fontAlgn="auto" latinLnBrk="0" hangingPunct="1">
              <a:lnSpc>
                <a:spcPct val="100000"/>
              </a:lnSpc>
              <a:spcBef>
                <a:spcPct val="20000"/>
              </a:spcBef>
              <a:spcAft>
                <a:spcPts val="0"/>
              </a:spcAft>
              <a:buClr>
                <a:srgbClr val="83B819"/>
              </a:buClr>
              <a:buSzTx/>
              <a:buFont typeface="Wingdings 2" pitchFamily="18" charset="2"/>
              <a:buChar char=""/>
              <a:tabLst/>
              <a:defRPr sz="5000" kern="1200">
                <a:solidFill>
                  <a:schemeClr val="tx1"/>
                </a:solidFill>
                <a:latin typeface="Helvetica" charset="0"/>
                <a:ea typeface="Helvetica" charset="0"/>
                <a:cs typeface="Helvetica" charset="0"/>
              </a:defRPr>
            </a:lvl2pPr>
            <a:lvl3pPr marL="2041039" marR="0" indent="-408207" algn="l" defTabSz="1632832" rtl="0" eaLnBrk="1" fontAlgn="auto" latinLnBrk="0" hangingPunct="1">
              <a:lnSpc>
                <a:spcPct val="100000"/>
              </a:lnSpc>
              <a:spcBef>
                <a:spcPct val="20000"/>
              </a:spcBef>
              <a:spcAft>
                <a:spcPts val="0"/>
              </a:spcAft>
              <a:buClr>
                <a:srgbClr val="009999"/>
              </a:buClr>
              <a:buSzTx/>
              <a:buFont typeface="Wingdings 2" pitchFamily="18" charset="2"/>
              <a:buChar char=""/>
              <a:tabLst/>
              <a:defRPr sz="4300" kern="1200">
                <a:solidFill>
                  <a:schemeClr val="tx1"/>
                </a:solidFill>
                <a:latin typeface="Helvetica" charset="0"/>
                <a:ea typeface="Helvetica" charset="0"/>
                <a:cs typeface="Helvetica" charset="0"/>
              </a:defRPr>
            </a:lvl3pPr>
            <a:lvl4pPr marL="2857454" marR="0" indent="-408207"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sz="3600" kern="1200">
                <a:solidFill>
                  <a:schemeClr val="tx1"/>
                </a:solidFill>
                <a:latin typeface="Helvetica" charset="0"/>
                <a:ea typeface="Helvetica" charset="0"/>
                <a:cs typeface="Helvetica" charset="0"/>
              </a:defRPr>
            </a:lvl4pPr>
            <a:lvl5pPr marL="3673869" marR="0" indent="-408207" algn="l" defTabSz="1632832" rtl="0" eaLnBrk="1" fontAlgn="auto" latinLnBrk="0" hangingPunct="1">
              <a:lnSpc>
                <a:spcPct val="100000"/>
              </a:lnSpc>
              <a:spcBef>
                <a:spcPct val="20000"/>
              </a:spcBef>
              <a:spcAft>
                <a:spcPts val="0"/>
              </a:spcAft>
              <a:buClrTx/>
              <a:buSzTx/>
              <a:buFont typeface="Arial" pitchFamily="34" charset="0"/>
              <a:buChar char="»"/>
              <a:tabLst/>
              <a:defRPr sz="3600" kern="1200">
                <a:solidFill>
                  <a:schemeClr val="tx1"/>
                </a:solidFill>
                <a:latin typeface="Helvetica" charset="0"/>
                <a:ea typeface="Helvetica" charset="0"/>
                <a:cs typeface="Helvetica" charset="0"/>
              </a:defRPr>
            </a:lvl5pPr>
            <a:lvl6pPr marL="4490286"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6pPr>
            <a:lvl7pPr marL="5306700"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7pPr>
            <a:lvl8pPr marL="6123115"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8pPr>
            <a:lvl9pPr marL="6939532"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9pPr>
          </a:lstStyle>
          <a:p>
            <a:pPr marL="0" indent="0">
              <a:buClr>
                <a:srgbClr val="0B6DBC"/>
              </a:buClr>
              <a:buFont typeface="Wingdings 3" pitchFamily="18" charset="2"/>
              <a:buNone/>
            </a:pPr>
            <a:r>
              <a:rPr lang="de-DE" sz="4800" dirty="0">
                <a:solidFill>
                  <a:srgbClr val="000000"/>
                </a:solidFill>
              </a:rPr>
              <a:t>Eigenschaften</a:t>
            </a:r>
          </a:p>
        </p:txBody>
      </p:sp>
      <p:sp>
        <p:nvSpPr>
          <p:cNvPr id="4" name="Rechteck 3"/>
          <p:cNvSpPr/>
          <p:nvPr/>
        </p:nvSpPr>
        <p:spPr>
          <a:xfrm>
            <a:off x="1263030" y="2902271"/>
            <a:ext cx="1937370" cy="4618206"/>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rgbClr val="FFFFFF"/>
              </a:solidFill>
            </a:endParaRPr>
          </a:p>
        </p:txBody>
      </p:sp>
      <p:sp>
        <p:nvSpPr>
          <p:cNvPr id="23" name="Rechteck 22"/>
          <p:cNvSpPr/>
          <p:nvPr/>
        </p:nvSpPr>
        <p:spPr>
          <a:xfrm>
            <a:off x="1001891" y="551894"/>
            <a:ext cx="10517830" cy="914400"/>
          </a:xfrm>
          <a:prstGeom prst="rect">
            <a:avLst/>
          </a:prstGeom>
          <a:solidFill>
            <a:schemeClr val="accent2">
              <a:lumMod val="40000"/>
              <a:lumOff val="60000"/>
            </a:schemeClr>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tabLst>
                <a:tab pos="10033000" algn="r"/>
              </a:tabLst>
            </a:pPr>
            <a:r>
              <a:rPr lang="en-US" sz="4400" dirty="0">
                <a:solidFill>
                  <a:srgbClr val="000000"/>
                </a:solidFill>
              </a:rPr>
              <a:t>ONCE: 	</a:t>
            </a:r>
            <a:r>
              <a:rPr lang="en-US" sz="4400" dirty="0" err="1">
                <a:solidFill>
                  <a:srgbClr val="000000"/>
                </a:solidFill>
              </a:rPr>
              <a:t>IoT</a:t>
            </a:r>
            <a:r>
              <a:rPr lang="en-US" sz="4400" dirty="0">
                <a:solidFill>
                  <a:srgbClr val="000000"/>
                </a:solidFill>
              </a:rPr>
              <a:t>-Web </a:t>
            </a:r>
            <a:r>
              <a:rPr lang="en-US" sz="4400" dirty="0" err="1" smtClean="0">
                <a:solidFill>
                  <a:srgbClr val="000000"/>
                </a:solidFill>
              </a:rPr>
              <a:t>Betriebssystem</a:t>
            </a:r>
            <a:endParaRPr lang="en-US" sz="4400" dirty="0">
              <a:solidFill>
                <a:srgbClr val="000000"/>
              </a:solidFill>
            </a:endParaRPr>
          </a:p>
        </p:txBody>
      </p:sp>
      <p:sp>
        <p:nvSpPr>
          <p:cNvPr id="25" name="Rechteck 24"/>
          <p:cNvSpPr/>
          <p:nvPr/>
        </p:nvSpPr>
        <p:spPr>
          <a:xfrm>
            <a:off x="1190250" y="7977823"/>
            <a:ext cx="1937370" cy="442277"/>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rgbClr val="FFFFFF"/>
              </a:solidFill>
            </a:endParaRPr>
          </a:p>
        </p:txBody>
      </p:sp>
      <p:sp>
        <p:nvSpPr>
          <p:cNvPr id="96" name="Oval 95"/>
          <p:cNvSpPr/>
          <p:nvPr/>
        </p:nvSpPr>
        <p:spPr bwMode="auto">
          <a:xfrm>
            <a:off x="10965958" y="4663289"/>
            <a:ext cx="2092372" cy="898947"/>
          </a:xfrm>
          <a:prstGeom prst="ellipse">
            <a:avLst/>
          </a:prstGeom>
          <a:solidFill>
            <a:srgbClr val="99C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buClr>
                <a:srgbClr val="CC9900"/>
              </a:buClr>
              <a:defRPr/>
            </a:pPr>
            <a:r>
              <a:rPr lang="de-DE" sz="2400" b="1" kern="0" dirty="0">
                <a:solidFill>
                  <a:srgbClr val="000000"/>
                </a:solidFill>
                <a:latin typeface="Arial" charset="0"/>
                <a:ea typeface="SimSun" pitchFamily="2" charset="-122"/>
              </a:rPr>
              <a:t>Discover</a:t>
            </a:r>
            <a:endParaRPr lang="en-US" sz="2400" b="1" kern="0" dirty="0">
              <a:solidFill>
                <a:srgbClr val="000000"/>
              </a:solidFill>
              <a:latin typeface="Arial" charset="0"/>
              <a:ea typeface="SimSun" pitchFamily="2" charset="-122"/>
            </a:endParaRPr>
          </a:p>
        </p:txBody>
      </p:sp>
      <p:sp>
        <p:nvSpPr>
          <p:cNvPr id="98" name="Bevel 43"/>
          <p:cNvSpPr/>
          <p:nvPr/>
        </p:nvSpPr>
        <p:spPr bwMode="auto">
          <a:xfrm>
            <a:off x="6207087" y="4988088"/>
            <a:ext cx="4706327" cy="2593812"/>
          </a:xfrm>
          <a:prstGeom prst="bevel">
            <a:avLst/>
          </a:prstGeom>
          <a:solidFill>
            <a:srgbClr val="FFFFFF">
              <a:lumMod val="50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3600" b="1" kern="0">
              <a:solidFill>
                <a:srgbClr val="000000"/>
              </a:solidFill>
              <a:latin typeface="Arial" charset="0"/>
              <a:ea typeface="SimSun" pitchFamily="2" charset="-122"/>
            </a:endParaRPr>
          </a:p>
        </p:txBody>
      </p:sp>
      <p:grpSp>
        <p:nvGrpSpPr>
          <p:cNvPr id="12" name="Gruppierung 11"/>
          <p:cNvGrpSpPr/>
          <p:nvPr/>
        </p:nvGrpSpPr>
        <p:grpSpPr>
          <a:xfrm>
            <a:off x="8501191" y="5286258"/>
            <a:ext cx="1842268" cy="1596854"/>
            <a:chOff x="8560448" y="5354222"/>
            <a:chExt cx="1842268" cy="1596854"/>
          </a:xfrm>
        </p:grpSpPr>
        <p:grpSp>
          <p:nvGrpSpPr>
            <p:cNvPr id="99" name="Group 513"/>
            <p:cNvGrpSpPr/>
            <p:nvPr/>
          </p:nvGrpSpPr>
          <p:grpSpPr>
            <a:xfrm>
              <a:off x="8560448" y="5354222"/>
              <a:ext cx="1842268" cy="1596854"/>
              <a:chOff x="4571562" y="3672981"/>
              <a:chExt cx="186583" cy="161728"/>
            </a:xfrm>
          </p:grpSpPr>
          <p:sp>
            <p:nvSpPr>
              <p:cNvPr id="113" name="Hexagon 33"/>
              <p:cNvSpPr/>
              <p:nvPr/>
            </p:nvSpPr>
            <p:spPr>
              <a:xfrm>
                <a:off x="4571562" y="3672981"/>
                <a:ext cx="186583" cy="160847"/>
              </a:xfrm>
              <a:prstGeom prst="hexagon">
                <a:avLst/>
              </a:prstGeom>
              <a:gradFill rotWithShape="1">
                <a:gsLst>
                  <a:gs pos="0">
                    <a:srgbClr val="4E8542">
                      <a:shade val="45000"/>
                      <a:satMod val="155000"/>
                    </a:srgbClr>
                  </a:gs>
                  <a:gs pos="60000">
                    <a:srgbClr val="4E8542">
                      <a:shade val="95000"/>
                      <a:satMod val="150000"/>
                    </a:srgbClr>
                  </a:gs>
                  <a:gs pos="100000">
                    <a:srgbClr val="4E8542">
                      <a:tint val="87000"/>
                      <a:satMod val="250000"/>
                    </a:srgbClr>
                  </a:gs>
                </a:gsLst>
                <a:lin ang="16200000" scaled="0"/>
              </a:gradFill>
              <a:ln w="9525" cap="flat" cmpd="sng" algn="ctr">
                <a:solidFill>
                  <a:srgbClr val="4E8542">
                    <a:satMod val="150000"/>
                  </a:srgbClr>
                </a:solidFill>
                <a:prstDash val="solid"/>
              </a:ln>
              <a:effectLst>
                <a:outerShdw blurRad="65500" dist="38100" dir="5400000" rotWithShape="0">
                  <a:srgbClr val="000000">
                    <a:alpha val="40000"/>
                  </a:srgbClr>
                </a:outerShdw>
              </a:effectLst>
            </p:spPr>
            <p:txBody>
              <a:bodyPr rtlCol="0" anchor="ctr"/>
              <a:lstStyle/>
              <a:p>
                <a:pPr algn="ctr" defTabSz="914400">
                  <a:defRPr/>
                </a:pPr>
                <a:endParaRPr lang="en-US" sz="3600" kern="0">
                  <a:solidFill>
                    <a:sysClr val="window" lastClr="FFFFFF"/>
                  </a:solidFill>
                  <a:latin typeface="Verdana"/>
                  <a:ea typeface="华文细黑"/>
                </a:endParaRPr>
              </a:p>
            </p:txBody>
          </p:sp>
          <p:sp>
            <p:nvSpPr>
              <p:cNvPr id="114" name="Round Same Side Corner Rectangle 34"/>
              <p:cNvSpPr/>
              <p:nvPr/>
            </p:nvSpPr>
            <p:spPr>
              <a:xfrm>
                <a:off x="4613490" y="3775853"/>
                <a:ext cx="105341" cy="58856"/>
              </a:xfrm>
              <a:prstGeom prst="round2SameRect">
                <a:avLst/>
              </a:prstGeom>
              <a:solidFill>
                <a:sysClr val="window" lastClr="FFFFFF"/>
              </a:solidFill>
              <a:ln w="42500" cap="flat" cmpd="sng" algn="ctr">
                <a:noFill/>
                <a:prstDash val="solid"/>
              </a:ln>
              <a:effectLst/>
            </p:spPr>
            <p:txBody>
              <a:bodyPr rtlCol="0" anchor="ctr"/>
              <a:lstStyle/>
              <a:p>
                <a:pPr algn="ctr" defTabSz="914400">
                  <a:defRPr/>
                </a:pPr>
                <a:endParaRPr lang="en-US" sz="3600" kern="0">
                  <a:solidFill>
                    <a:sysClr val="window" lastClr="FFFFFF"/>
                  </a:solidFill>
                  <a:latin typeface="Verdana"/>
                  <a:ea typeface="华文细黑"/>
                </a:endParaRPr>
              </a:p>
            </p:txBody>
          </p:sp>
        </p:grpSp>
        <p:sp>
          <p:nvSpPr>
            <p:cNvPr id="102" name="Rectangle 41"/>
            <p:cNvSpPr/>
            <p:nvPr/>
          </p:nvSpPr>
          <p:spPr>
            <a:xfrm>
              <a:off x="8912440" y="5626476"/>
              <a:ext cx="914032" cy="338555"/>
            </a:xfrm>
            <a:prstGeom prst="rect">
              <a:avLst/>
            </a:prstGeom>
          </p:spPr>
          <p:txBody>
            <a:bodyPr wrap="none">
              <a:spAutoFit/>
            </a:bodyPr>
            <a:lstStyle/>
            <a:p>
              <a:pPr defTabSz="914400" fontAlgn="base">
                <a:spcBef>
                  <a:spcPct val="0"/>
                </a:spcBef>
                <a:spcAft>
                  <a:spcPct val="0"/>
                </a:spcAft>
                <a:defRPr/>
              </a:pPr>
              <a:r>
                <a:rPr lang="de-DE" sz="1600" b="1" kern="0" dirty="0">
                  <a:solidFill>
                    <a:srgbClr val="000000"/>
                  </a:solidFill>
                  <a:latin typeface="Arial" charset="0"/>
                  <a:ea typeface="SimSun" pitchFamily="2" charset="-122"/>
                </a:rPr>
                <a:t>Service</a:t>
              </a:r>
              <a:endParaRPr lang="en-US" sz="3600" kern="0" dirty="0">
                <a:solidFill>
                  <a:srgbClr val="000000"/>
                </a:solidFill>
                <a:ea typeface="宋体" charset="-122"/>
              </a:endParaRPr>
            </a:p>
          </p:txBody>
        </p:sp>
      </p:grpSp>
      <p:sp>
        <p:nvSpPr>
          <p:cNvPr id="103" name="Rectangle 44"/>
          <p:cNvSpPr/>
          <p:nvPr/>
        </p:nvSpPr>
        <p:spPr>
          <a:xfrm>
            <a:off x="7775566" y="4318199"/>
            <a:ext cx="1298753" cy="584775"/>
          </a:xfrm>
          <a:prstGeom prst="rect">
            <a:avLst/>
          </a:prstGeom>
        </p:spPr>
        <p:txBody>
          <a:bodyPr wrap="none">
            <a:spAutoFit/>
          </a:bodyPr>
          <a:lstStyle/>
          <a:p>
            <a:pPr defTabSz="914400" fontAlgn="base">
              <a:spcBef>
                <a:spcPct val="0"/>
              </a:spcBef>
              <a:spcAft>
                <a:spcPct val="0"/>
              </a:spcAft>
              <a:defRPr/>
            </a:pPr>
            <a:r>
              <a:rPr lang="de-DE" sz="3200" b="1" kern="0" dirty="0">
                <a:solidFill>
                  <a:srgbClr val="000000"/>
                </a:solidFill>
                <a:latin typeface="Arial" charset="0"/>
                <a:ea typeface="SimSun" pitchFamily="2" charset="-122"/>
              </a:rPr>
              <a:t>Thing</a:t>
            </a:r>
            <a:endParaRPr lang="en-US" sz="6000" kern="0" dirty="0">
              <a:solidFill>
                <a:srgbClr val="000000"/>
              </a:solidFill>
              <a:ea typeface="宋体" charset="-122"/>
            </a:endParaRPr>
          </a:p>
        </p:txBody>
      </p:sp>
      <p:grpSp>
        <p:nvGrpSpPr>
          <p:cNvPr id="14" name="Gruppierung 13"/>
          <p:cNvGrpSpPr/>
          <p:nvPr/>
        </p:nvGrpSpPr>
        <p:grpSpPr>
          <a:xfrm>
            <a:off x="6741024" y="5292226"/>
            <a:ext cx="1332921" cy="797503"/>
            <a:chOff x="6741024" y="5292226"/>
            <a:chExt cx="1332921" cy="797503"/>
          </a:xfrm>
        </p:grpSpPr>
        <p:sp>
          <p:nvSpPr>
            <p:cNvPr id="104" name="Can 45"/>
            <p:cNvSpPr/>
            <p:nvPr/>
          </p:nvSpPr>
          <p:spPr bwMode="auto">
            <a:xfrm>
              <a:off x="6741024" y="5292226"/>
              <a:ext cx="1332921" cy="797503"/>
            </a:xfrm>
            <a:prstGeom prst="can">
              <a:avLst/>
            </a:prstGeom>
            <a:solidFill>
              <a:srgbClr val="CAE2FF">
                <a:lumMod val="5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3600" b="1" kern="0">
                <a:solidFill>
                  <a:srgbClr val="000000"/>
                </a:solidFill>
                <a:latin typeface="Arial" charset="0"/>
                <a:ea typeface="SimSun" pitchFamily="2" charset="-122"/>
              </a:endParaRPr>
            </a:p>
          </p:txBody>
        </p:sp>
        <p:sp>
          <p:nvSpPr>
            <p:cNvPr id="105" name="Rectangle 47"/>
            <p:cNvSpPr/>
            <p:nvPr/>
          </p:nvSpPr>
          <p:spPr>
            <a:xfrm>
              <a:off x="6958013" y="5509678"/>
              <a:ext cx="708848" cy="338555"/>
            </a:xfrm>
            <a:prstGeom prst="rect">
              <a:avLst/>
            </a:prstGeom>
          </p:spPr>
          <p:txBody>
            <a:bodyPr wrap="none">
              <a:spAutoFit/>
            </a:bodyPr>
            <a:lstStyle/>
            <a:p>
              <a:pPr defTabSz="914400" fontAlgn="base">
                <a:spcBef>
                  <a:spcPct val="0"/>
                </a:spcBef>
                <a:spcAft>
                  <a:spcPct val="0"/>
                </a:spcAft>
                <a:defRPr/>
              </a:pPr>
              <a:r>
                <a:rPr lang="de-DE" sz="1600" b="1" kern="0" dirty="0">
                  <a:solidFill>
                    <a:srgbClr val="000000"/>
                  </a:solidFill>
                  <a:latin typeface="Arial" charset="0"/>
                  <a:ea typeface="SimSun" pitchFamily="2" charset="-122"/>
                </a:rPr>
                <a:t>Store</a:t>
              </a:r>
              <a:endParaRPr lang="en-US" sz="3600" kern="0" dirty="0">
                <a:solidFill>
                  <a:srgbClr val="000000"/>
                </a:solidFill>
                <a:ea typeface="宋体" charset="-122"/>
              </a:endParaRPr>
            </a:p>
          </p:txBody>
        </p:sp>
      </p:grpSp>
      <p:grpSp>
        <p:nvGrpSpPr>
          <p:cNvPr id="106" name="Group 49"/>
          <p:cNvGrpSpPr/>
          <p:nvPr/>
        </p:nvGrpSpPr>
        <p:grpSpPr>
          <a:xfrm>
            <a:off x="7519807" y="6200851"/>
            <a:ext cx="338555" cy="939499"/>
            <a:chOff x="6372154" y="2641813"/>
            <a:chExt cx="179944" cy="499350"/>
          </a:xfrm>
        </p:grpSpPr>
        <p:sp>
          <p:nvSpPr>
            <p:cNvPr id="111" name="Can 46"/>
            <p:cNvSpPr/>
            <p:nvPr/>
          </p:nvSpPr>
          <p:spPr bwMode="auto">
            <a:xfrm>
              <a:off x="6387984" y="2641813"/>
              <a:ext cx="148283" cy="499350"/>
            </a:xfrm>
            <a:prstGeom prst="can">
              <a:avLst/>
            </a:prstGeom>
            <a:solidFill>
              <a:srgbClr val="990000">
                <a:lumMod val="60000"/>
                <a:lumOff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defRPr/>
              </a:pPr>
              <a:endParaRPr lang="en-US" sz="3600" b="1" kern="0" dirty="0">
                <a:solidFill>
                  <a:srgbClr val="000000"/>
                </a:solidFill>
                <a:latin typeface="Arial" charset="0"/>
                <a:ea typeface="SimSun" pitchFamily="2" charset="-122"/>
              </a:endParaRPr>
            </a:p>
          </p:txBody>
        </p:sp>
        <p:sp>
          <p:nvSpPr>
            <p:cNvPr id="112" name="Rectangle 48"/>
            <p:cNvSpPr/>
            <p:nvPr/>
          </p:nvSpPr>
          <p:spPr>
            <a:xfrm rot="16200000">
              <a:off x="6249465" y="2801518"/>
              <a:ext cx="425322" cy="179944"/>
            </a:xfrm>
            <a:prstGeom prst="rect">
              <a:avLst/>
            </a:prstGeom>
          </p:spPr>
          <p:txBody>
            <a:bodyPr wrap="none">
              <a:spAutoFit/>
            </a:bodyPr>
            <a:lstStyle/>
            <a:p>
              <a:pPr defTabSz="914400" fontAlgn="base">
                <a:spcBef>
                  <a:spcPct val="0"/>
                </a:spcBef>
                <a:spcAft>
                  <a:spcPct val="0"/>
                </a:spcAft>
                <a:defRPr/>
              </a:pPr>
              <a:r>
                <a:rPr lang="de-DE" sz="1600" b="1" kern="0" dirty="0">
                  <a:solidFill>
                    <a:srgbClr val="000000"/>
                  </a:solidFill>
                  <a:latin typeface="Arial" charset="0"/>
                  <a:ea typeface="SimSun" pitchFamily="2" charset="-122"/>
                </a:rPr>
                <a:t>SDOM</a:t>
              </a:r>
              <a:endParaRPr lang="en-US" sz="3600" kern="0" dirty="0">
                <a:solidFill>
                  <a:srgbClr val="000000"/>
                </a:solidFill>
                <a:ea typeface="宋体" charset="-122"/>
              </a:endParaRPr>
            </a:p>
          </p:txBody>
        </p:sp>
      </p:grpSp>
      <p:grpSp>
        <p:nvGrpSpPr>
          <p:cNvPr id="107" name="Group 50"/>
          <p:cNvGrpSpPr/>
          <p:nvPr/>
        </p:nvGrpSpPr>
        <p:grpSpPr>
          <a:xfrm>
            <a:off x="7020362" y="6200851"/>
            <a:ext cx="338555" cy="939499"/>
            <a:chOff x="6372154" y="2641813"/>
            <a:chExt cx="179944" cy="499350"/>
          </a:xfrm>
        </p:grpSpPr>
        <p:sp>
          <p:nvSpPr>
            <p:cNvPr id="109" name="Can 51"/>
            <p:cNvSpPr/>
            <p:nvPr/>
          </p:nvSpPr>
          <p:spPr bwMode="auto">
            <a:xfrm>
              <a:off x="6387984" y="2641813"/>
              <a:ext cx="148283" cy="499350"/>
            </a:xfrm>
            <a:prstGeom prst="can">
              <a:avLst/>
            </a:prstGeom>
            <a:solidFill>
              <a:srgbClr val="990000">
                <a:lumMod val="60000"/>
                <a:lumOff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defRPr/>
              </a:pPr>
              <a:endParaRPr lang="en-US" sz="3600" b="1" kern="0" dirty="0">
                <a:solidFill>
                  <a:srgbClr val="000000"/>
                </a:solidFill>
                <a:latin typeface="Arial" charset="0"/>
                <a:ea typeface="SimSun" pitchFamily="2" charset="-122"/>
              </a:endParaRPr>
            </a:p>
          </p:txBody>
        </p:sp>
        <p:sp>
          <p:nvSpPr>
            <p:cNvPr id="110" name="Rectangle 52"/>
            <p:cNvSpPr/>
            <p:nvPr/>
          </p:nvSpPr>
          <p:spPr>
            <a:xfrm rot="16200000">
              <a:off x="6228165" y="2801517"/>
              <a:ext cx="467922" cy="179944"/>
            </a:xfrm>
            <a:prstGeom prst="rect">
              <a:avLst/>
            </a:prstGeom>
          </p:spPr>
          <p:txBody>
            <a:bodyPr wrap="none">
              <a:spAutoFit/>
            </a:bodyPr>
            <a:lstStyle/>
            <a:p>
              <a:pPr defTabSz="914400" fontAlgn="base">
                <a:spcBef>
                  <a:spcPct val="0"/>
                </a:spcBef>
                <a:spcAft>
                  <a:spcPct val="0"/>
                </a:spcAft>
                <a:defRPr/>
              </a:pPr>
              <a:r>
                <a:rPr lang="de-DE" sz="1600" b="1" kern="0" dirty="0">
                  <a:solidFill>
                    <a:srgbClr val="000000"/>
                  </a:solidFill>
                  <a:latin typeface="Arial" charset="0"/>
                  <a:ea typeface="SimSun" pitchFamily="2" charset="-122"/>
                </a:rPr>
                <a:t>Stream</a:t>
              </a:r>
              <a:endParaRPr lang="en-US" sz="3600" kern="0" dirty="0">
                <a:solidFill>
                  <a:srgbClr val="000000"/>
                </a:solidFill>
                <a:ea typeface="宋体" charset="-122"/>
              </a:endParaRPr>
            </a:p>
          </p:txBody>
        </p:sp>
      </p:grpSp>
      <p:sp>
        <p:nvSpPr>
          <p:cNvPr id="108" name="Rectangle 53"/>
          <p:cNvSpPr/>
          <p:nvPr/>
        </p:nvSpPr>
        <p:spPr>
          <a:xfrm>
            <a:off x="7720408" y="7082528"/>
            <a:ext cx="1704313" cy="461665"/>
          </a:xfrm>
          <a:prstGeom prst="rect">
            <a:avLst/>
          </a:prstGeom>
        </p:spPr>
        <p:txBody>
          <a:bodyPr wrap="none">
            <a:spAutoFit/>
          </a:bodyPr>
          <a:lstStyle/>
          <a:p>
            <a:pPr defTabSz="914400" fontAlgn="base">
              <a:spcBef>
                <a:spcPct val="0"/>
              </a:spcBef>
              <a:spcAft>
                <a:spcPct val="0"/>
              </a:spcAft>
              <a:defRPr/>
            </a:pPr>
            <a:r>
              <a:rPr lang="de-DE" sz="2400" b="1" kern="0" dirty="0">
                <a:solidFill>
                  <a:srgbClr val="FFFFFF"/>
                </a:solidFill>
                <a:latin typeface="Arial" charset="0"/>
                <a:ea typeface="SimSun" pitchFamily="2" charset="-122"/>
              </a:rPr>
              <a:t>OO RT-OS</a:t>
            </a:r>
            <a:endParaRPr lang="en-US" sz="4800" kern="0" dirty="0">
              <a:solidFill>
                <a:srgbClr val="FFFFFF"/>
              </a:solidFill>
              <a:ea typeface="宋体" charset="-122"/>
            </a:endParaRPr>
          </a:p>
        </p:txBody>
      </p:sp>
      <p:sp>
        <p:nvSpPr>
          <p:cNvPr id="115" name="Oval 114"/>
          <p:cNvSpPr/>
          <p:nvPr/>
        </p:nvSpPr>
        <p:spPr bwMode="auto">
          <a:xfrm>
            <a:off x="15512604" y="7746335"/>
            <a:ext cx="2092372" cy="898947"/>
          </a:xfrm>
          <a:prstGeom prst="ellipse">
            <a:avLst/>
          </a:prstGeom>
          <a:solidFill>
            <a:srgbClr val="99C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buClr>
                <a:srgbClr val="CC9900"/>
              </a:buClr>
              <a:defRPr/>
            </a:pPr>
            <a:r>
              <a:rPr lang="de-DE" sz="2400" b="1" kern="0" dirty="0">
                <a:solidFill>
                  <a:srgbClr val="000000"/>
                </a:solidFill>
                <a:latin typeface="Arial" charset="0"/>
                <a:ea typeface="SimSun" pitchFamily="2" charset="-122"/>
              </a:rPr>
              <a:t>Update</a:t>
            </a:r>
            <a:endParaRPr lang="en-US" sz="2400" b="1" kern="0" dirty="0">
              <a:solidFill>
                <a:srgbClr val="000000"/>
              </a:solidFill>
              <a:latin typeface="Arial" charset="0"/>
              <a:ea typeface="SimSun" pitchFamily="2" charset="-122"/>
            </a:endParaRPr>
          </a:p>
        </p:txBody>
      </p:sp>
      <p:sp>
        <p:nvSpPr>
          <p:cNvPr id="116" name="Oval 115"/>
          <p:cNvSpPr/>
          <p:nvPr/>
        </p:nvSpPr>
        <p:spPr bwMode="auto">
          <a:xfrm>
            <a:off x="10928263" y="7756872"/>
            <a:ext cx="2092372" cy="898947"/>
          </a:xfrm>
          <a:prstGeom prst="ellipse">
            <a:avLst/>
          </a:prstGeom>
          <a:solidFill>
            <a:srgbClr val="99C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buClr>
                <a:srgbClr val="CC9900"/>
              </a:buClr>
              <a:defRPr/>
            </a:pPr>
            <a:r>
              <a:rPr lang="de-DE" sz="2400" b="1" kern="0" dirty="0">
                <a:solidFill>
                  <a:srgbClr val="000000"/>
                </a:solidFill>
                <a:latin typeface="Arial" charset="0"/>
                <a:ea typeface="SimSun" pitchFamily="2" charset="-122"/>
              </a:rPr>
              <a:t>Call</a:t>
            </a:r>
            <a:endParaRPr lang="en-US" sz="2400" b="1" kern="0" dirty="0">
              <a:solidFill>
                <a:srgbClr val="000000"/>
              </a:solidFill>
              <a:latin typeface="Arial" charset="0"/>
              <a:ea typeface="SimSun" pitchFamily="2" charset="-122"/>
            </a:endParaRPr>
          </a:p>
        </p:txBody>
      </p:sp>
      <p:sp>
        <p:nvSpPr>
          <p:cNvPr id="117" name="Oval 116"/>
          <p:cNvSpPr/>
          <p:nvPr/>
        </p:nvSpPr>
        <p:spPr bwMode="auto">
          <a:xfrm>
            <a:off x="15512604" y="6707067"/>
            <a:ext cx="2092372" cy="898947"/>
          </a:xfrm>
          <a:prstGeom prst="ellipse">
            <a:avLst/>
          </a:prstGeom>
          <a:solidFill>
            <a:srgbClr val="99C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buClr>
                <a:srgbClr val="CC9900"/>
              </a:buClr>
              <a:defRPr/>
            </a:pPr>
            <a:r>
              <a:rPr lang="de-DE" sz="2400" b="1" kern="0" dirty="0">
                <a:solidFill>
                  <a:srgbClr val="000000"/>
                </a:solidFill>
                <a:latin typeface="Arial" charset="0"/>
                <a:ea typeface="SimSun" pitchFamily="2" charset="-122"/>
              </a:rPr>
              <a:t>Stop</a:t>
            </a:r>
            <a:endParaRPr lang="en-US" sz="2400" b="1" kern="0" dirty="0">
              <a:solidFill>
                <a:srgbClr val="000000"/>
              </a:solidFill>
              <a:latin typeface="Arial" charset="0"/>
              <a:ea typeface="SimSun" pitchFamily="2" charset="-122"/>
            </a:endParaRPr>
          </a:p>
        </p:txBody>
      </p:sp>
      <p:sp>
        <p:nvSpPr>
          <p:cNvPr id="118" name="Oval 117"/>
          <p:cNvSpPr/>
          <p:nvPr/>
        </p:nvSpPr>
        <p:spPr bwMode="auto">
          <a:xfrm>
            <a:off x="13160695" y="6707066"/>
            <a:ext cx="2092372" cy="898947"/>
          </a:xfrm>
          <a:prstGeom prst="ellipse">
            <a:avLst/>
          </a:prstGeom>
          <a:solidFill>
            <a:srgbClr val="99C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buClr>
                <a:srgbClr val="CC9900"/>
              </a:buClr>
              <a:defRPr/>
            </a:pPr>
            <a:r>
              <a:rPr lang="de-DE" sz="2400" b="1" kern="0" dirty="0">
                <a:solidFill>
                  <a:srgbClr val="000000"/>
                </a:solidFill>
                <a:latin typeface="Arial" charset="0"/>
                <a:ea typeface="SimSun" pitchFamily="2" charset="-122"/>
              </a:rPr>
              <a:t>Start</a:t>
            </a:r>
            <a:endParaRPr lang="en-US" sz="2400" b="1" kern="0" dirty="0">
              <a:solidFill>
                <a:srgbClr val="000000"/>
              </a:solidFill>
              <a:latin typeface="Arial" charset="0"/>
              <a:ea typeface="SimSun" pitchFamily="2" charset="-122"/>
            </a:endParaRPr>
          </a:p>
        </p:txBody>
      </p:sp>
      <p:sp>
        <p:nvSpPr>
          <p:cNvPr id="119" name="Oval 118"/>
          <p:cNvSpPr/>
          <p:nvPr/>
        </p:nvSpPr>
        <p:spPr bwMode="auto">
          <a:xfrm>
            <a:off x="10951091" y="6734035"/>
            <a:ext cx="2092372" cy="898947"/>
          </a:xfrm>
          <a:prstGeom prst="ellipse">
            <a:avLst/>
          </a:prstGeom>
          <a:solidFill>
            <a:srgbClr val="99C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buClr>
                <a:srgbClr val="CC9900"/>
              </a:buClr>
              <a:defRPr/>
            </a:pPr>
            <a:r>
              <a:rPr lang="de-DE" sz="2400" b="1" kern="0" dirty="0">
                <a:solidFill>
                  <a:srgbClr val="000000"/>
                </a:solidFill>
                <a:latin typeface="Arial" charset="0"/>
                <a:ea typeface="SimSun" pitchFamily="2" charset="-122"/>
              </a:rPr>
              <a:t>Load</a:t>
            </a:r>
            <a:endParaRPr lang="en-US" sz="2400" b="1" kern="0" dirty="0">
              <a:solidFill>
                <a:srgbClr val="000000"/>
              </a:solidFill>
              <a:latin typeface="Arial" charset="0"/>
              <a:ea typeface="SimSun" pitchFamily="2" charset="-122"/>
            </a:endParaRPr>
          </a:p>
        </p:txBody>
      </p:sp>
      <p:sp>
        <p:nvSpPr>
          <p:cNvPr id="120" name="Oval 119"/>
          <p:cNvSpPr/>
          <p:nvPr/>
        </p:nvSpPr>
        <p:spPr bwMode="auto">
          <a:xfrm>
            <a:off x="4040906" y="6708436"/>
            <a:ext cx="2092372" cy="898947"/>
          </a:xfrm>
          <a:prstGeom prst="ellipse">
            <a:avLst/>
          </a:prstGeom>
          <a:solidFill>
            <a:srgbClr val="99C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buClr>
                <a:srgbClr val="CC9900"/>
              </a:buClr>
              <a:defRPr/>
            </a:pPr>
            <a:r>
              <a:rPr lang="de-DE" sz="2200" b="1" kern="0" dirty="0">
                <a:solidFill>
                  <a:srgbClr val="000000"/>
                </a:solidFill>
                <a:latin typeface="Arial" charset="0"/>
                <a:ea typeface="SimSun" pitchFamily="2" charset="-122"/>
              </a:rPr>
              <a:t>Hibernate</a:t>
            </a:r>
            <a:endParaRPr lang="en-US" sz="2200" b="1" kern="0" dirty="0">
              <a:solidFill>
                <a:srgbClr val="000000"/>
              </a:solidFill>
              <a:latin typeface="Arial" charset="0"/>
              <a:ea typeface="SimSun" pitchFamily="2" charset="-122"/>
            </a:endParaRPr>
          </a:p>
        </p:txBody>
      </p:sp>
      <p:sp>
        <p:nvSpPr>
          <p:cNvPr id="121" name="Oval 120"/>
          <p:cNvSpPr/>
          <p:nvPr/>
        </p:nvSpPr>
        <p:spPr bwMode="auto">
          <a:xfrm>
            <a:off x="4040906" y="7717580"/>
            <a:ext cx="2092372" cy="898947"/>
          </a:xfrm>
          <a:prstGeom prst="ellipse">
            <a:avLst/>
          </a:prstGeom>
          <a:solidFill>
            <a:srgbClr val="99C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buClr>
                <a:srgbClr val="CC9900"/>
              </a:buClr>
              <a:defRPr/>
            </a:pPr>
            <a:r>
              <a:rPr lang="de-DE" sz="2400" b="1" kern="0" dirty="0">
                <a:solidFill>
                  <a:srgbClr val="000000"/>
                </a:solidFill>
                <a:latin typeface="Arial" charset="0"/>
                <a:ea typeface="SimSun" pitchFamily="2" charset="-122"/>
              </a:rPr>
              <a:t>Stage</a:t>
            </a:r>
            <a:endParaRPr lang="en-US" sz="2400" b="1" kern="0" dirty="0">
              <a:solidFill>
                <a:srgbClr val="000000"/>
              </a:solidFill>
              <a:latin typeface="Arial" charset="0"/>
              <a:ea typeface="SimSun" pitchFamily="2" charset="-122"/>
            </a:endParaRPr>
          </a:p>
        </p:txBody>
      </p:sp>
      <p:grpSp>
        <p:nvGrpSpPr>
          <p:cNvPr id="123" name="Group 65"/>
          <p:cNvGrpSpPr/>
          <p:nvPr/>
        </p:nvGrpSpPr>
        <p:grpSpPr>
          <a:xfrm>
            <a:off x="10956275" y="5721374"/>
            <a:ext cx="2092372" cy="898947"/>
            <a:chOff x="2185883" y="1566310"/>
            <a:chExt cx="1112109" cy="477796"/>
          </a:xfrm>
        </p:grpSpPr>
        <p:sp>
          <p:nvSpPr>
            <p:cNvPr id="124" name="Oval 123"/>
            <p:cNvSpPr/>
            <p:nvPr/>
          </p:nvSpPr>
          <p:spPr bwMode="auto">
            <a:xfrm>
              <a:off x="2185883" y="1566310"/>
              <a:ext cx="1112109" cy="477796"/>
            </a:xfrm>
            <a:prstGeom prst="ellipse">
              <a:avLst/>
            </a:prstGeom>
            <a:solidFill>
              <a:srgbClr val="99C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buClr>
                  <a:srgbClr val="CC9900"/>
                </a:buClr>
                <a:defRPr/>
              </a:pPr>
              <a:endParaRPr lang="en-US" sz="2400" b="1" kern="0" dirty="0">
                <a:solidFill>
                  <a:srgbClr val="000000"/>
                </a:solidFill>
                <a:latin typeface="Arial" charset="0"/>
                <a:ea typeface="SimSun" pitchFamily="2" charset="-122"/>
              </a:endParaRPr>
            </a:p>
          </p:txBody>
        </p:sp>
        <p:sp>
          <p:nvSpPr>
            <p:cNvPr id="125" name="Rectangle 64"/>
            <p:cNvSpPr/>
            <p:nvPr/>
          </p:nvSpPr>
          <p:spPr>
            <a:xfrm>
              <a:off x="2296679" y="1682521"/>
              <a:ext cx="890517" cy="245378"/>
            </a:xfrm>
            <a:prstGeom prst="rect">
              <a:avLst/>
            </a:prstGeom>
          </p:spPr>
          <p:txBody>
            <a:bodyPr wrap="none" anchor="ctr">
              <a:spAutoFit/>
            </a:bodyPr>
            <a:lstStyle/>
            <a:p>
              <a:pPr algn="ctr" defTabSz="914400" fontAlgn="base">
                <a:spcBef>
                  <a:spcPct val="0"/>
                </a:spcBef>
                <a:spcAft>
                  <a:spcPct val="0"/>
                </a:spcAft>
                <a:buClr>
                  <a:srgbClr val="CC9900"/>
                </a:buClr>
                <a:defRPr/>
              </a:pPr>
              <a:r>
                <a:rPr lang="de-DE" sz="2400" b="1" kern="0" dirty="0">
                  <a:solidFill>
                    <a:srgbClr val="000000"/>
                  </a:solidFill>
                  <a:latin typeface="Arial" charset="0"/>
                  <a:ea typeface="SimSun" pitchFamily="2" charset="-122"/>
                </a:rPr>
                <a:t>Reference</a:t>
              </a:r>
              <a:endParaRPr lang="en-US" sz="2400" b="1" kern="0" dirty="0">
                <a:solidFill>
                  <a:srgbClr val="000000"/>
                </a:solidFill>
                <a:latin typeface="Arial" charset="0"/>
                <a:ea typeface="SimSun" pitchFamily="2" charset="-122"/>
              </a:endParaRPr>
            </a:p>
          </p:txBody>
        </p:sp>
      </p:grpSp>
      <p:sp>
        <p:nvSpPr>
          <p:cNvPr id="126" name="Oval 125"/>
          <p:cNvSpPr/>
          <p:nvPr/>
        </p:nvSpPr>
        <p:spPr bwMode="auto">
          <a:xfrm>
            <a:off x="8544319" y="7757958"/>
            <a:ext cx="2092372" cy="898947"/>
          </a:xfrm>
          <a:prstGeom prst="ellipse">
            <a:avLst/>
          </a:prstGeom>
          <a:solidFill>
            <a:srgbClr val="99C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buClr>
                <a:srgbClr val="CC9900"/>
              </a:buClr>
              <a:defRPr/>
            </a:pPr>
            <a:r>
              <a:rPr lang="de-DE" sz="2400" b="1" kern="0" dirty="0">
                <a:solidFill>
                  <a:srgbClr val="000000"/>
                </a:solidFill>
                <a:latin typeface="Arial" charset="0"/>
                <a:ea typeface="SimSun" pitchFamily="2" charset="-122"/>
              </a:rPr>
              <a:t>QoS</a:t>
            </a:r>
            <a:endParaRPr lang="en-US" sz="2400" b="1" kern="0" dirty="0">
              <a:solidFill>
                <a:srgbClr val="000000"/>
              </a:solidFill>
              <a:latin typeface="Arial" charset="0"/>
              <a:ea typeface="SimSun" pitchFamily="2" charset="-122"/>
            </a:endParaRPr>
          </a:p>
        </p:txBody>
      </p:sp>
      <p:sp>
        <p:nvSpPr>
          <p:cNvPr id="127" name="Oval 126"/>
          <p:cNvSpPr/>
          <p:nvPr/>
        </p:nvSpPr>
        <p:spPr bwMode="auto">
          <a:xfrm>
            <a:off x="6361298" y="7749487"/>
            <a:ext cx="2092372" cy="898947"/>
          </a:xfrm>
          <a:prstGeom prst="ellipse">
            <a:avLst/>
          </a:prstGeom>
          <a:solidFill>
            <a:srgbClr val="99C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buClr>
                <a:srgbClr val="CC9900"/>
              </a:buClr>
              <a:defRPr/>
            </a:pPr>
            <a:r>
              <a:rPr lang="de-DE" sz="2400" b="1" kern="0" dirty="0">
                <a:solidFill>
                  <a:srgbClr val="000000"/>
                </a:solidFill>
                <a:latin typeface="Arial" charset="0"/>
                <a:ea typeface="SimSun" pitchFamily="2" charset="-122"/>
              </a:rPr>
              <a:t>Stream</a:t>
            </a:r>
            <a:endParaRPr lang="en-US" sz="2400" b="1" kern="0" dirty="0">
              <a:solidFill>
                <a:srgbClr val="000000"/>
              </a:solidFill>
              <a:latin typeface="Arial" charset="0"/>
              <a:ea typeface="SimSun" pitchFamily="2" charset="-122"/>
            </a:endParaRPr>
          </a:p>
        </p:txBody>
      </p:sp>
      <p:grpSp>
        <p:nvGrpSpPr>
          <p:cNvPr id="3" name="Gruppierung 2"/>
          <p:cNvGrpSpPr/>
          <p:nvPr/>
        </p:nvGrpSpPr>
        <p:grpSpPr>
          <a:xfrm>
            <a:off x="13427047" y="4671451"/>
            <a:ext cx="3778305" cy="1599043"/>
            <a:chOff x="-232627" y="1553369"/>
            <a:chExt cx="11459427" cy="4849825"/>
          </a:xfrm>
        </p:grpSpPr>
        <p:grpSp>
          <p:nvGrpSpPr>
            <p:cNvPr id="220" name="Group 119"/>
            <p:cNvGrpSpPr/>
            <p:nvPr/>
          </p:nvGrpSpPr>
          <p:grpSpPr>
            <a:xfrm>
              <a:off x="4859790" y="1553369"/>
              <a:ext cx="1216152" cy="2888456"/>
              <a:chOff x="4802124" y="1553369"/>
              <a:chExt cx="1216152" cy="2888456"/>
            </a:xfrm>
          </p:grpSpPr>
          <p:sp>
            <p:nvSpPr>
              <p:cNvPr id="221" name="Cube 88"/>
              <p:cNvSpPr/>
              <p:nvPr/>
            </p:nvSpPr>
            <p:spPr bwMode="auto">
              <a:xfrm>
                <a:off x="4802124" y="1887538"/>
                <a:ext cx="1216152" cy="2554287"/>
              </a:xfrm>
              <a:prstGeom prst="cube">
                <a:avLst>
                  <a:gd name="adj" fmla="val 4637"/>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pic>
            <p:nvPicPr>
              <p:cNvPr id="222" name="Picture 2" descr="D:\Onebox\DRAGON-Hz)))\0 PrezipediaRoot\IoT\Layer 1 Infrastructure\Hardware\Lightning\13.05.09-Lightning-3.jpg"/>
              <p:cNvPicPr>
                <a:picLocks noChangeAspect="1" noChangeArrowheads="1"/>
              </p:cNvPicPr>
              <p:nvPr/>
            </p:nvPicPr>
            <p:blipFill>
              <a:blip r:embed="rId2" cstate="print"/>
              <a:srcRect l="6159" t="4345" r="3381" b="14008"/>
              <a:stretch>
                <a:fillRect/>
              </a:stretch>
            </p:blipFill>
            <p:spPr bwMode="auto">
              <a:xfrm rot="10800000">
                <a:off x="5117249" y="1553369"/>
                <a:ext cx="519818" cy="668337"/>
              </a:xfrm>
              <a:prstGeom prst="rect">
                <a:avLst/>
              </a:prstGeom>
              <a:noFill/>
            </p:spPr>
          </p:pic>
          <p:pic>
            <p:nvPicPr>
              <p:cNvPr id="223" name="Picture 3" descr="D:\Onebox\DRAGON-Hz)))\0 PrezipediaRoot\IoT\Layer 1 Infrastructure\Hardware\Infinion\infinion xmc2go\Download.jpg"/>
              <p:cNvPicPr>
                <a:picLocks noChangeAspect="1" noChangeArrowheads="1"/>
              </p:cNvPicPr>
              <p:nvPr/>
            </p:nvPicPr>
            <p:blipFill>
              <a:blip r:embed="rId3" cstate="print"/>
              <a:srcRect l="21269" t="34574" r="63059" b="43706"/>
              <a:stretch>
                <a:fillRect/>
              </a:stretch>
            </p:blipFill>
            <p:spPr bwMode="auto">
              <a:xfrm rot="16200000">
                <a:off x="5210175" y="2655094"/>
                <a:ext cx="400050" cy="388937"/>
              </a:xfrm>
              <a:prstGeom prst="rect">
                <a:avLst/>
              </a:prstGeom>
              <a:noFill/>
            </p:spPr>
          </p:pic>
          <p:grpSp>
            <p:nvGrpSpPr>
              <p:cNvPr id="224" name="Group 91"/>
              <p:cNvGrpSpPr/>
              <p:nvPr/>
            </p:nvGrpSpPr>
            <p:grpSpPr>
              <a:xfrm>
                <a:off x="4863658" y="3865691"/>
                <a:ext cx="99579" cy="285901"/>
                <a:chOff x="3188698" y="4757259"/>
                <a:chExt cx="350302" cy="1005750"/>
              </a:xfrm>
            </p:grpSpPr>
            <p:sp>
              <p:nvSpPr>
                <p:cNvPr id="248" name="Rectangle 92"/>
                <p:cNvSpPr/>
                <p:nvPr/>
              </p:nvSpPr>
              <p:spPr bwMode="auto">
                <a:xfrm>
                  <a:off x="3188698" y="4757259"/>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249" name="Rectangle 93"/>
                <p:cNvSpPr/>
                <p:nvPr/>
              </p:nvSpPr>
              <p:spPr bwMode="auto">
                <a:xfrm>
                  <a:off x="3188698" y="5043160"/>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250" name="Rectangle 94"/>
                <p:cNvSpPr/>
                <p:nvPr/>
              </p:nvSpPr>
              <p:spPr bwMode="auto">
                <a:xfrm>
                  <a:off x="3188698" y="5329061"/>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251" name="Rectangle 95"/>
                <p:cNvSpPr/>
                <p:nvPr/>
              </p:nvSpPr>
              <p:spPr bwMode="auto">
                <a:xfrm>
                  <a:off x="3188698" y="5614962"/>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grpSp>
          <p:sp>
            <p:nvSpPr>
              <p:cNvPr id="225" name="Oval 224"/>
              <p:cNvSpPr/>
              <p:nvPr/>
            </p:nvSpPr>
            <p:spPr bwMode="auto">
              <a:xfrm>
                <a:off x="4863658" y="3584984"/>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dirty="0">
                  <a:solidFill>
                    <a:srgbClr val="000000"/>
                  </a:solidFill>
                  <a:latin typeface="Arial" charset="0"/>
                  <a:ea typeface="SimSun" pitchFamily="2" charset="-122"/>
                </a:endParaRPr>
              </a:p>
            </p:txBody>
          </p:sp>
          <p:sp>
            <p:nvSpPr>
              <p:cNvPr id="226" name="Oval 225"/>
              <p:cNvSpPr/>
              <p:nvPr/>
            </p:nvSpPr>
            <p:spPr bwMode="auto">
              <a:xfrm>
                <a:off x="4863658" y="4207284"/>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grpSp>
            <p:nvGrpSpPr>
              <p:cNvPr id="227" name="Group 98"/>
              <p:cNvGrpSpPr/>
              <p:nvPr/>
            </p:nvGrpSpPr>
            <p:grpSpPr>
              <a:xfrm>
                <a:off x="5810498" y="3875216"/>
                <a:ext cx="99579" cy="285901"/>
                <a:chOff x="3188698" y="4757259"/>
                <a:chExt cx="350302" cy="1005750"/>
              </a:xfrm>
            </p:grpSpPr>
            <p:sp>
              <p:nvSpPr>
                <p:cNvPr id="244" name="Rectangle 99"/>
                <p:cNvSpPr/>
                <p:nvPr/>
              </p:nvSpPr>
              <p:spPr bwMode="auto">
                <a:xfrm>
                  <a:off x="3188698" y="4757259"/>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245" name="Rectangle 100"/>
                <p:cNvSpPr/>
                <p:nvPr/>
              </p:nvSpPr>
              <p:spPr bwMode="auto">
                <a:xfrm>
                  <a:off x="3188698" y="5043160"/>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246" name="Rectangle 101"/>
                <p:cNvSpPr/>
                <p:nvPr/>
              </p:nvSpPr>
              <p:spPr bwMode="auto">
                <a:xfrm>
                  <a:off x="3188698" y="5329061"/>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247" name="Rectangle 102"/>
                <p:cNvSpPr/>
                <p:nvPr/>
              </p:nvSpPr>
              <p:spPr bwMode="auto">
                <a:xfrm>
                  <a:off x="3188698" y="5614962"/>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grpSp>
          <p:sp>
            <p:nvSpPr>
              <p:cNvPr id="228" name="Oval 227"/>
              <p:cNvSpPr/>
              <p:nvPr/>
            </p:nvSpPr>
            <p:spPr bwMode="auto">
              <a:xfrm>
                <a:off x="5710919" y="3594509"/>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dirty="0">
                  <a:solidFill>
                    <a:srgbClr val="000000"/>
                  </a:solidFill>
                  <a:latin typeface="Arial" charset="0"/>
                  <a:ea typeface="SimSun" pitchFamily="2" charset="-122"/>
                </a:endParaRPr>
              </a:p>
            </p:txBody>
          </p:sp>
          <p:sp>
            <p:nvSpPr>
              <p:cNvPr id="229" name="Oval 228"/>
              <p:cNvSpPr/>
              <p:nvPr/>
            </p:nvSpPr>
            <p:spPr bwMode="auto">
              <a:xfrm>
                <a:off x="5710919" y="4216809"/>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grpSp>
            <p:nvGrpSpPr>
              <p:cNvPr id="230" name="Group 105"/>
              <p:cNvGrpSpPr/>
              <p:nvPr/>
            </p:nvGrpSpPr>
            <p:grpSpPr>
              <a:xfrm>
                <a:off x="4850729" y="2849979"/>
                <a:ext cx="99579" cy="285901"/>
                <a:chOff x="3188698" y="4757259"/>
                <a:chExt cx="350302" cy="1005750"/>
              </a:xfrm>
            </p:grpSpPr>
            <p:sp>
              <p:nvSpPr>
                <p:cNvPr id="240" name="Rectangle 106"/>
                <p:cNvSpPr/>
                <p:nvPr/>
              </p:nvSpPr>
              <p:spPr bwMode="auto">
                <a:xfrm>
                  <a:off x="3188698" y="4757259"/>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241" name="Rectangle 107"/>
                <p:cNvSpPr/>
                <p:nvPr/>
              </p:nvSpPr>
              <p:spPr bwMode="auto">
                <a:xfrm>
                  <a:off x="3188698" y="5043160"/>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242" name="Rectangle 108"/>
                <p:cNvSpPr/>
                <p:nvPr/>
              </p:nvSpPr>
              <p:spPr bwMode="auto">
                <a:xfrm>
                  <a:off x="3188698" y="5329061"/>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243" name="Rectangle 109"/>
                <p:cNvSpPr/>
                <p:nvPr/>
              </p:nvSpPr>
              <p:spPr bwMode="auto">
                <a:xfrm>
                  <a:off x="3188698" y="5614962"/>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grpSp>
          <p:sp>
            <p:nvSpPr>
              <p:cNvPr id="231" name="Oval 230"/>
              <p:cNvSpPr/>
              <p:nvPr/>
            </p:nvSpPr>
            <p:spPr bwMode="auto">
              <a:xfrm>
                <a:off x="4850729" y="2569272"/>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dirty="0">
                  <a:solidFill>
                    <a:srgbClr val="000000"/>
                  </a:solidFill>
                  <a:latin typeface="Arial" charset="0"/>
                  <a:ea typeface="SimSun" pitchFamily="2" charset="-122"/>
                </a:endParaRPr>
              </a:p>
            </p:txBody>
          </p:sp>
          <p:sp>
            <p:nvSpPr>
              <p:cNvPr id="232" name="Oval 231"/>
              <p:cNvSpPr/>
              <p:nvPr/>
            </p:nvSpPr>
            <p:spPr bwMode="auto">
              <a:xfrm>
                <a:off x="4850729" y="3191572"/>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grpSp>
            <p:nvGrpSpPr>
              <p:cNvPr id="233" name="Group 112"/>
              <p:cNvGrpSpPr/>
              <p:nvPr/>
            </p:nvGrpSpPr>
            <p:grpSpPr>
              <a:xfrm>
                <a:off x="5797569" y="2859504"/>
                <a:ext cx="99579" cy="285901"/>
                <a:chOff x="3188698" y="4757259"/>
                <a:chExt cx="350302" cy="1005750"/>
              </a:xfrm>
            </p:grpSpPr>
            <p:sp>
              <p:nvSpPr>
                <p:cNvPr id="236" name="Rectangle 113"/>
                <p:cNvSpPr/>
                <p:nvPr/>
              </p:nvSpPr>
              <p:spPr bwMode="auto">
                <a:xfrm>
                  <a:off x="3188698" y="4757259"/>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237" name="Rectangle 114"/>
                <p:cNvSpPr/>
                <p:nvPr/>
              </p:nvSpPr>
              <p:spPr bwMode="auto">
                <a:xfrm>
                  <a:off x="3188698" y="5043160"/>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238" name="Rectangle 115"/>
                <p:cNvSpPr/>
                <p:nvPr/>
              </p:nvSpPr>
              <p:spPr bwMode="auto">
                <a:xfrm>
                  <a:off x="3188698" y="5329061"/>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239" name="Rectangle 116"/>
                <p:cNvSpPr/>
                <p:nvPr/>
              </p:nvSpPr>
              <p:spPr bwMode="auto">
                <a:xfrm>
                  <a:off x="3188698" y="5614962"/>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grpSp>
          <p:sp>
            <p:nvSpPr>
              <p:cNvPr id="234" name="Oval 233"/>
              <p:cNvSpPr/>
              <p:nvPr/>
            </p:nvSpPr>
            <p:spPr bwMode="auto">
              <a:xfrm>
                <a:off x="5697990" y="2578797"/>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dirty="0">
                  <a:solidFill>
                    <a:srgbClr val="000000"/>
                  </a:solidFill>
                  <a:latin typeface="Arial" charset="0"/>
                  <a:ea typeface="SimSun" pitchFamily="2" charset="-122"/>
                </a:endParaRPr>
              </a:p>
            </p:txBody>
          </p:sp>
          <p:sp>
            <p:nvSpPr>
              <p:cNvPr id="235" name="Oval 234"/>
              <p:cNvSpPr/>
              <p:nvPr/>
            </p:nvSpPr>
            <p:spPr bwMode="auto">
              <a:xfrm>
                <a:off x="5697990" y="3201097"/>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grpSp>
        <p:pic>
          <p:nvPicPr>
            <p:cNvPr id="252" name="Picture 5" descr="D:\Onebox\DRAGON-Hz)))\0 PrezipediaRoot\IoT\Layer 1 Infrastructure\Hardware\Amtel\175624.jpg"/>
            <p:cNvPicPr>
              <a:picLocks noChangeAspect="1" noChangeArrowheads="1"/>
            </p:cNvPicPr>
            <p:nvPr/>
          </p:nvPicPr>
          <p:blipFill>
            <a:blip r:embed="rId4" cstate="print"/>
            <a:srcRect l="11000" t="44944" r="55750" b="28324"/>
            <a:stretch>
              <a:fillRect/>
            </a:stretch>
          </p:blipFill>
          <p:spPr bwMode="auto">
            <a:xfrm rot="2850450">
              <a:off x="1968373" y="3604840"/>
              <a:ext cx="1266825" cy="906462"/>
            </a:xfrm>
            <a:prstGeom prst="rect">
              <a:avLst/>
            </a:prstGeom>
            <a:noFill/>
          </p:spPr>
        </p:pic>
        <p:pic>
          <p:nvPicPr>
            <p:cNvPr id="253" name="Picture 5" descr="D:\Onebox\DRAGON-Hz)))\0 PrezipediaRoot\IoT\Layer 1 Infrastructure\Hardware\Amtel\175624.jpg"/>
            <p:cNvPicPr>
              <a:picLocks noChangeAspect="1" noChangeArrowheads="1"/>
            </p:cNvPicPr>
            <p:nvPr/>
          </p:nvPicPr>
          <p:blipFill>
            <a:blip r:embed="rId4" cstate="print"/>
            <a:srcRect l="37057" t="46632" r="7415" b="4144"/>
            <a:stretch>
              <a:fillRect/>
            </a:stretch>
          </p:blipFill>
          <p:spPr bwMode="auto">
            <a:xfrm rot="13566308" flipH="1">
              <a:off x="-529217" y="1940663"/>
              <a:ext cx="2811032" cy="2217852"/>
            </a:xfrm>
            <a:prstGeom prst="rect">
              <a:avLst/>
            </a:prstGeom>
            <a:noFill/>
          </p:spPr>
        </p:pic>
        <p:sp>
          <p:nvSpPr>
            <p:cNvPr id="254" name="Cube 8"/>
            <p:cNvSpPr/>
            <p:nvPr/>
          </p:nvSpPr>
          <p:spPr bwMode="auto">
            <a:xfrm>
              <a:off x="10010648" y="1887538"/>
              <a:ext cx="1216152" cy="2554287"/>
            </a:xfrm>
            <a:prstGeom prst="cube">
              <a:avLst>
                <a:gd name="adj" fmla="val 4637"/>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255" name="Cube 5"/>
            <p:cNvSpPr/>
            <p:nvPr/>
          </p:nvSpPr>
          <p:spPr bwMode="auto">
            <a:xfrm>
              <a:off x="4802124" y="3457575"/>
              <a:ext cx="1216152" cy="1036637"/>
            </a:xfrm>
            <a:prstGeom prst="cube">
              <a:avLst>
                <a:gd name="adj" fmla="val 5464"/>
              </a:avLst>
            </a:prstGeom>
            <a:solidFill>
              <a:srgbClr val="99CCFF"/>
            </a:solidFill>
            <a:ln w="317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256" name="Cube 6"/>
            <p:cNvSpPr/>
            <p:nvPr/>
          </p:nvSpPr>
          <p:spPr bwMode="auto">
            <a:xfrm>
              <a:off x="3363849" y="2449513"/>
              <a:ext cx="1216152" cy="1036637"/>
            </a:xfrm>
            <a:prstGeom prst="cube">
              <a:avLst>
                <a:gd name="adj" fmla="val 5464"/>
              </a:avLst>
            </a:prstGeom>
            <a:solidFill>
              <a:srgbClr val="99CCFF"/>
            </a:solidFill>
            <a:ln w="317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257" name="Cube 7"/>
            <p:cNvSpPr/>
            <p:nvPr/>
          </p:nvSpPr>
          <p:spPr bwMode="auto">
            <a:xfrm>
              <a:off x="1954149" y="2449513"/>
              <a:ext cx="1216152" cy="1036637"/>
            </a:xfrm>
            <a:prstGeom prst="cube">
              <a:avLst>
                <a:gd name="adj" fmla="val 5464"/>
              </a:avLst>
            </a:prstGeom>
            <a:solidFill>
              <a:srgbClr val="99CCFF"/>
            </a:solidFill>
            <a:ln w="317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pic>
          <p:nvPicPr>
            <p:cNvPr id="258" name="Picture 2" descr="D:\Onebox\DRAGON-Hz)))\0 PrezipediaRoot\IoT\Layer 1 Infrastructure\Hardware\Lightning\13.05.09-Lightning-3.jpg"/>
            <p:cNvPicPr>
              <a:picLocks noChangeAspect="1" noChangeArrowheads="1"/>
            </p:cNvPicPr>
            <p:nvPr/>
          </p:nvPicPr>
          <p:blipFill>
            <a:blip r:embed="rId2" cstate="print"/>
            <a:srcRect l="6159" t="4345" r="3381" b="14008"/>
            <a:stretch>
              <a:fillRect/>
            </a:stretch>
          </p:blipFill>
          <p:spPr bwMode="auto">
            <a:xfrm rot="10800000">
              <a:off x="10325773" y="1553369"/>
              <a:ext cx="519818" cy="668337"/>
            </a:xfrm>
            <a:prstGeom prst="rect">
              <a:avLst/>
            </a:prstGeom>
            <a:noFill/>
          </p:spPr>
        </p:pic>
        <p:pic>
          <p:nvPicPr>
            <p:cNvPr id="259" name="Picture 3" descr="D:\Onebox\DRAGON-Hz)))\0 PrezipediaRoot\IoT\Layer 1 Infrastructure\Hardware\Infinion\infinion xmc2go\Download.jpg"/>
            <p:cNvPicPr>
              <a:picLocks noChangeAspect="1" noChangeArrowheads="1"/>
            </p:cNvPicPr>
            <p:nvPr/>
          </p:nvPicPr>
          <p:blipFill>
            <a:blip r:embed="rId3" cstate="print"/>
            <a:srcRect l="21269" t="34574" r="63059" b="43706"/>
            <a:stretch>
              <a:fillRect/>
            </a:stretch>
          </p:blipFill>
          <p:spPr bwMode="auto">
            <a:xfrm rot="16200000">
              <a:off x="10418699" y="2655094"/>
              <a:ext cx="400050" cy="388937"/>
            </a:xfrm>
            <a:prstGeom prst="rect">
              <a:avLst/>
            </a:prstGeom>
            <a:noFill/>
          </p:spPr>
        </p:pic>
        <p:sp>
          <p:nvSpPr>
            <p:cNvPr id="260" name="Cube 13"/>
            <p:cNvSpPr/>
            <p:nvPr/>
          </p:nvSpPr>
          <p:spPr bwMode="auto">
            <a:xfrm>
              <a:off x="6268974" y="3457575"/>
              <a:ext cx="1216152" cy="1036637"/>
            </a:xfrm>
            <a:prstGeom prst="cube">
              <a:avLst>
                <a:gd name="adj" fmla="val 5464"/>
              </a:avLst>
            </a:prstGeom>
            <a:solidFill>
              <a:srgbClr val="99CCFF"/>
            </a:solidFill>
            <a:ln w="317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pic>
          <p:nvPicPr>
            <p:cNvPr id="261" name="Picture 3" descr="D:\Onebox\DRAGON-Hz)))\0 PrezipediaRoot\IoT\Build\ARM embedOS\mbed-stack-650.jpg"/>
            <p:cNvPicPr>
              <a:picLocks noChangeAspect="1" noChangeArrowheads="1"/>
            </p:cNvPicPr>
            <p:nvPr/>
          </p:nvPicPr>
          <p:blipFill>
            <a:blip r:embed="rId5" cstate="print"/>
            <a:srcRect l="48974" t="33505" b="24277"/>
            <a:stretch>
              <a:fillRect/>
            </a:stretch>
          </p:blipFill>
          <p:spPr bwMode="auto">
            <a:xfrm>
              <a:off x="8067675" y="4690630"/>
              <a:ext cx="3159125" cy="1560240"/>
            </a:xfrm>
            <a:prstGeom prst="rect">
              <a:avLst/>
            </a:prstGeom>
            <a:noFill/>
          </p:spPr>
        </p:pic>
        <p:pic>
          <p:nvPicPr>
            <p:cNvPr id="262" name="Picture 3" descr="D:\Onebox\DRAGON-Hz)))\0 PrezipediaRoot\IoT\Build\ARM embedOS\mbed-stack-650.jpg"/>
            <p:cNvPicPr>
              <a:picLocks noChangeAspect="1" noChangeArrowheads="1"/>
            </p:cNvPicPr>
            <p:nvPr/>
          </p:nvPicPr>
          <p:blipFill>
            <a:blip r:embed="rId5" cstate="print"/>
            <a:srcRect l="48974" t="64082" r="42956" b="24277"/>
            <a:stretch>
              <a:fillRect/>
            </a:stretch>
          </p:blipFill>
          <p:spPr bwMode="auto">
            <a:xfrm>
              <a:off x="6644132" y="3810000"/>
              <a:ext cx="499618" cy="430213"/>
            </a:xfrm>
            <a:prstGeom prst="rect">
              <a:avLst/>
            </a:prstGeom>
            <a:noFill/>
          </p:spPr>
        </p:pic>
        <p:pic>
          <p:nvPicPr>
            <p:cNvPr id="263" name="Picture 3" descr="D:\Onebox\DRAGON-Hz)))\0 PrezipediaRoot\IoT\Build\ARM embedOS\mbed-stack-650.jpg"/>
            <p:cNvPicPr>
              <a:picLocks noChangeAspect="1" noChangeArrowheads="1"/>
            </p:cNvPicPr>
            <p:nvPr/>
          </p:nvPicPr>
          <p:blipFill>
            <a:blip r:embed="rId5" cstate="print"/>
            <a:srcRect l="57942" t="64082" r="34365" b="24277"/>
            <a:stretch>
              <a:fillRect/>
            </a:stretch>
          </p:blipFill>
          <p:spPr bwMode="auto">
            <a:xfrm>
              <a:off x="5133975" y="3810000"/>
              <a:ext cx="476250" cy="430213"/>
            </a:xfrm>
            <a:prstGeom prst="rect">
              <a:avLst/>
            </a:prstGeom>
            <a:noFill/>
          </p:spPr>
        </p:pic>
        <p:sp>
          <p:nvSpPr>
            <p:cNvPr id="264" name="Cube 19"/>
            <p:cNvSpPr/>
            <p:nvPr/>
          </p:nvSpPr>
          <p:spPr bwMode="auto">
            <a:xfrm>
              <a:off x="7642098" y="3457575"/>
              <a:ext cx="1216152" cy="1036637"/>
            </a:xfrm>
            <a:prstGeom prst="cube">
              <a:avLst>
                <a:gd name="adj" fmla="val 5464"/>
              </a:avLst>
            </a:prstGeom>
            <a:solidFill>
              <a:srgbClr val="99CCFF"/>
            </a:solidFill>
            <a:ln w="317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pic>
          <p:nvPicPr>
            <p:cNvPr id="265" name="Picture 3" descr="D:\Onebox\DRAGON-Hz)))\0 PrezipediaRoot\IoT\Build\ARM embedOS\mbed-stack-650.jpg"/>
            <p:cNvPicPr>
              <a:picLocks noChangeAspect="1" noChangeArrowheads="1"/>
            </p:cNvPicPr>
            <p:nvPr/>
          </p:nvPicPr>
          <p:blipFill>
            <a:blip r:embed="rId5" cstate="print"/>
            <a:srcRect l="76996" t="54031" r="5748" b="24277"/>
            <a:stretch>
              <a:fillRect/>
            </a:stretch>
          </p:blipFill>
          <p:spPr bwMode="auto">
            <a:xfrm>
              <a:off x="7689723" y="3630612"/>
              <a:ext cx="1068324" cy="801688"/>
            </a:xfrm>
            <a:prstGeom prst="rect">
              <a:avLst/>
            </a:prstGeom>
            <a:noFill/>
          </p:spPr>
        </p:pic>
        <p:sp>
          <p:nvSpPr>
            <p:cNvPr id="266" name="TextBox 24"/>
            <p:cNvSpPr txBox="1"/>
            <p:nvPr/>
          </p:nvSpPr>
          <p:spPr bwMode="auto">
            <a:xfrm>
              <a:off x="3109028" y="2588604"/>
              <a:ext cx="1725787" cy="758454"/>
            </a:xfrm>
            <a:prstGeom prst="rect">
              <a:avLst/>
            </a:prstGeom>
            <a:noFill/>
            <a:ln w="9525">
              <a:noFill/>
              <a:miter lim="800000"/>
              <a:headEnd/>
              <a:tailEnd/>
            </a:ln>
          </p:spPr>
          <p:txBody>
            <a:bodyPr wrap="none" lIns="80142" tIns="40070" rIns="80142" bIns="40070" rtlCol="0" anchor="ctr">
              <a:spAutoFit/>
            </a:bodyPr>
            <a:lstStyle/>
            <a:p>
              <a:pPr marL="342900" indent="-342900" algn="ctr" defTabSz="914400" eaLnBrk="0" fontAlgn="base" hangingPunct="0">
                <a:lnSpc>
                  <a:spcPct val="140000"/>
                </a:lnSpc>
                <a:spcBef>
                  <a:spcPct val="0"/>
                </a:spcBef>
                <a:spcAft>
                  <a:spcPct val="0"/>
                </a:spcAft>
                <a:buClr>
                  <a:srgbClr val="777777"/>
                </a:buClr>
                <a:buSzPct val="60000"/>
              </a:pPr>
              <a:r>
                <a:rPr lang="de-DE" sz="900" dirty="0">
                  <a:solidFill>
                    <a:srgbClr val="000000"/>
                  </a:solidFill>
                  <a:latin typeface="Tahoma" pitchFamily="34" charset="0"/>
                  <a:ea typeface="Tahoma" pitchFamily="34" charset="0"/>
                  <a:cs typeface="Tahoma" pitchFamily="34" charset="0"/>
                </a:rPr>
                <a:t>Memory</a:t>
              </a:r>
              <a:endParaRPr lang="en-US" sz="900" dirty="0">
                <a:solidFill>
                  <a:srgbClr val="000000"/>
                </a:solidFill>
                <a:latin typeface="Tahoma" pitchFamily="34" charset="0"/>
                <a:ea typeface="Tahoma" pitchFamily="34" charset="0"/>
                <a:cs typeface="Tahoma" pitchFamily="34" charset="0"/>
              </a:endParaRPr>
            </a:p>
          </p:txBody>
        </p:sp>
        <p:sp>
          <p:nvSpPr>
            <p:cNvPr id="267" name="Cube 26"/>
            <p:cNvSpPr/>
            <p:nvPr/>
          </p:nvSpPr>
          <p:spPr bwMode="auto">
            <a:xfrm>
              <a:off x="4802124" y="5076825"/>
              <a:ext cx="1216152" cy="1036637"/>
            </a:xfrm>
            <a:prstGeom prst="cube">
              <a:avLst>
                <a:gd name="adj" fmla="val 5464"/>
              </a:avLst>
            </a:prstGeom>
            <a:solidFill>
              <a:srgbClr val="99CCFF"/>
            </a:solidFill>
            <a:ln w="317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268" name="TextBox 27"/>
            <p:cNvSpPr txBox="1"/>
            <p:nvPr/>
          </p:nvSpPr>
          <p:spPr bwMode="auto">
            <a:xfrm>
              <a:off x="4954523" y="5644740"/>
              <a:ext cx="1536176" cy="758454"/>
            </a:xfrm>
            <a:prstGeom prst="rect">
              <a:avLst/>
            </a:prstGeom>
            <a:noFill/>
            <a:ln w="9525">
              <a:noFill/>
              <a:miter lim="800000"/>
              <a:headEnd/>
              <a:tailEnd/>
            </a:ln>
          </p:spPr>
          <p:txBody>
            <a:bodyPr wrap="none" lIns="80142" tIns="40070" rIns="80142" bIns="40070" rtlCol="0">
              <a:spAutoFit/>
            </a:bodyPr>
            <a:lstStyle/>
            <a:p>
              <a:pPr marL="342900" indent="-342900" defTabSz="914400" eaLnBrk="0" fontAlgn="base" hangingPunct="0">
                <a:lnSpc>
                  <a:spcPct val="140000"/>
                </a:lnSpc>
                <a:spcBef>
                  <a:spcPct val="0"/>
                </a:spcBef>
                <a:spcAft>
                  <a:spcPct val="0"/>
                </a:spcAft>
                <a:buClr>
                  <a:srgbClr val="777777"/>
                </a:buClr>
                <a:buSzPct val="60000"/>
              </a:pPr>
              <a:r>
                <a:rPr lang="de-DE" sz="900" dirty="0">
                  <a:solidFill>
                    <a:srgbClr val="000000"/>
                  </a:solidFill>
                  <a:latin typeface="Tahoma" pitchFamily="34" charset="0"/>
                  <a:ea typeface="Tahoma" pitchFamily="34" charset="0"/>
                  <a:cs typeface="Tahoma" pitchFamily="34" charset="0"/>
                </a:rPr>
                <a:t>Sensor</a:t>
              </a:r>
              <a:endParaRPr lang="en-US" sz="900" dirty="0">
                <a:solidFill>
                  <a:srgbClr val="000000"/>
                </a:solidFill>
                <a:latin typeface="Tahoma" pitchFamily="34" charset="0"/>
                <a:ea typeface="Tahoma" pitchFamily="34" charset="0"/>
                <a:cs typeface="Tahoma" pitchFamily="34" charset="0"/>
              </a:endParaRPr>
            </a:p>
          </p:txBody>
        </p:sp>
        <p:pic>
          <p:nvPicPr>
            <p:cNvPr id="269" name="Picture 3" descr="D:\Onebox\DRAGON-Hz)))\0 PrezipediaRoot\IoT\Build\ARM embedOS\mbed-stack-650.jpg"/>
            <p:cNvPicPr>
              <a:picLocks noChangeAspect="1" noChangeArrowheads="1"/>
            </p:cNvPicPr>
            <p:nvPr/>
          </p:nvPicPr>
          <p:blipFill>
            <a:blip r:embed="rId5" cstate="print"/>
            <a:srcRect l="57942" t="64082" r="34365" b="24277"/>
            <a:stretch>
              <a:fillRect/>
            </a:stretch>
          </p:blipFill>
          <p:spPr bwMode="auto">
            <a:xfrm>
              <a:off x="5133975" y="5214528"/>
              <a:ext cx="476250" cy="430213"/>
            </a:xfrm>
            <a:prstGeom prst="rect">
              <a:avLst/>
            </a:prstGeom>
            <a:noFill/>
          </p:spPr>
        </p:pic>
        <p:sp>
          <p:nvSpPr>
            <p:cNvPr id="270" name="Cube 29"/>
            <p:cNvSpPr/>
            <p:nvPr/>
          </p:nvSpPr>
          <p:spPr bwMode="auto">
            <a:xfrm>
              <a:off x="6268974" y="5076825"/>
              <a:ext cx="1216152" cy="1036637"/>
            </a:xfrm>
            <a:prstGeom prst="cube">
              <a:avLst>
                <a:gd name="adj" fmla="val 5464"/>
              </a:avLst>
            </a:prstGeom>
            <a:solidFill>
              <a:srgbClr val="99CCFF"/>
            </a:solidFill>
            <a:ln w="317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271" name="TextBox 30"/>
            <p:cNvSpPr txBox="1"/>
            <p:nvPr/>
          </p:nvSpPr>
          <p:spPr bwMode="auto">
            <a:xfrm>
              <a:off x="6421375" y="5644740"/>
              <a:ext cx="1536176" cy="758454"/>
            </a:xfrm>
            <a:prstGeom prst="rect">
              <a:avLst/>
            </a:prstGeom>
            <a:noFill/>
            <a:ln w="9525">
              <a:noFill/>
              <a:miter lim="800000"/>
              <a:headEnd/>
              <a:tailEnd/>
            </a:ln>
          </p:spPr>
          <p:txBody>
            <a:bodyPr wrap="none" lIns="80142" tIns="40070" rIns="80142" bIns="40070" rtlCol="0">
              <a:spAutoFit/>
            </a:bodyPr>
            <a:lstStyle/>
            <a:p>
              <a:pPr marL="342900" indent="-342900" defTabSz="914400" eaLnBrk="0" fontAlgn="base" hangingPunct="0">
                <a:lnSpc>
                  <a:spcPct val="140000"/>
                </a:lnSpc>
                <a:spcBef>
                  <a:spcPct val="0"/>
                </a:spcBef>
                <a:spcAft>
                  <a:spcPct val="0"/>
                </a:spcAft>
                <a:buClr>
                  <a:srgbClr val="777777"/>
                </a:buClr>
                <a:buSzPct val="60000"/>
              </a:pPr>
              <a:r>
                <a:rPr lang="de-DE" sz="900" dirty="0">
                  <a:solidFill>
                    <a:srgbClr val="000000"/>
                  </a:solidFill>
                  <a:latin typeface="Tahoma" pitchFamily="34" charset="0"/>
                  <a:ea typeface="Tahoma" pitchFamily="34" charset="0"/>
                  <a:cs typeface="Tahoma" pitchFamily="34" charset="0"/>
                </a:rPr>
                <a:t>Sensor</a:t>
              </a:r>
              <a:endParaRPr lang="en-US" sz="900" dirty="0">
                <a:solidFill>
                  <a:srgbClr val="000000"/>
                </a:solidFill>
                <a:latin typeface="Tahoma" pitchFamily="34" charset="0"/>
                <a:ea typeface="Tahoma" pitchFamily="34" charset="0"/>
                <a:cs typeface="Tahoma" pitchFamily="34" charset="0"/>
              </a:endParaRPr>
            </a:p>
          </p:txBody>
        </p:sp>
        <p:pic>
          <p:nvPicPr>
            <p:cNvPr id="272" name="Picture 3" descr="D:\Onebox\DRAGON-Hz)))\0 PrezipediaRoot\IoT\Build\ARM embedOS\mbed-stack-650.jpg"/>
            <p:cNvPicPr>
              <a:picLocks noChangeAspect="1" noChangeArrowheads="1"/>
            </p:cNvPicPr>
            <p:nvPr/>
          </p:nvPicPr>
          <p:blipFill>
            <a:blip r:embed="rId5" cstate="print"/>
            <a:srcRect l="48974" t="64082" r="42956" b="24277"/>
            <a:stretch>
              <a:fillRect/>
            </a:stretch>
          </p:blipFill>
          <p:spPr bwMode="auto">
            <a:xfrm>
              <a:off x="6644132" y="5214528"/>
              <a:ext cx="499618" cy="430213"/>
            </a:xfrm>
            <a:prstGeom prst="rect">
              <a:avLst/>
            </a:prstGeom>
            <a:noFill/>
          </p:spPr>
        </p:pic>
        <p:grpSp>
          <p:nvGrpSpPr>
            <p:cNvPr id="273" name="Group 45"/>
            <p:cNvGrpSpPr/>
            <p:nvPr/>
          </p:nvGrpSpPr>
          <p:grpSpPr>
            <a:xfrm>
              <a:off x="2424887" y="5347393"/>
              <a:ext cx="99579" cy="285901"/>
              <a:chOff x="3188698" y="4757259"/>
              <a:chExt cx="350302" cy="1005750"/>
            </a:xfrm>
          </p:grpSpPr>
          <p:sp>
            <p:nvSpPr>
              <p:cNvPr id="274" name="Rectangle 38"/>
              <p:cNvSpPr/>
              <p:nvPr/>
            </p:nvSpPr>
            <p:spPr bwMode="auto">
              <a:xfrm>
                <a:off x="3188698" y="4757259"/>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275" name="Rectangle 39"/>
              <p:cNvSpPr/>
              <p:nvPr/>
            </p:nvSpPr>
            <p:spPr bwMode="auto">
              <a:xfrm>
                <a:off x="3188698" y="5043160"/>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276" name="Rectangle 40"/>
              <p:cNvSpPr/>
              <p:nvPr/>
            </p:nvSpPr>
            <p:spPr bwMode="auto">
              <a:xfrm>
                <a:off x="3188698" y="5329061"/>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277" name="Rectangle 41"/>
              <p:cNvSpPr/>
              <p:nvPr/>
            </p:nvSpPr>
            <p:spPr bwMode="auto">
              <a:xfrm>
                <a:off x="3188698" y="5614962"/>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grpSp>
        <p:sp>
          <p:nvSpPr>
            <p:cNvPr id="278" name="Oval 277"/>
            <p:cNvSpPr/>
            <p:nvPr/>
          </p:nvSpPr>
          <p:spPr bwMode="auto">
            <a:xfrm>
              <a:off x="2424887" y="5066686"/>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dirty="0">
                <a:solidFill>
                  <a:srgbClr val="000000"/>
                </a:solidFill>
                <a:latin typeface="Arial" charset="0"/>
                <a:ea typeface="SimSun" pitchFamily="2" charset="-122"/>
              </a:endParaRPr>
            </a:p>
          </p:txBody>
        </p:sp>
        <p:sp>
          <p:nvSpPr>
            <p:cNvPr id="279" name="Oval 278"/>
            <p:cNvSpPr/>
            <p:nvPr/>
          </p:nvSpPr>
          <p:spPr bwMode="auto">
            <a:xfrm>
              <a:off x="2424887" y="5688986"/>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grpSp>
          <p:nvGrpSpPr>
            <p:cNvPr id="280" name="Group 60"/>
            <p:cNvGrpSpPr/>
            <p:nvPr/>
          </p:nvGrpSpPr>
          <p:grpSpPr>
            <a:xfrm>
              <a:off x="10072182" y="3865691"/>
              <a:ext cx="99579" cy="285901"/>
              <a:chOff x="3188698" y="4757259"/>
              <a:chExt cx="350302" cy="1005750"/>
            </a:xfrm>
          </p:grpSpPr>
          <p:sp>
            <p:nvSpPr>
              <p:cNvPr id="281" name="Rectangle 61"/>
              <p:cNvSpPr/>
              <p:nvPr/>
            </p:nvSpPr>
            <p:spPr bwMode="auto">
              <a:xfrm>
                <a:off x="3188698" y="4757259"/>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282" name="Rectangle 62"/>
              <p:cNvSpPr/>
              <p:nvPr/>
            </p:nvSpPr>
            <p:spPr bwMode="auto">
              <a:xfrm>
                <a:off x="3188698" y="5043160"/>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283" name="Rectangle 63"/>
              <p:cNvSpPr/>
              <p:nvPr/>
            </p:nvSpPr>
            <p:spPr bwMode="auto">
              <a:xfrm>
                <a:off x="3188698" y="5329061"/>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284" name="Rectangle 64"/>
              <p:cNvSpPr/>
              <p:nvPr/>
            </p:nvSpPr>
            <p:spPr bwMode="auto">
              <a:xfrm>
                <a:off x="3188698" y="5614962"/>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grpSp>
        <p:sp>
          <p:nvSpPr>
            <p:cNvPr id="285" name="Oval 284"/>
            <p:cNvSpPr/>
            <p:nvPr/>
          </p:nvSpPr>
          <p:spPr bwMode="auto">
            <a:xfrm>
              <a:off x="10072182" y="3584984"/>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dirty="0">
                <a:solidFill>
                  <a:srgbClr val="000000"/>
                </a:solidFill>
                <a:latin typeface="Arial" charset="0"/>
                <a:ea typeface="SimSun" pitchFamily="2" charset="-122"/>
              </a:endParaRPr>
            </a:p>
          </p:txBody>
        </p:sp>
        <p:sp>
          <p:nvSpPr>
            <p:cNvPr id="286" name="Oval 285"/>
            <p:cNvSpPr/>
            <p:nvPr/>
          </p:nvSpPr>
          <p:spPr bwMode="auto">
            <a:xfrm>
              <a:off x="10072182" y="4207284"/>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grpSp>
          <p:nvGrpSpPr>
            <p:cNvPr id="287" name="Group 67"/>
            <p:cNvGrpSpPr/>
            <p:nvPr/>
          </p:nvGrpSpPr>
          <p:grpSpPr>
            <a:xfrm>
              <a:off x="11019022" y="3875216"/>
              <a:ext cx="99579" cy="285901"/>
              <a:chOff x="3188698" y="4757259"/>
              <a:chExt cx="350302" cy="1005750"/>
            </a:xfrm>
          </p:grpSpPr>
          <p:sp>
            <p:nvSpPr>
              <p:cNvPr id="288" name="Rectangle 68"/>
              <p:cNvSpPr/>
              <p:nvPr/>
            </p:nvSpPr>
            <p:spPr bwMode="auto">
              <a:xfrm>
                <a:off x="3188698" y="4757259"/>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289" name="Rectangle 69"/>
              <p:cNvSpPr/>
              <p:nvPr/>
            </p:nvSpPr>
            <p:spPr bwMode="auto">
              <a:xfrm>
                <a:off x="3188698" y="5043160"/>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290" name="Rectangle 70"/>
              <p:cNvSpPr/>
              <p:nvPr/>
            </p:nvSpPr>
            <p:spPr bwMode="auto">
              <a:xfrm>
                <a:off x="3188698" y="5329061"/>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291" name="Rectangle 71"/>
              <p:cNvSpPr/>
              <p:nvPr/>
            </p:nvSpPr>
            <p:spPr bwMode="auto">
              <a:xfrm>
                <a:off x="3188698" y="5614962"/>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grpSp>
        <p:sp>
          <p:nvSpPr>
            <p:cNvPr id="292" name="Oval 291"/>
            <p:cNvSpPr/>
            <p:nvPr/>
          </p:nvSpPr>
          <p:spPr bwMode="auto">
            <a:xfrm>
              <a:off x="10919443" y="3594509"/>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dirty="0">
                <a:solidFill>
                  <a:srgbClr val="000000"/>
                </a:solidFill>
                <a:latin typeface="Arial" charset="0"/>
                <a:ea typeface="SimSun" pitchFamily="2" charset="-122"/>
              </a:endParaRPr>
            </a:p>
          </p:txBody>
        </p:sp>
        <p:sp>
          <p:nvSpPr>
            <p:cNvPr id="293" name="Oval 292"/>
            <p:cNvSpPr/>
            <p:nvPr/>
          </p:nvSpPr>
          <p:spPr bwMode="auto">
            <a:xfrm>
              <a:off x="10919443" y="4216809"/>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grpSp>
          <p:nvGrpSpPr>
            <p:cNvPr id="294" name="Group 74"/>
            <p:cNvGrpSpPr/>
            <p:nvPr/>
          </p:nvGrpSpPr>
          <p:grpSpPr>
            <a:xfrm>
              <a:off x="10059253" y="2849979"/>
              <a:ext cx="99579" cy="285901"/>
              <a:chOff x="3188698" y="4757259"/>
              <a:chExt cx="350302" cy="1005750"/>
            </a:xfrm>
          </p:grpSpPr>
          <p:sp>
            <p:nvSpPr>
              <p:cNvPr id="295" name="Rectangle 75"/>
              <p:cNvSpPr/>
              <p:nvPr/>
            </p:nvSpPr>
            <p:spPr bwMode="auto">
              <a:xfrm>
                <a:off x="3188698" y="4757259"/>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296" name="Rectangle 76"/>
              <p:cNvSpPr/>
              <p:nvPr/>
            </p:nvSpPr>
            <p:spPr bwMode="auto">
              <a:xfrm>
                <a:off x="3188698" y="5043160"/>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297" name="Rectangle 77"/>
              <p:cNvSpPr/>
              <p:nvPr/>
            </p:nvSpPr>
            <p:spPr bwMode="auto">
              <a:xfrm>
                <a:off x="3188698" y="5329061"/>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298" name="Rectangle 78"/>
              <p:cNvSpPr/>
              <p:nvPr/>
            </p:nvSpPr>
            <p:spPr bwMode="auto">
              <a:xfrm>
                <a:off x="3188698" y="5614962"/>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grpSp>
        <p:sp>
          <p:nvSpPr>
            <p:cNvPr id="299" name="Oval 298"/>
            <p:cNvSpPr/>
            <p:nvPr/>
          </p:nvSpPr>
          <p:spPr bwMode="auto">
            <a:xfrm>
              <a:off x="10059253" y="2569272"/>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dirty="0">
                <a:solidFill>
                  <a:srgbClr val="000000"/>
                </a:solidFill>
                <a:latin typeface="Arial" charset="0"/>
                <a:ea typeface="SimSun" pitchFamily="2" charset="-122"/>
              </a:endParaRPr>
            </a:p>
          </p:txBody>
        </p:sp>
        <p:sp>
          <p:nvSpPr>
            <p:cNvPr id="300" name="Oval 299"/>
            <p:cNvSpPr/>
            <p:nvPr/>
          </p:nvSpPr>
          <p:spPr bwMode="auto">
            <a:xfrm>
              <a:off x="10059253" y="3191572"/>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grpSp>
          <p:nvGrpSpPr>
            <p:cNvPr id="301" name="Group 81"/>
            <p:cNvGrpSpPr/>
            <p:nvPr/>
          </p:nvGrpSpPr>
          <p:grpSpPr>
            <a:xfrm>
              <a:off x="11006093" y="2859504"/>
              <a:ext cx="99579" cy="285901"/>
              <a:chOff x="3188698" y="4757259"/>
              <a:chExt cx="350302" cy="1005750"/>
            </a:xfrm>
          </p:grpSpPr>
          <p:sp>
            <p:nvSpPr>
              <p:cNvPr id="302" name="Rectangle 82"/>
              <p:cNvSpPr/>
              <p:nvPr/>
            </p:nvSpPr>
            <p:spPr bwMode="auto">
              <a:xfrm>
                <a:off x="3188698" y="4757259"/>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303" name="Rectangle 83"/>
              <p:cNvSpPr/>
              <p:nvPr/>
            </p:nvSpPr>
            <p:spPr bwMode="auto">
              <a:xfrm>
                <a:off x="3188698" y="5043160"/>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304" name="Rectangle 84"/>
              <p:cNvSpPr/>
              <p:nvPr/>
            </p:nvSpPr>
            <p:spPr bwMode="auto">
              <a:xfrm>
                <a:off x="3188698" y="5329061"/>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305" name="Rectangle 85"/>
              <p:cNvSpPr/>
              <p:nvPr/>
            </p:nvSpPr>
            <p:spPr bwMode="auto">
              <a:xfrm>
                <a:off x="3188698" y="5614962"/>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grpSp>
        <p:sp>
          <p:nvSpPr>
            <p:cNvPr id="306" name="Oval 305"/>
            <p:cNvSpPr/>
            <p:nvPr/>
          </p:nvSpPr>
          <p:spPr bwMode="auto">
            <a:xfrm>
              <a:off x="10906514" y="2578797"/>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dirty="0">
                <a:solidFill>
                  <a:srgbClr val="000000"/>
                </a:solidFill>
                <a:latin typeface="Arial" charset="0"/>
                <a:ea typeface="SimSun" pitchFamily="2" charset="-122"/>
              </a:endParaRPr>
            </a:p>
          </p:txBody>
        </p:sp>
        <p:sp>
          <p:nvSpPr>
            <p:cNvPr id="307" name="Oval 306"/>
            <p:cNvSpPr/>
            <p:nvPr/>
          </p:nvSpPr>
          <p:spPr bwMode="auto">
            <a:xfrm>
              <a:off x="10906514" y="3201097"/>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308" name="TextBox 120"/>
            <p:cNvSpPr txBox="1"/>
            <p:nvPr/>
          </p:nvSpPr>
          <p:spPr bwMode="auto">
            <a:xfrm>
              <a:off x="1687173" y="2588604"/>
              <a:ext cx="1750100" cy="758454"/>
            </a:xfrm>
            <a:prstGeom prst="rect">
              <a:avLst/>
            </a:prstGeom>
            <a:noFill/>
            <a:ln w="9525">
              <a:noFill/>
              <a:miter lim="800000"/>
              <a:headEnd/>
              <a:tailEnd/>
            </a:ln>
          </p:spPr>
          <p:txBody>
            <a:bodyPr wrap="none" lIns="80142" tIns="40070" rIns="80142" bIns="40070" rtlCol="0" anchor="ctr">
              <a:spAutoFit/>
            </a:bodyPr>
            <a:lstStyle/>
            <a:p>
              <a:pPr marL="342900" indent="-342900" algn="ctr" defTabSz="914400" eaLnBrk="0" fontAlgn="base" hangingPunct="0">
                <a:lnSpc>
                  <a:spcPct val="140000"/>
                </a:lnSpc>
                <a:spcBef>
                  <a:spcPct val="0"/>
                </a:spcBef>
                <a:spcAft>
                  <a:spcPct val="0"/>
                </a:spcAft>
                <a:buClr>
                  <a:srgbClr val="777777"/>
                </a:buClr>
                <a:buSzPct val="60000"/>
              </a:pPr>
              <a:r>
                <a:rPr lang="de-DE" sz="900" dirty="0">
                  <a:solidFill>
                    <a:srgbClr val="000000"/>
                  </a:solidFill>
                  <a:latin typeface="Tahoma" pitchFamily="34" charset="0"/>
                  <a:ea typeface="Tahoma" pitchFamily="34" charset="0"/>
                  <a:cs typeface="Tahoma" pitchFamily="34" charset="0"/>
                </a:rPr>
                <a:t>SD Card</a:t>
              </a:r>
              <a:endParaRPr lang="en-US" sz="900" dirty="0">
                <a:solidFill>
                  <a:srgbClr val="000000"/>
                </a:solidFill>
                <a:latin typeface="Tahoma" pitchFamily="34" charset="0"/>
                <a:ea typeface="Tahoma" pitchFamily="34" charset="0"/>
                <a:cs typeface="Tahoma" pitchFamily="34" charset="0"/>
              </a:endParaRPr>
            </a:p>
          </p:txBody>
        </p:sp>
        <p:grpSp>
          <p:nvGrpSpPr>
            <p:cNvPr id="309" name="组合 643"/>
            <p:cNvGrpSpPr/>
            <p:nvPr/>
          </p:nvGrpSpPr>
          <p:grpSpPr>
            <a:xfrm>
              <a:off x="3839173" y="2618838"/>
              <a:ext cx="188278" cy="184975"/>
              <a:chOff x="-587375" y="3082925"/>
              <a:chExt cx="452437" cy="444500"/>
            </a:xfrm>
            <a:solidFill>
              <a:srgbClr val="000000"/>
            </a:solidFill>
          </p:grpSpPr>
          <p:sp>
            <p:nvSpPr>
              <p:cNvPr id="310" name="Rectangle 6"/>
              <p:cNvSpPr>
                <a:spLocks noChangeArrowheads="1"/>
              </p:cNvSpPr>
              <p:nvPr/>
            </p:nvSpPr>
            <p:spPr bwMode="auto">
              <a:xfrm>
                <a:off x="-454025" y="3213100"/>
                <a:ext cx="182562" cy="184150"/>
              </a:xfrm>
              <a:prstGeom prst="rect">
                <a:avLst/>
              </a:prstGeom>
              <a:grpFill/>
              <a:ln w="9525">
                <a:no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defRPr/>
                </a:pPr>
                <a:endParaRPr lang="zh-CN" altLang="en-US" sz="900" kern="0" dirty="0">
                  <a:solidFill>
                    <a:srgbClr val="C00000"/>
                  </a:solidFill>
                </a:endParaRPr>
              </a:p>
            </p:txBody>
          </p:sp>
          <p:sp>
            <p:nvSpPr>
              <p:cNvPr id="311" name="Freeform 7"/>
              <p:cNvSpPr>
                <a:spLocks noEditPoints="1"/>
              </p:cNvSpPr>
              <p:nvPr/>
            </p:nvSpPr>
            <p:spPr bwMode="auto">
              <a:xfrm>
                <a:off x="-587375" y="3082925"/>
                <a:ext cx="452437" cy="444500"/>
              </a:xfrm>
              <a:custGeom>
                <a:avLst/>
                <a:gdLst/>
                <a:ahLst/>
                <a:cxnLst>
                  <a:cxn ang="0">
                    <a:pos x="3607" y="2525"/>
                  </a:cxn>
                  <a:cxn ang="0">
                    <a:pos x="12779" y="2555"/>
                  </a:cxn>
                  <a:cxn ang="0">
                    <a:pos x="13040" y="2666"/>
                  </a:cxn>
                  <a:cxn ang="0">
                    <a:pos x="13256" y="2843"/>
                  </a:cxn>
                  <a:cxn ang="0">
                    <a:pos x="13412" y="3076"/>
                  </a:cxn>
                  <a:cxn ang="0">
                    <a:pos x="13498" y="3348"/>
                  </a:cxn>
                  <a:cxn ang="0">
                    <a:pos x="13504" y="12518"/>
                  </a:cxn>
                  <a:cxn ang="0">
                    <a:pos x="13433" y="12797"/>
                  </a:cxn>
                  <a:cxn ang="0">
                    <a:pos x="13286" y="13037"/>
                  </a:cxn>
                  <a:cxn ang="0">
                    <a:pos x="13079" y="13225"/>
                  </a:cxn>
                  <a:cxn ang="0">
                    <a:pos x="12824" y="13347"/>
                  </a:cxn>
                  <a:cxn ang="0">
                    <a:pos x="12537" y="13391"/>
                  </a:cxn>
                  <a:cxn ang="0">
                    <a:pos x="3365" y="13360"/>
                  </a:cxn>
                  <a:cxn ang="0">
                    <a:pos x="3104" y="13251"/>
                  </a:cxn>
                  <a:cxn ang="0">
                    <a:pos x="2889" y="13072"/>
                  </a:cxn>
                  <a:cxn ang="0">
                    <a:pos x="2731" y="12840"/>
                  </a:cxn>
                  <a:cxn ang="0">
                    <a:pos x="2646" y="12567"/>
                  </a:cxn>
                  <a:cxn ang="0">
                    <a:pos x="2640" y="3397"/>
                  </a:cxn>
                  <a:cxn ang="0">
                    <a:pos x="2712" y="3119"/>
                  </a:cxn>
                  <a:cxn ang="0">
                    <a:pos x="2858" y="2879"/>
                  </a:cxn>
                  <a:cxn ang="0">
                    <a:pos x="3064" y="2691"/>
                  </a:cxn>
                  <a:cxn ang="0">
                    <a:pos x="3319" y="2568"/>
                  </a:cxn>
                  <a:cxn ang="0">
                    <a:pos x="3607" y="2525"/>
                  </a:cxn>
                  <a:cxn ang="0">
                    <a:pos x="12050" y="3336"/>
                  </a:cxn>
                  <a:cxn ang="0">
                    <a:pos x="12278" y="3421"/>
                  </a:cxn>
                  <a:cxn ang="0">
                    <a:pos x="12469" y="3563"/>
                  </a:cxn>
                  <a:cxn ang="0">
                    <a:pos x="12612" y="3754"/>
                  </a:cxn>
                  <a:cxn ang="0">
                    <a:pos x="12696" y="3983"/>
                  </a:cxn>
                  <a:cxn ang="0">
                    <a:pos x="12712" y="11809"/>
                  </a:cxn>
                  <a:cxn ang="0">
                    <a:pos x="12663" y="12051"/>
                  </a:cxn>
                  <a:cxn ang="0">
                    <a:pos x="12547" y="12262"/>
                  </a:cxn>
                  <a:cxn ang="0">
                    <a:pos x="12379" y="12431"/>
                  </a:cxn>
                  <a:cxn ang="0">
                    <a:pos x="12168" y="12546"/>
                  </a:cxn>
                  <a:cxn ang="0">
                    <a:pos x="11926" y="12595"/>
                  </a:cxn>
                  <a:cxn ang="0">
                    <a:pos x="4094" y="12579"/>
                  </a:cxn>
                  <a:cxn ang="0">
                    <a:pos x="3865" y="12496"/>
                  </a:cxn>
                  <a:cxn ang="0">
                    <a:pos x="3674" y="12353"/>
                  </a:cxn>
                  <a:cxn ang="0">
                    <a:pos x="3531" y="12162"/>
                  </a:cxn>
                  <a:cxn ang="0">
                    <a:pos x="3448" y="11934"/>
                  </a:cxn>
                  <a:cxn ang="0">
                    <a:pos x="3432" y="4106"/>
                  </a:cxn>
                  <a:cxn ang="0">
                    <a:pos x="3482" y="3865"/>
                  </a:cxn>
                  <a:cxn ang="0">
                    <a:pos x="3596" y="3654"/>
                  </a:cxn>
                  <a:cxn ang="0">
                    <a:pos x="3765" y="3485"/>
                  </a:cxn>
                  <a:cxn ang="0">
                    <a:pos x="3976" y="3370"/>
                  </a:cxn>
                  <a:cxn ang="0">
                    <a:pos x="4219" y="3320"/>
                  </a:cxn>
                  <a:cxn ang="0">
                    <a:pos x="3942" y="14186"/>
                  </a:cxn>
                  <a:cxn ang="0">
                    <a:pos x="7548" y="14186"/>
                  </a:cxn>
                  <a:cxn ang="0">
                    <a:pos x="10346" y="14186"/>
                  </a:cxn>
                  <a:cxn ang="0">
                    <a:pos x="12149" y="15960"/>
                  </a:cxn>
                  <a:cxn ang="0">
                    <a:pos x="0" y="3857"/>
                  </a:cxn>
                  <a:cxn ang="0">
                    <a:pos x="1775" y="5659"/>
                  </a:cxn>
                  <a:cxn ang="0">
                    <a:pos x="1775" y="9262"/>
                  </a:cxn>
                  <a:cxn ang="0">
                    <a:pos x="1775" y="12059"/>
                  </a:cxn>
                  <a:cxn ang="0">
                    <a:pos x="14470" y="4852"/>
                  </a:cxn>
                  <a:cxn ang="0">
                    <a:pos x="14470" y="5659"/>
                  </a:cxn>
                  <a:cxn ang="0">
                    <a:pos x="16245" y="7460"/>
                  </a:cxn>
                  <a:cxn ang="0">
                    <a:pos x="16245" y="11063"/>
                  </a:cxn>
                  <a:cxn ang="0">
                    <a:pos x="4938" y="0"/>
                  </a:cxn>
                  <a:cxn ang="0">
                    <a:pos x="6741" y="1774"/>
                  </a:cxn>
                  <a:cxn ang="0">
                    <a:pos x="7548" y="1774"/>
                  </a:cxn>
                  <a:cxn ang="0">
                    <a:pos x="9351" y="0"/>
                  </a:cxn>
                </a:cxnLst>
                <a:rect l="0" t="0" r="r" b="b"/>
                <a:pathLst>
                  <a:path w="16245" h="15960">
                    <a:moveTo>
                      <a:pt x="11153" y="0"/>
                    </a:moveTo>
                    <a:lnTo>
                      <a:pt x="12149" y="0"/>
                    </a:lnTo>
                    <a:lnTo>
                      <a:pt x="12149" y="1774"/>
                    </a:lnTo>
                    <a:lnTo>
                      <a:pt x="11153" y="1774"/>
                    </a:lnTo>
                    <a:lnTo>
                      <a:pt x="11153" y="0"/>
                    </a:lnTo>
                    <a:close/>
                    <a:moveTo>
                      <a:pt x="3607" y="2525"/>
                    </a:moveTo>
                    <a:lnTo>
                      <a:pt x="12537" y="2525"/>
                    </a:lnTo>
                    <a:lnTo>
                      <a:pt x="12586" y="2526"/>
                    </a:lnTo>
                    <a:lnTo>
                      <a:pt x="12636" y="2530"/>
                    </a:lnTo>
                    <a:lnTo>
                      <a:pt x="12684" y="2536"/>
                    </a:lnTo>
                    <a:lnTo>
                      <a:pt x="12732" y="2544"/>
                    </a:lnTo>
                    <a:lnTo>
                      <a:pt x="12779" y="2555"/>
                    </a:lnTo>
                    <a:lnTo>
                      <a:pt x="12824" y="2568"/>
                    </a:lnTo>
                    <a:lnTo>
                      <a:pt x="12870" y="2583"/>
                    </a:lnTo>
                    <a:lnTo>
                      <a:pt x="12914" y="2601"/>
                    </a:lnTo>
                    <a:lnTo>
                      <a:pt x="12957" y="2621"/>
                    </a:lnTo>
                    <a:lnTo>
                      <a:pt x="12999" y="2642"/>
                    </a:lnTo>
                    <a:lnTo>
                      <a:pt x="13040" y="2666"/>
                    </a:lnTo>
                    <a:lnTo>
                      <a:pt x="13079" y="2691"/>
                    </a:lnTo>
                    <a:lnTo>
                      <a:pt x="13117" y="2718"/>
                    </a:lnTo>
                    <a:lnTo>
                      <a:pt x="13154" y="2747"/>
                    </a:lnTo>
                    <a:lnTo>
                      <a:pt x="13189" y="2777"/>
                    </a:lnTo>
                    <a:lnTo>
                      <a:pt x="13223" y="2810"/>
                    </a:lnTo>
                    <a:lnTo>
                      <a:pt x="13256" y="2843"/>
                    </a:lnTo>
                    <a:lnTo>
                      <a:pt x="13286" y="2879"/>
                    </a:lnTo>
                    <a:lnTo>
                      <a:pt x="13315" y="2916"/>
                    </a:lnTo>
                    <a:lnTo>
                      <a:pt x="13342" y="2954"/>
                    </a:lnTo>
                    <a:lnTo>
                      <a:pt x="13368" y="2993"/>
                    </a:lnTo>
                    <a:lnTo>
                      <a:pt x="13391" y="3034"/>
                    </a:lnTo>
                    <a:lnTo>
                      <a:pt x="13412" y="3076"/>
                    </a:lnTo>
                    <a:lnTo>
                      <a:pt x="13433" y="3119"/>
                    </a:lnTo>
                    <a:lnTo>
                      <a:pt x="13450" y="3163"/>
                    </a:lnTo>
                    <a:lnTo>
                      <a:pt x="13465" y="3208"/>
                    </a:lnTo>
                    <a:lnTo>
                      <a:pt x="13478" y="3254"/>
                    </a:lnTo>
                    <a:lnTo>
                      <a:pt x="13489" y="3301"/>
                    </a:lnTo>
                    <a:lnTo>
                      <a:pt x="13498" y="3348"/>
                    </a:lnTo>
                    <a:lnTo>
                      <a:pt x="13504" y="3397"/>
                    </a:lnTo>
                    <a:lnTo>
                      <a:pt x="13508" y="3447"/>
                    </a:lnTo>
                    <a:lnTo>
                      <a:pt x="13509" y="3496"/>
                    </a:lnTo>
                    <a:lnTo>
                      <a:pt x="13509" y="12420"/>
                    </a:lnTo>
                    <a:lnTo>
                      <a:pt x="13508" y="12469"/>
                    </a:lnTo>
                    <a:lnTo>
                      <a:pt x="13504" y="12518"/>
                    </a:lnTo>
                    <a:lnTo>
                      <a:pt x="13498" y="12567"/>
                    </a:lnTo>
                    <a:lnTo>
                      <a:pt x="13489" y="12615"/>
                    </a:lnTo>
                    <a:lnTo>
                      <a:pt x="13478" y="12662"/>
                    </a:lnTo>
                    <a:lnTo>
                      <a:pt x="13465" y="12708"/>
                    </a:lnTo>
                    <a:lnTo>
                      <a:pt x="13450" y="12753"/>
                    </a:lnTo>
                    <a:lnTo>
                      <a:pt x="13433" y="12797"/>
                    </a:lnTo>
                    <a:lnTo>
                      <a:pt x="13412" y="12840"/>
                    </a:lnTo>
                    <a:lnTo>
                      <a:pt x="13391" y="12881"/>
                    </a:lnTo>
                    <a:lnTo>
                      <a:pt x="13368" y="12923"/>
                    </a:lnTo>
                    <a:lnTo>
                      <a:pt x="13342" y="12962"/>
                    </a:lnTo>
                    <a:lnTo>
                      <a:pt x="13315" y="13000"/>
                    </a:lnTo>
                    <a:lnTo>
                      <a:pt x="13286" y="13037"/>
                    </a:lnTo>
                    <a:lnTo>
                      <a:pt x="13256" y="13072"/>
                    </a:lnTo>
                    <a:lnTo>
                      <a:pt x="13223" y="13106"/>
                    </a:lnTo>
                    <a:lnTo>
                      <a:pt x="13189" y="13138"/>
                    </a:lnTo>
                    <a:lnTo>
                      <a:pt x="13154" y="13169"/>
                    </a:lnTo>
                    <a:lnTo>
                      <a:pt x="13117" y="13198"/>
                    </a:lnTo>
                    <a:lnTo>
                      <a:pt x="13079" y="13225"/>
                    </a:lnTo>
                    <a:lnTo>
                      <a:pt x="13040" y="13251"/>
                    </a:lnTo>
                    <a:lnTo>
                      <a:pt x="12999" y="13274"/>
                    </a:lnTo>
                    <a:lnTo>
                      <a:pt x="12957" y="13295"/>
                    </a:lnTo>
                    <a:lnTo>
                      <a:pt x="12914" y="13315"/>
                    </a:lnTo>
                    <a:lnTo>
                      <a:pt x="12870" y="13332"/>
                    </a:lnTo>
                    <a:lnTo>
                      <a:pt x="12824" y="13347"/>
                    </a:lnTo>
                    <a:lnTo>
                      <a:pt x="12779" y="13360"/>
                    </a:lnTo>
                    <a:lnTo>
                      <a:pt x="12732" y="13372"/>
                    </a:lnTo>
                    <a:lnTo>
                      <a:pt x="12684" y="13380"/>
                    </a:lnTo>
                    <a:lnTo>
                      <a:pt x="12636" y="13387"/>
                    </a:lnTo>
                    <a:lnTo>
                      <a:pt x="12586" y="13390"/>
                    </a:lnTo>
                    <a:lnTo>
                      <a:pt x="12537" y="13391"/>
                    </a:lnTo>
                    <a:lnTo>
                      <a:pt x="3607" y="13391"/>
                    </a:lnTo>
                    <a:lnTo>
                      <a:pt x="3558" y="13390"/>
                    </a:lnTo>
                    <a:lnTo>
                      <a:pt x="3509" y="13387"/>
                    </a:lnTo>
                    <a:lnTo>
                      <a:pt x="3460" y="13380"/>
                    </a:lnTo>
                    <a:lnTo>
                      <a:pt x="3412" y="13372"/>
                    </a:lnTo>
                    <a:lnTo>
                      <a:pt x="3365" y="13360"/>
                    </a:lnTo>
                    <a:lnTo>
                      <a:pt x="3319" y="13347"/>
                    </a:lnTo>
                    <a:lnTo>
                      <a:pt x="3273" y="13332"/>
                    </a:lnTo>
                    <a:lnTo>
                      <a:pt x="3230" y="13315"/>
                    </a:lnTo>
                    <a:lnTo>
                      <a:pt x="3187" y="13295"/>
                    </a:lnTo>
                    <a:lnTo>
                      <a:pt x="3144" y="13274"/>
                    </a:lnTo>
                    <a:lnTo>
                      <a:pt x="3104" y="13251"/>
                    </a:lnTo>
                    <a:lnTo>
                      <a:pt x="3064" y="13225"/>
                    </a:lnTo>
                    <a:lnTo>
                      <a:pt x="3027" y="13198"/>
                    </a:lnTo>
                    <a:lnTo>
                      <a:pt x="2990" y="13169"/>
                    </a:lnTo>
                    <a:lnTo>
                      <a:pt x="2955" y="13138"/>
                    </a:lnTo>
                    <a:lnTo>
                      <a:pt x="2921" y="13106"/>
                    </a:lnTo>
                    <a:lnTo>
                      <a:pt x="2889" y="13072"/>
                    </a:lnTo>
                    <a:lnTo>
                      <a:pt x="2858" y="13037"/>
                    </a:lnTo>
                    <a:lnTo>
                      <a:pt x="2829" y="13000"/>
                    </a:lnTo>
                    <a:lnTo>
                      <a:pt x="2801" y="12962"/>
                    </a:lnTo>
                    <a:lnTo>
                      <a:pt x="2776" y="12923"/>
                    </a:lnTo>
                    <a:lnTo>
                      <a:pt x="2753" y="12881"/>
                    </a:lnTo>
                    <a:lnTo>
                      <a:pt x="2731" y="12840"/>
                    </a:lnTo>
                    <a:lnTo>
                      <a:pt x="2712" y="12797"/>
                    </a:lnTo>
                    <a:lnTo>
                      <a:pt x="2694" y="12753"/>
                    </a:lnTo>
                    <a:lnTo>
                      <a:pt x="2678" y="12708"/>
                    </a:lnTo>
                    <a:lnTo>
                      <a:pt x="2665" y="12662"/>
                    </a:lnTo>
                    <a:lnTo>
                      <a:pt x="2655" y="12615"/>
                    </a:lnTo>
                    <a:lnTo>
                      <a:pt x="2646" y="12567"/>
                    </a:lnTo>
                    <a:lnTo>
                      <a:pt x="2640" y="12518"/>
                    </a:lnTo>
                    <a:lnTo>
                      <a:pt x="2637" y="12469"/>
                    </a:lnTo>
                    <a:lnTo>
                      <a:pt x="2635" y="12420"/>
                    </a:lnTo>
                    <a:lnTo>
                      <a:pt x="2635" y="3496"/>
                    </a:lnTo>
                    <a:lnTo>
                      <a:pt x="2637" y="3447"/>
                    </a:lnTo>
                    <a:lnTo>
                      <a:pt x="2640" y="3397"/>
                    </a:lnTo>
                    <a:lnTo>
                      <a:pt x="2646" y="3348"/>
                    </a:lnTo>
                    <a:lnTo>
                      <a:pt x="2655" y="3301"/>
                    </a:lnTo>
                    <a:lnTo>
                      <a:pt x="2665" y="3254"/>
                    </a:lnTo>
                    <a:lnTo>
                      <a:pt x="2678" y="3208"/>
                    </a:lnTo>
                    <a:lnTo>
                      <a:pt x="2694" y="3163"/>
                    </a:lnTo>
                    <a:lnTo>
                      <a:pt x="2712" y="3119"/>
                    </a:lnTo>
                    <a:lnTo>
                      <a:pt x="2731" y="3076"/>
                    </a:lnTo>
                    <a:lnTo>
                      <a:pt x="2753" y="3034"/>
                    </a:lnTo>
                    <a:lnTo>
                      <a:pt x="2776" y="2993"/>
                    </a:lnTo>
                    <a:lnTo>
                      <a:pt x="2801" y="2954"/>
                    </a:lnTo>
                    <a:lnTo>
                      <a:pt x="2829" y="2916"/>
                    </a:lnTo>
                    <a:lnTo>
                      <a:pt x="2858" y="2879"/>
                    </a:lnTo>
                    <a:lnTo>
                      <a:pt x="2889" y="2843"/>
                    </a:lnTo>
                    <a:lnTo>
                      <a:pt x="2921" y="2810"/>
                    </a:lnTo>
                    <a:lnTo>
                      <a:pt x="2955" y="2777"/>
                    </a:lnTo>
                    <a:lnTo>
                      <a:pt x="2990" y="2747"/>
                    </a:lnTo>
                    <a:lnTo>
                      <a:pt x="3027" y="2718"/>
                    </a:lnTo>
                    <a:lnTo>
                      <a:pt x="3064" y="2691"/>
                    </a:lnTo>
                    <a:lnTo>
                      <a:pt x="3104" y="2666"/>
                    </a:lnTo>
                    <a:lnTo>
                      <a:pt x="3144" y="2642"/>
                    </a:lnTo>
                    <a:lnTo>
                      <a:pt x="3187" y="2621"/>
                    </a:lnTo>
                    <a:lnTo>
                      <a:pt x="3230" y="2601"/>
                    </a:lnTo>
                    <a:lnTo>
                      <a:pt x="3273" y="2583"/>
                    </a:lnTo>
                    <a:lnTo>
                      <a:pt x="3319" y="2568"/>
                    </a:lnTo>
                    <a:lnTo>
                      <a:pt x="3365" y="2555"/>
                    </a:lnTo>
                    <a:lnTo>
                      <a:pt x="3412" y="2544"/>
                    </a:lnTo>
                    <a:lnTo>
                      <a:pt x="3460" y="2536"/>
                    </a:lnTo>
                    <a:lnTo>
                      <a:pt x="3509" y="2530"/>
                    </a:lnTo>
                    <a:lnTo>
                      <a:pt x="3558" y="2526"/>
                    </a:lnTo>
                    <a:lnTo>
                      <a:pt x="3607" y="2525"/>
                    </a:lnTo>
                    <a:close/>
                    <a:moveTo>
                      <a:pt x="4261" y="3319"/>
                    </a:moveTo>
                    <a:lnTo>
                      <a:pt x="11883" y="3319"/>
                    </a:lnTo>
                    <a:lnTo>
                      <a:pt x="11926" y="3320"/>
                    </a:lnTo>
                    <a:lnTo>
                      <a:pt x="11967" y="3324"/>
                    </a:lnTo>
                    <a:lnTo>
                      <a:pt x="12009" y="3329"/>
                    </a:lnTo>
                    <a:lnTo>
                      <a:pt x="12050" y="3336"/>
                    </a:lnTo>
                    <a:lnTo>
                      <a:pt x="12090" y="3345"/>
                    </a:lnTo>
                    <a:lnTo>
                      <a:pt x="12129" y="3357"/>
                    </a:lnTo>
                    <a:lnTo>
                      <a:pt x="12168" y="3370"/>
                    </a:lnTo>
                    <a:lnTo>
                      <a:pt x="12205" y="3385"/>
                    </a:lnTo>
                    <a:lnTo>
                      <a:pt x="12242" y="3402"/>
                    </a:lnTo>
                    <a:lnTo>
                      <a:pt x="12278" y="3421"/>
                    </a:lnTo>
                    <a:lnTo>
                      <a:pt x="12313" y="3440"/>
                    </a:lnTo>
                    <a:lnTo>
                      <a:pt x="12346" y="3462"/>
                    </a:lnTo>
                    <a:lnTo>
                      <a:pt x="12379" y="3485"/>
                    </a:lnTo>
                    <a:lnTo>
                      <a:pt x="12410" y="3510"/>
                    </a:lnTo>
                    <a:lnTo>
                      <a:pt x="12441" y="3535"/>
                    </a:lnTo>
                    <a:lnTo>
                      <a:pt x="12469" y="3563"/>
                    </a:lnTo>
                    <a:lnTo>
                      <a:pt x="12496" y="3592"/>
                    </a:lnTo>
                    <a:lnTo>
                      <a:pt x="12523" y="3622"/>
                    </a:lnTo>
                    <a:lnTo>
                      <a:pt x="12547" y="3654"/>
                    </a:lnTo>
                    <a:lnTo>
                      <a:pt x="12571" y="3686"/>
                    </a:lnTo>
                    <a:lnTo>
                      <a:pt x="12592" y="3720"/>
                    </a:lnTo>
                    <a:lnTo>
                      <a:pt x="12612" y="3754"/>
                    </a:lnTo>
                    <a:lnTo>
                      <a:pt x="12630" y="3791"/>
                    </a:lnTo>
                    <a:lnTo>
                      <a:pt x="12648" y="3827"/>
                    </a:lnTo>
                    <a:lnTo>
                      <a:pt x="12663" y="3865"/>
                    </a:lnTo>
                    <a:lnTo>
                      <a:pt x="12676" y="3903"/>
                    </a:lnTo>
                    <a:lnTo>
                      <a:pt x="12687" y="3942"/>
                    </a:lnTo>
                    <a:lnTo>
                      <a:pt x="12696" y="3983"/>
                    </a:lnTo>
                    <a:lnTo>
                      <a:pt x="12704" y="4023"/>
                    </a:lnTo>
                    <a:lnTo>
                      <a:pt x="12709" y="4065"/>
                    </a:lnTo>
                    <a:lnTo>
                      <a:pt x="12712" y="4106"/>
                    </a:lnTo>
                    <a:lnTo>
                      <a:pt x="12714" y="4149"/>
                    </a:lnTo>
                    <a:lnTo>
                      <a:pt x="12714" y="11766"/>
                    </a:lnTo>
                    <a:lnTo>
                      <a:pt x="12712" y="11809"/>
                    </a:lnTo>
                    <a:lnTo>
                      <a:pt x="12709" y="11852"/>
                    </a:lnTo>
                    <a:lnTo>
                      <a:pt x="12704" y="11893"/>
                    </a:lnTo>
                    <a:lnTo>
                      <a:pt x="12696" y="11934"/>
                    </a:lnTo>
                    <a:lnTo>
                      <a:pt x="12687" y="11973"/>
                    </a:lnTo>
                    <a:lnTo>
                      <a:pt x="12676" y="12013"/>
                    </a:lnTo>
                    <a:lnTo>
                      <a:pt x="12663" y="12051"/>
                    </a:lnTo>
                    <a:lnTo>
                      <a:pt x="12648" y="12089"/>
                    </a:lnTo>
                    <a:lnTo>
                      <a:pt x="12630" y="12126"/>
                    </a:lnTo>
                    <a:lnTo>
                      <a:pt x="12612" y="12162"/>
                    </a:lnTo>
                    <a:lnTo>
                      <a:pt x="12592" y="12197"/>
                    </a:lnTo>
                    <a:lnTo>
                      <a:pt x="12571" y="12230"/>
                    </a:lnTo>
                    <a:lnTo>
                      <a:pt x="12547" y="12262"/>
                    </a:lnTo>
                    <a:lnTo>
                      <a:pt x="12523" y="12294"/>
                    </a:lnTo>
                    <a:lnTo>
                      <a:pt x="12496" y="12323"/>
                    </a:lnTo>
                    <a:lnTo>
                      <a:pt x="12469" y="12353"/>
                    </a:lnTo>
                    <a:lnTo>
                      <a:pt x="12441" y="12380"/>
                    </a:lnTo>
                    <a:lnTo>
                      <a:pt x="12410" y="12407"/>
                    </a:lnTo>
                    <a:lnTo>
                      <a:pt x="12379" y="12431"/>
                    </a:lnTo>
                    <a:lnTo>
                      <a:pt x="12346" y="12454"/>
                    </a:lnTo>
                    <a:lnTo>
                      <a:pt x="12313" y="12476"/>
                    </a:lnTo>
                    <a:lnTo>
                      <a:pt x="12278" y="12496"/>
                    </a:lnTo>
                    <a:lnTo>
                      <a:pt x="12242" y="12514"/>
                    </a:lnTo>
                    <a:lnTo>
                      <a:pt x="12205" y="12530"/>
                    </a:lnTo>
                    <a:lnTo>
                      <a:pt x="12168" y="12546"/>
                    </a:lnTo>
                    <a:lnTo>
                      <a:pt x="12129" y="12559"/>
                    </a:lnTo>
                    <a:lnTo>
                      <a:pt x="12090" y="12570"/>
                    </a:lnTo>
                    <a:lnTo>
                      <a:pt x="12050" y="12579"/>
                    </a:lnTo>
                    <a:lnTo>
                      <a:pt x="12009" y="12587"/>
                    </a:lnTo>
                    <a:lnTo>
                      <a:pt x="11967" y="12592"/>
                    </a:lnTo>
                    <a:lnTo>
                      <a:pt x="11926" y="12595"/>
                    </a:lnTo>
                    <a:lnTo>
                      <a:pt x="11883" y="12596"/>
                    </a:lnTo>
                    <a:lnTo>
                      <a:pt x="4261" y="12596"/>
                    </a:lnTo>
                    <a:lnTo>
                      <a:pt x="4219" y="12595"/>
                    </a:lnTo>
                    <a:lnTo>
                      <a:pt x="4176" y="12592"/>
                    </a:lnTo>
                    <a:lnTo>
                      <a:pt x="4134" y="12587"/>
                    </a:lnTo>
                    <a:lnTo>
                      <a:pt x="4094" y="12579"/>
                    </a:lnTo>
                    <a:lnTo>
                      <a:pt x="4054" y="12570"/>
                    </a:lnTo>
                    <a:lnTo>
                      <a:pt x="4015" y="12559"/>
                    </a:lnTo>
                    <a:lnTo>
                      <a:pt x="3976" y="12546"/>
                    </a:lnTo>
                    <a:lnTo>
                      <a:pt x="3938" y="12530"/>
                    </a:lnTo>
                    <a:lnTo>
                      <a:pt x="3902" y="12514"/>
                    </a:lnTo>
                    <a:lnTo>
                      <a:pt x="3865" y="12496"/>
                    </a:lnTo>
                    <a:lnTo>
                      <a:pt x="3831" y="12476"/>
                    </a:lnTo>
                    <a:lnTo>
                      <a:pt x="3797" y="12454"/>
                    </a:lnTo>
                    <a:lnTo>
                      <a:pt x="3765" y="12431"/>
                    </a:lnTo>
                    <a:lnTo>
                      <a:pt x="3733" y="12407"/>
                    </a:lnTo>
                    <a:lnTo>
                      <a:pt x="3703" y="12380"/>
                    </a:lnTo>
                    <a:lnTo>
                      <a:pt x="3674" y="12353"/>
                    </a:lnTo>
                    <a:lnTo>
                      <a:pt x="3647" y="12323"/>
                    </a:lnTo>
                    <a:lnTo>
                      <a:pt x="3621" y="12294"/>
                    </a:lnTo>
                    <a:lnTo>
                      <a:pt x="3596" y="12262"/>
                    </a:lnTo>
                    <a:lnTo>
                      <a:pt x="3573" y="12230"/>
                    </a:lnTo>
                    <a:lnTo>
                      <a:pt x="3552" y="12197"/>
                    </a:lnTo>
                    <a:lnTo>
                      <a:pt x="3531" y="12162"/>
                    </a:lnTo>
                    <a:lnTo>
                      <a:pt x="3513" y="12126"/>
                    </a:lnTo>
                    <a:lnTo>
                      <a:pt x="3496" y="12089"/>
                    </a:lnTo>
                    <a:lnTo>
                      <a:pt x="3482" y="12051"/>
                    </a:lnTo>
                    <a:lnTo>
                      <a:pt x="3468" y="12013"/>
                    </a:lnTo>
                    <a:lnTo>
                      <a:pt x="3457" y="11973"/>
                    </a:lnTo>
                    <a:lnTo>
                      <a:pt x="3448" y="11934"/>
                    </a:lnTo>
                    <a:lnTo>
                      <a:pt x="3440" y="11893"/>
                    </a:lnTo>
                    <a:lnTo>
                      <a:pt x="3435" y="11852"/>
                    </a:lnTo>
                    <a:lnTo>
                      <a:pt x="3432" y="11809"/>
                    </a:lnTo>
                    <a:lnTo>
                      <a:pt x="3431" y="11766"/>
                    </a:lnTo>
                    <a:lnTo>
                      <a:pt x="3431" y="4149"/>
                    </a:lnTo>
                    <a:lnTo>
                      <a:pt x="3432" y="4106"/>
                    </a:lnTo>
                    <a:lnTo>
                      <a:pt x="3435" y="4065"/>
                    </a:lnTo>
                    <a:lnTo>
                      <a:pt x="3440" y="4023"/>
                    </a:lnTo>
                    <a:lnTo>
                      <a:pt x="3448" y="3983"/>
                    </a:lnTo>
                    <a:lnTo>
                      <a:pt x="3457" y="3942"/>
                    </a:lnTo>
                    <a:lnTo>
                      <a:pt x="3468" y="3903"/>
                    </a:lnTo>
                    <a:lnTo>
                      <a:pt x="3482" y="3865"/>
                    </a:lnTo>
                    <a:lnTo>
                      <a:pt x="3496" y="3827"/>
                    </a:lnTo>
                    <a:lnTo>
                      <a:pt x="3513" y="3791"/>
                    </a:lnTo>
                    <a:lnTo>
                      <a:pt x="3531" y="3754"/>
                    </a:lnTo>
                    <a:lnTo>
                      <a:pt x="3552" y="3720"/>
                    </a:lnTo>
                    <a:lnTo>
                      <a:pt x="3573" y="3686"/>
                    </a:lnTo>
                    <a:lnTo>
                      <a:pt x="3596" y="3654"/>
                    </a:lnTo>
                    <a:lnTo>
                      <a:pt x="3621" y="3622"/>
                    </a:lnTo>
                    <a:lnTo>
                      <a:pt x="3647" y="3592"/>
                    </a:lnTo>
                    <a:lnTo>
                      <a:pt x="3674" y="3563"/>
                    </a:lnTo>
                    <a:lnTo>
                      <a:pt x="3703" y="3535"/>
                    </a:lnTo>
                    <a:lnTo>
                      <a:pt x="3733" y="3510"/>
                    </a:lnTo>
                    <a:lnTo>
                      <a:pt x="3765" y="3485"/>
                    </a:lnTo>
                    <a:lnTo>
                      <a:pt x="3797" y="3462"/>
                    </a:lnTo>
                    <a:lnTo>
                      <a:pt x="3831" y="3440"/>
                    </a:lnTo>
                    <a:lnTo>
                      <a:pt x="3865" y="3421"/>
                    </a:lnTo>
                    <a:lnTo>
                      <a:pt x="3902" y="3402"/>
                    </a:lnTo>
                    <a:lnTo>
                      <a:pt x="3938" y="3385"/>
                    </a:lnTo>
                    <a:lnTo>
                      <a:pt x="3976" y="3370"/>
                    </a:lnTo>
                    <a:lnTo>
                      <a:pt x="4015" y="3357"/>
                    </a:lnTo>
                    <a:lnTo>
                      <a:pt x="4054" y="3345"/>
                    </a:lnTo>
                    <a:lnTo>
                      <a:pt x="4094" y="3336"/>
                    </a:lnTo>
                    <a:lnTo>
                      <a:pt x="4134" y="3329"/>
                    </a:lnTo>
                    <a:lnTo>
                      <a:pt x="4176" y="3324"/>
                    </a:lnTo>
                    <a:lnTo>
                      <a:pt x="4219" y="3320"/>
                    </a:lnTo>
                    <a:lnTo>
                      <a:pt x="4261" y="3319"/>
                    </a:lnTo>
                    <a:close/>
                    <a:moveTo>
                      <a:pt x="3942" y="14186"/>
                    </a:moveTo>
                    <a:lnTo>
                      <a:pt x="4938" y="14186"/>
                    </a:lnTo>
                    <a:lnTo>
                      <a:pt x="4938" y="15960"/>
                    </a:lnTo>
                    <a:lnTo>
                      <a:pt x="3942" y="15960"/>
                    </a:lnTo>
                    <a:lnTo>
                      <a:pt x="3942" y="14186"/>
                    </a:lnTo>
                    <a:close/>
                    <a:moveTo>
                      <a:pt x="5745" y="14186"/>
                    </a:moveTo>
                    <a:lnTo>
                      <a:pt x="6741" y="14186"/>
                    </a:lnTo>
                    <a:lnTo>
                      <a:pt x="6741" y="15960"/>
                    </a:lnTo>
                    <a:lnTo>
                      <a:pt x="5745" y="15960"/>
                    </a:lnTo>
                    <a:lnTo>
                      <a:pt x="5745" y="14186"/>
                    </a:lnTo>
                    <a:close/>
                    <a:moveTo>
                      <a:pt x="7548" y="14186"/>
                    </a:moveTo>
                    <a:lnTo>
                      <a:pt x="8544" y="14186"/>
                    </a:lnTo>
                    <a:lnTo>
                      <a:pt x="8544" y="15960"/>
                    </a:lnTo>
                    <a:lnTo>
                      <a:pt x="7548" y="15960"/>
                    </a:lnTo>
                    <a:lnTo>
                      <a:pt x="7548" y="14186"/>
                    </a:lnTo>
                    <a:close/>
                    <a:moveTo>
                      <a:pt x="9351" y="14186"/>
                    </a:moveTo>
                    <a:lnTo>
                      <a:pt x="10346" y="14186"/>
                    </a:lnTo>
                    <a:lnTo>
                      <a:pt x="10346" y="15960"/>
                    </a:lnTo>
                    <a:lnTo>
                      <a:pt x="9351" y="15960"/>
                    </a:lnTo>
                    <a:lnTo>
                      <a:pt x="9351" y="14186"/>
                    </a:lnTo>
                    <a:close/>
                    <a:moveTo>
                      <a:pt x="11153" y="14186"/>
                    </a:moveTo>
                    <a:lnTo>
                      <a:pt x="12149" y="14186"/>
                    </a:lnTo>
                    <a:lnTo>
                      <a:pt x="12149" y="15960"/>
                    </a:lnTo>
                    <a:lnTo>
                      <a:pt x="11153" y="15960"/>
                    </a:lnTo>
                    <a:lnTo>
                      <a:pt x="11153" y="14186"/>
                    </a:lnTo>
                    <a:close/>
                    <a:moveTo>
                      <a:pt x="1775" y="3857"/>
                    </a:moveTo>
                    <a:lnTo>
                      <a:pt x="1775" y="4852"/>
                    </a:lnTo>
                    <a:lnTo>
                      <a:pt x="0" y="4852"/>
                    </a:lnTo>
                    <a:lnTo>
                      <a:pt x="0" y="3857"/>
                    </a:lnTo>
                    <a:lnTo>
                      <a:pt x="1775" y="3857"/>
                    </a:lnTo>
                    <a:close/>
                    <a:moveTo>
                      <a:pt x="1775" y="5659"/>
                    </a:moveTo>
                    <a:lnTo>
                      <a:pt x="1775" y="6653"/>
                    </a:lnTo>
                    <a:lnTo>
                      <a:pt x="0" y="6653"/>
                    </a:lnTo>
                    <a:lnTo>
                      <a:pt x="0" y="5659"/>
                    </a:lnTo>
                    <a:lnTo>
                      <a:pt x="1775" y="5659"/>
                    </a:lnTo>
                    <a:close/>
                    <a:moveTo>
                      <a:pt x="1775" y="7460"/>
                    </a:moveTo>
                    <a:lnTo>
                      <a:pt x="1775" y="8455"/>
                    </a:lnTo>
                    <a:lnTo>
                      <a:pt x="0" y="8455"/>
                    </a:lnTo>
                    <a:lnTo>
                      <a:pt x="0" y="7460"/>
                    </a:lnTo>
                    <a:lnTo>
                      <a:pt x="1775" y="7460"/>
                    </a:lnTo>
                    <a:close/>
                    <a:moveTo>
                      <a:pt x="1775" y="9262"/>
                    </a:moveTo>
                    <a:lnTo>
                      <a:pt x="1775" y="10256"/>
                    </a:lnTo>
                    <a:lnTo>
                      <a:pt x="0" y="10256"/>
                    </a:lnTo>
                    <a:lnTo>
                      <a:pt x="0" y="9262"/>
                    </a:lnTo>
                    <a:lnTo>
                      <a:pt x="1775" y="9262"/>
                    </a:lnTo>
                    <a:close/>
                    <a:moveTo>
                      <a:pt x="1775" y="11063"/>
                    </a:moveTo>
                    <a:lnTo>
                      <a:pt x="1775" y="12059"/>
                    </a:lnTo>
                    <a:lnTo>
                      <a:pt x="0" y="12059"/>
                    </a:lnTo>
                    <a:lnTo>
                      <a:pt x="0" y="11063"/>
                    </a:lnTo>
                    <a:lnTo>
                      <a:pt x="1775" y="11063"/>
                    </a:lnTo>
                    <a:close/>
                    <a:moveTo>
                      <a:pt x="16245" y="3857"/>
                    </a:moveTo>
                    <a:lnTo>
                      <a:pt x="16245" y="4852"/>
                    </a:lnTo>
                    <a:lnTo>
                      <a:pt x="14470" y="4852"/>
                    </a:lnTo>
                    <a:lnTo>
                      <a:pt x="14470" y="3857"/>
                    </a:lnTo>
                    <a:lnTo>
                      <a:pt x="16245" y="3857"/>
                    </a:lnTo>
                    <a:close/>
                    <a:moveTo>
                      <a:pt x="16245" y="5659"/>
                    </a:moveTo>
                    <a:lnTo>
                      <a:pt x="16245" y="6653"/>
                    </a:lnTo>
                    <a:lnTo>
                      <a:pt x="14470" y="6653"/>
                    </a:lnTo>
                    <a:lnTo>
                      <a:pt x="14470" y="5659"/>
                    </a:lnTo>
                    <a:lnTo>
                      <a:pt x="16245" y="5659"/>
                    </a:lnTo>
                    <a:close/>
                    <a:moveTo>
                      <a:pt x="16245" y="7460"/>
                    </a:moveTo>
                    <a:lnTo>
                      <a:pt x="16245" y="8455"/>
                    </a:lnTo>
                    <a:lnTo>
                      <a:pt x="14470" y="8455"/>
                    </a:lnTo>
                    <a:lnTo>
                      <a:pt x="14470" y="7460"/>
                    </a:lnTo>
                    <a:lnTo>
                      <a:pt x="16245" y="7460"/>
                    </a:lnTo>
                    <a:close/>
                    <a:moveTo>
                      <a:pt x="16245" y="9262"/>
                    </a:moveTo>
                    <a:lnTo>
                      <a:pt x="16245" y="10256"/>
                    </a:lnTo>
                    <a:lnTo>
                      <a:pt x="14470" y="10256"/>
                    </a:lnTo>
                    <a:lnTo>
                      <a:pt x="14470" y="9262"/>
                    </a:lnTo>
                    <a:lnTo>
                      <a:pt x="16245" y="9262"/>
                    </a:lnTo>
                    <a:close/>
                    <a:moveTo>
                      <a:pt x="16245" y="11063"/>
                    </a:moveTo>
                    <a:lnTo>
                      <a:pt x="16245" y="12059"/>
                    </a:lnTo>
                    <a:lnTo>
                      <a:pt x="14470" y="12059"/>
                    </a:lnTo>
                    <a:lnTo>
                      <a:pt x="14470" y="11063"/>
                    </a:lnTo>
                    <a:lnTo>
                      <a:pt x="16245" y="11063"/>
                    </a:lnTo>
                    <a:close/>
                    <a:moveTo>
                      <a:pt x="3942" y="0"/>
                    </a:moveTo>
                    <a:lnTo>
                      <a:pt x="4938" y="0"/>
                    </a:lnTo>
                    <a:lnTo>
                      <a:pt x="4938" y="1774"/>
                    </a:lnTo>
                    <a:lnTo>
                      <a:pt x="3942" y="1774"/>
                    </a:lnTo>
                    <a:lnTo>
                      <a:pt x="3942" y="0"/>
                    </a:lnTo>
                    <a:close/>
                    <a:moveTo>
                      <a:pt x="5745" y="0"/>
                    </a:moveTo>
                    <a:lnTo>
                      <a:pt x="6741" y="0"/>
                    </a:lnTo>
                    <a:lnTo>
                      <a:pt x="6741" y="1774"/>
                    </a:lnTo>
                    <a:lnTo>
                      <a:pt x="5745" y="1774"/>
                    </a:lnTo>
                    <a:lnTo>
                      <a:pt x="5745" y="0"/>
                    </a:lnTo>
                    <a:close/>
                    <a:moveTo>
                      <a:pt x="7548" y="0"/>
                    </a:moveTo>
                    <a:lnTo>
                      <a:pt x="8544" y="0"/>
                    </a:lnTo>
                    <a:lnTo>
                      <a:pt x="8544" y="1774"/>
                    </a:lnTo>
                    <a:lnTo>
                      <a:pt x="7548" y="1774"/>
                    </a:lnTo>
                    <a:lnTo>
                      <a:pt x="7548" y="0"/>
                    </a:lnTo>
                    <a:close/>
                    <a:moveTo>
                      <a:pt x="9351" y="0"/>
                    </a:moveTo>
                    <a:lnTo>
                      <a:pt x="10346" y="0"/>
                    </a:lnTo>
                    <a:lnTo>
                      <a:pt x="10346" y="1774"/>
                    </a:lnTo>
                    <a:lnTo>
                      <a:pt x="9351" y="1774"/>
                    </a:lnTo>
                    <a:lnTo>
                      <a:pt x="935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defRPr/>
                </a:pPr>
                <a:endParaRPr lang="zh-CN" altLang="en-US" sz="900" kern="0">
                  <a:solidFill>
                    <a:srgbClr val="C00000"/>
                  </a:solidFill>
                </a:endParaRPr>
              </a:p>
            </p:txBody>
          </p:sp>
        </p:grpSp>
      </p:grpSp>
      <p:sp>
        <p:nvSpPr>
          <p:cNvPr id="10" name="Rechteck 9"/>
          <p:cNvSpPr/>
          <p:nvPr/>
        </p:nvSpPr>
        <p:spPr>
          <a:xfrm>
            <a:off x="4095834" y="3517615"/>
            <a:ext cx="4693464" cy="646331"/>
          </a:xfrm>
          <a:prstGeom prst="rect">
            <a:avLst/>
          </a:prstGeom>
        </p:spPr>
        <p:txBody>
          <a:bodyPr wrap="none">
            <a:spAutoFit/>
          </a:bodyPr>
          <a:lstStyle/>
          <a:p>
            <a:r>
              <a:rPr lang="en-US" sz="3600" dirty="0" err="1">
                <a:solidFill>
                  <a:srgbClr val="000000"/>
                </a:solidFill>
              </a:rPr>
              <a:t>IoT</a:t>
            </a:r>
            <a:r>
              <a:rPr lang="en-US" sz="3600" dirty="0">
                <a:solidFill>
                  <a:srgbClr val="000000"/>
                </a:solidFill>
              </a:rPr>
              <a:t>-Web </a:t>
            </a:r>
            <a:r>
              <a:rPr lang="en-US" sz="3600" dirty="0" err="1" smtClean="0">
                <a:solidFill>
                  <a:srgbClr val="000000"/>
                </a:solidFill>
              </a:rPr>
              <a:t>Betriebssystem</a:t>
            </a:r>
            <a:endParaRPr lang="en-US" sz="3600" dirty="0">
              <a:solidFill>
                <a:srgbClr val="000000"/>
              </a:solidFill>
            </a:endParaRPr>
          </a:p>
        </p:txBody>
      </p:sp>
      <p:grpSp>
        <p:nvGrpSpPr>
          <p:cNvPr id="2" name="Gruppierung 1"/>
          <p:cNvGrpSpPr/>
          <p:nvPr/>
        </p:nvGrpSpPr>
        <p:grpSpPr>
          <a:xfrm>
            <a:off x="8732019" y="6337336"/>
            <a:ext cx="1157395" cy="767746"/>
            <a:chOff x="8795153" y="6392279"/>
            <a:chExt cx="1157395" cy="767746"/>
          </a:xfrm>
        </p:grpSpPr>
        <p:sp>
          <p:nvSpPr>
            <p:cNvPr id="100" name="Cube 39"/>
            <p:cNvSpPr/>
            <p:nvPr/>
          </p:nvSpPr>
          <p:spPr bwMode="auto">
            <a:xfrm>
              <a:off x="8912440" y="6392279"/>
              <a:ext cx="1040108" cy="767746"/>
            </a:xfrm>
            <a:prstGeom prst="cube">
              <a:avLst/>
            </a:prstGeom>
            <a:solidFill>
              <a:srgbClr val="990000">
                <a:lumMod val="60000"/>
                <a:lumOff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3600" b="1" kern="0">
                <a:solidFill>
                  <a:srgbClr val="000000"/>
                </a:solidFill>
                <a:latin typeface="Arial" charset="0"/>
                <a:ea typeface="SimSun" pitchFamily="2" charset="-122"/>
              </a:endParaRPr>
            </a:p>
          </p:txBody>
        </p:sp>
        <p:sp>
          <p:nvSpPr>
            <p:cNvPr id="101" name="Rectangle 40"/>
            <p:cNvSpPr/>
            <p:nvPr/>
          </p:nvSpPr>
          <p:spPr>
            <a:xfrm>
              <a:off x="8795153" y="6619277"/>
              <a:ext cx="824265" cy="338555"/>
            </a:xfrm>
            <a:prstGeom prst="rect">
              <a:avLst/>
            </a:prstGeom>
          </p:spPr>
          <p:txBody>
            <a:bodyPr wrap="none">
              <a:spAutoFit/>
            </a:bodyPr>
            <a:lstStyle/>
            <a:p>
              <a:pPr defTabSz="914400" fontAlgn="base">
                <a:spcBef>
                  <a:spcPct val="0"/>
                </a:spcBef>
                <a:spcAft>
                  <a:spcPct val="0"/>
                </a:spcAft>
                <a:defRPr/>
              </a:pPr>
              <a:r>
                <a:rPr lang="de-DE" sz="1600" b="1" kern="0" dirty="0">
                  <a:solidFill>
                    <a:srgbClr val="000000"/>
                  </a:solidFill>
                  <a:latin typeface="Arial" charset="0"/>
                  <a:ea typeface="SimSun" pitchFamily="2" charset="-122"/>
                </a:rPr>
                <a:t>Object</a:t>
              </a:r>
              <a:endParaRPr lang="en-US" sz="3600" kern="0" dirty="0">
                <a:solidFill>
                  <a:srgbClr val="000000"/>
                </a:solidFill>
                <a:ea typeface="宋体" charset="-122"/>
              </a:endParaRPr>
            </a:p>
          </p:txBody>
        </p:sp>
      </p:grpSp>
      <p:grpSp>
        <p:nvGrpSpPr>
          <p:cNvPr id="15" name="Gruppierung 14"/>
          <p:cNvGrpSpPr/>
          <p:nvPr/>
        </p:nvGrpSpPr>
        <p:grpSpPr>
          <a:xfrm>
            <a:off x="6215937" y="4978740"/>
            <a:ext cx="4706327" cy="2593812"/>
            <a:chOff x="6215937" y="4978740"/>
            <a:chExt cx="4706327" cy="2593812"/>
          </a:xfrm>
        </p:grpSpPr>
        <p:sp>
          <p:nvSpPr>
            <p:cNvPr id="149" name="Bevel 43"/>
            <p:cNvSpPr/>
            <p:nvPr/>
          </p:nvSpPr>
          <p:spPr bwMode="auto">
            <a:xfrm>
              <a:off x="6215937" y="4978740"/>
              <a:ext cx="4706327" cy="2593812"/>
            </a:xfrm>
            <a:prstGeom prst="bevel">
              <a:avLst/>
            </a:prstGeom>
            <a:solidFill>
              <a:srgbClr val="FFFFFF">
                <a:lumMod val="50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3600" b="1" kern="0">
                <a:solidFill>
                  <a:srgbClr val="000000"/>
                </a:solidFill>
                <a:latin typeface="Arial" charset="0"/>
                <a:ea typeface="SimSun" pitchFamily="2" charset="-122"/>
              </a:endParaRPr>
            </a:p>
          </p:txBody>
        </p:sp>
        <p:grpSp>
          <p:nvGrpSpPr>
            <p:cNvPr id="150" name="Gruppierung 149"/>
            <p:cNvGrpSpPr/>
            <p:nvPr/>
          </p:nvGrpSpPr>
          <p:grpSpPr>
            <a:xfrm>
              <a:off x="8510041" y="5276910"/>
              <a:ext cx="1842268" cy="1596854"/>
              <a:chOff x="8560448" y="5354222"/>
              <a:chExt cx="1842268" cy="1596854"/>
            </a:xfrm>
          </p:grpSpPr>
          <p:grpSp>
            <p:nvGrpSpPr>
              <p:cNvPr id="151" name="Group 513"/>
              <p:cNvGrpSpPr/>
              <p:nvPr/>
            </p:nvGrpSpPr>
            <p:grpSpPr>
              <a:xfrm>
                <a:off x="8560448" y="5354222"/>
                <a:ext cx="1842268" cy="1596854"/>
                <a:chOff x="4571562" y="3672981"/>
                <a:chExt cx="186583" cy="161728"/>
              </a:xfrm>
            </p:grpSpPr>
            <p:sp>
              <p:nvSpPr>
                <p:cNvPr id="153" name="Hexagon 33"/>
                <p:cNvSpPr/>
                <p:nvPr/>
              </p:nvSpPr>
              <p:spPr>
                <a:xfrm>
                  <a:off x="4571562" y="3672981"/>
                  <a:ext cx="186583" cy="160847"/>
                </a:xfrm>
                <a:prstGeom prst="hexagon">
                  <a:avLst/>
                </a:prstGeom>
                <a:gradFill rotWithShape="1">
                  <a:gsLst>
                    <a:gs pos="0">
                      <a:srgbClr val="4E8542">
                        <a:shade val="45000"/>
                        <a:satMod val="155000"/>
                      </a:srgbClr>
                    </a:gs>
                    <a:gs pos="60000">
                      <a:srgbClr val="4E8542">
                        <a:shade val="95000"/>
                        <a:satMod val="150000"/>
                      </a:srgbClr>
                    </a:gs>
                    <a:gs pos="100000">
                      <a:srgbClr val="4E8542">
                        <a:tint val="87000"/>
                        <a:satMod val="250000"/>
                      </a:srgbClr>
                    </a:gs>
                  </a:gsLst>
                  <a:lin ang="16200000" scaled="0"/>
                </a:gradFill>
                <a:ln w="9525" cap="flat" cmpd="sng" algn="ctr">
                  <a:solidFill>
                    <a:srgbClr val="4E8542">
                      <a:satMod val="150000"/>
                    </a:srgbClr>
                  </a:solidFill>
                  <a:prstDash val="solid"/>
                </a:ln>
                <a:effectLst>
                  <a:outerShdw blurRad="65500" dist="38100" dir="5400000" rotWithShape="0">
                    <a:srgbClr val="000000">
                      <a:alpha val="40000"/>
                    </a:srgbClr>
                  </a:outerShdw>
                </a:effectLst>
              </p:spPr>
              <p:txBody>
                <a:bodyPr rtlCol="0" anchor="ctr"/>
                <a:lstStyle/>
                <a:p>
                  <a:pPr algn="ctr" defTabSz="914400">
                    <a:defRPr/>
                  </a:pPr>
                  <a:endParaRPr lang="en-US" sz="3600" kern="0">
                    <a:solidFill>
                      <a:sysClr val="window" lastClr="FFFFFF"/>
                    </a:solidFill>
                    <a:latin typeface="Verdana"/>
                    <a:ea typeface="华文细黑"/>
                  </a:endParaRPr>
                </a:p>
              </p:txBody>
            </p:sp>
            <p:sp>
              <p:nvSpPr>
                <p:cNvPr id="154" name="Round Same Side Corner Rectangle 34"/>
                <p:cNvSpPr/>
                <p:nvPr/>
              </p:nvSpPr>
              <p:spPr>
                <a:xfrm>
                  <a:off x="4613490" y="3775853"/>
                  <a:ext cx="105341" cy="58856"/>
                </a:xfrm>
                <a:prstGeom prst="round2SameRect">
                  <a:avLst/>
                </a:prstGeom>
                <a:solidFill>
                  <a:sysClr val="window" lastClr="FFFFFF"/>
                </a:solidFill>
                <a:ln w="42500" cap="flat" cmpd="sng" algn="ctr">
                  <a:noFill/>
                  <a:prstDash val="solid"/>
                </a:ln>
                <a:effectLst/>
              </p:spPr>
              <p:txBody>
                <a:bodyPr rtlCol="0" anchor="ctr"/>
                <a:lstStyle/>
                <a:p>
                  <a:pPr algn="ctr" defTabSz="914400">
                    <a:defRPr/>
                  </a:pPr>
                  <a:endParaRPr lang="en-US" sz="3600" kern="0">
                    <a:solidFill>
                      <a:sysClr val="window" lastClr="FFFFFF"/>
                    </a:solidFill>
                    <a:latin typeface="Verdana"/>
                    <a:ea typeface="华文细黑"/>
                  </a:endParaRPr>
                </a:p>
              </p:txBody>
            </p:sp>
          </p:grpSp>
          <p:sp>
            <p:nvSpPr>
              <p:cNvPr id="152" name="Rectangle 41"/>
              <p:cNvSpPr/>
              <p:nvPr/>
            </p:nvSpPr>
            <p:spPr>
              <a:xfrm>
                <a:off x="8912440" y="5626476"/>
                <a:ext cx="914032" cy="338555"/>
              </a:xfrm>
              <a:prstGeom prst="rect">
                <a:avLst/>
              </a:prstGeom>
            </p:spPr>
            <p:txBody>
              <a:bodyPr wrap="none">
                <a:spAutoFit/>
              </a:bodyPr>
              <a:lstStyle/>
              <a:p>
                <a:pPr defTabSz="914400" fontAlgn="base">
                  <a:spcBef>
                    <a:spcPct val="0"/>
                  </a:spcBef>
                  <a:spcAft>
                    <a:spcPct val="0"/>
                  </a:spcAft>
                  <a:defRPr/>
                </a:pPr>
                <a:r>
                  <a:rPr lang="de-DE" sz="1600" b="1" kern="0" dirty="0">
                    <a:solidFill>
                      <a:srgbClr val="000000"/>
                    </a:solidFill>
                    <a:latin typeface="Arial" charset="0"/>
                    <a:ea typeface="SimSun" pitchFamily="2" charset="-122"/>
                  </a:rPr>
                  <a:t>Service</a:t>
                </a:r>
                <a:endParaRPr lang="en-US" sz="3600" kern="0" dirty="0">
                  <a:solidFill>
                    <a:srgbClr val="000000"/>
                  </a:solidFill>
                  <a:ea typeface="宋体" charset="-122"/>
                </a:endParaRPr>
              </a:p>
            </p:txBody>
          </p:sp>
        </p:grpSp>
        <p:grpSp>
          <p:nvGrpSpPr>
            <p:cNvPr id="155" name="Gruppierung 154"/>
            <p:cNvGrpSpPr/>
            <p:nvPr/>
          </p:nvGrpSpPr>
          <p:grpSpPr>
            <a:xfrm>
              <a:off x="6749874" y="5282878"/>
              <a:ext cx="1332921" cy="797503"/>
              <a:chOff x="6741024" y="5292226"/>
              <a:chExt cx="1332921" cy="797503"/>
            </a:xfrm>
          </p:grpSpPr>
          <p:sp>
            <p:nvSpPr>
              <p:cNvPr id="156" name="Can 45"/>
              <p:cNvSpPr/>
              <p:nvPr/>
            </p:nvSpPr>
            <p:spPr bwMode="auto">
              <a:xfrm>
                <a:off x="6741024" y="5292226"/>
                <a:ext cx="1332921" cy="797503"/>
              </a:xfrm>
              <a:prstGeom prst="can">
                <a:avLst/>
              </a:prstGeom>
              <a:solidFill>
                <a:srgbClr val="CAE2FF">
                  <a:lumMod val="5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3600" b="1" kern="0">
                  <a:solidFill>
                    <a:srgbClr val="000000"/>
                  </a:solidFill>
                  <a:latin typeface="Arial" charset="0"/>
                  <a:ea typeface="SimSun" pitchFamily="2" charset="-122"/>
                </a:endParaRPr>
              </a:p>
            </p:txBody>
          </p:sp>
          <p:sp>
            <p:nvSpPr>
              <p:cNvPr id="157" name="Rectangle 47"/>
              <p:cNvSpPr/>
              <p:nvPr/>
            </p:nvSpPr>
            <p:spPr>
              <a:xfrm>
                <a:off x="6958013" y="5509678"/>
                <a:ext cx="708848" cy="338555"/>
              </a:xfrm>
              <a:prstGeom prst="rect">
                <a:avLst/>
              </a:prstGeom>
            </p:spPr>
            <p:txBody>
              <a:bodyPr wrap="none">
                <a:spAutoFit/>
              </a:bodyPr>
              <a:lstStyle/>
              <a:p>
                <a:pPr defTabSz="914400" fontAlgn="base">
                  <a:spcBef>
                    <a:spcPct val="0"/>
                  </a:spcBef>
                  <a:spcAft>
                    <a:spcPct val="0"/>
                  </a:spcAft>
                  <a:defRPr/>
                </a:pPr>
                <a:r>
                  <a:rPr lang="de-DE" sz="1600" b="1" kern="0" dirty="0">
                    <a:solidFill>
                      <a:srgbClr val="000000"/>
                    </a:solidFill>
                    <a:latin typeface="Arial" charset="0"/>
                    <a:ea typeface="SimSun" pitchFamily="2" charset="-122"/>
                  </a:rPr>
                  <a:t>Store</a:t>
                </a:r>
                <a:endParaRPr lang="en-US" sz="3600" kern="0" dirty="0">
                  <a:solidFill>
                    <a:srgbClr val="000000"/>
                  </a:solidFill>
                  <a:ea typeface="宋体" charset="-122"/>
                </a:endParaRPr>
              </a:p>
            </p:txBody>
          </p:sp>
        </p:grpSp>
        <p:grpSp>
          <p:nvGrpSpPr>
            <p:cNvPr id="158" name="Group 49"/>
            <p:cNvGrpSpPr/>
            <p:nvPr/>
          </p:nvGrpSpPr>
          <p:grpSpPr>
            <a:xfrm>
              <a:off x="7528657" y="6191503"/>
              <a:ext cx="338555" cy="939499"/>
              <a:chOff x="6372154" y="2641813"/>
              <a:chExt cx="179944" cy="499350"/>
            </a:xfrm>
          </p:grpSpPr>
          <p:sp>
            <p:nvSpPr>
              <p:cNvPr id="159" name="Can 46"/>
              <p:cNvSpPr/>
              <p:nvPr/>
            </p:nvSpPr>
            <p:spPr bwMode="auto">
              <a:xfrm>
                <a:off x="6387984" y="2641813"/>
                <a:ext cx="148283" cy="499350"/>
              </a:xfrm>
              <a:prstGeom prst="can">
                <a:avLst/>
              </a:prstGeom>
              <a:solidFill>
                <a:srgbClr val="990000">
                  <a:lumMod val="60000"/>
                  <a:lumOff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defRPr/>
                </a:pPr>
                <a:endParaRPr lang="en-US" sz="3600" b="1" kern="0" dirty="0">
                  <a:solidFill>
                    <a:srgbClr val="000000"/>
                  </a:solidFill>
                  <a:latin typeface="Arial" charset="0"/>
                  <a:ea typeface="SimSun" pitchFamily="2" charset="-122"/>
                </a:endParaRPr>
              </a:p>
            </p:txBody>
          </p:sp>
          <p:sp>
            <p:nvSpPr>
              <p:cNvPr id="160" name="Rectangle 48"/>
              <p:cNvSpPr/>
              <p:nvPr/>
            </p:nvSpPr>
            <p:spPr>
              <a:xfrm rot="16200000">
                <a:off x="6249465" y="2801518"/>
                <a:ext cx="425322" cy="179944"/>
              </a:xfrm>
              <a:prstGeom prst="rect">
                <a:avLst/>
              </a:prstGeom>
            </p:spPr>
            <p:txBody>
              <a:bodyPr wrap="none">
                <a:spAutoFit/>
              </a:bodyPr>
              <a:lstStyle/>
              <a:p>
                <a:pPr defTabSz="914400" fontAlgn="base">
                  <a:spcBef>
                    <a:spcPct val="0"/>
                  </a:spcBef>
                  <a:spcAft>
                    <a:spcPct val="0"/>
                  </a:spcAft>
                  <a:defRPr/>
                </a:pPr>
                <a:r>
                  <a:rPr lang="de-DE" sz="1600" b="1" kern="0" dirty="0">
                    <a:solidFill>
                      <a:srgbClr val="000000"/>
                    </a:solidFill>
                    <a:latin typeface="Arial" charset="0"/>
                    <a:ea typeface="SimSun" pitchFamily="2" charset="-122"/>
                  </a:rPr>
                  <a:t>SDOM</a:t>
                </a:r>
                <a:endParaRPr lang="en-US" sz="3600" kern="0" dirty="0">
                  <a:solidFill>
                    <a:srgbClr val="000000"/>
                  </a:solidFill>
                  <a:ea typeface="宋体" charset="-122"/>
                </a:endParaRPr>
              </a:p>
            </p:txBody>
          </p:sp>
        </p:grpSp>
        <p:grpSp>
          <p:nvGrpSpPr>
            <p:cNvPr id="161" name="Group 50"/>
            <p:cNvGrpSpPr/>
            <p:nvPr/>
          </p:nvGrpSpPr>
          <p:grpSpPr>
            <a:xfrm>
              <a:off x="7029212" y="6191503"/>
              <a:ext cx="338555" cy="939499"/>
              <a:chOff x="6372154" y="2641813"/>
              <a:chExt cx="179944" cy="499350"/>
            </a:xfrm>
          </p:grpSpPr>
          <p:sp>
            <p:nvSpPr>
              <p:cNvPr id="162" name="Can 51"/>
              <p:cNvSpPr/>
              <p:nvPr/>
            </p:nvSpPr>
            <p:spPr bwMode="auto">
              <a:xfrm>
                <a:off x="6387984" y="2641813"/>
                <a:ext cx="148283" cy="499350"/>
              </a:xfrm>
              <a:prstGeom prst="can">
                <a:avLst/>
              </a:prstGeom>
              <a:solidFill>
                <a:srgbClr val="990000">
                  <a:lumMod val="60000"/>
                  <a:lumOff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defRPr/>
                </a:pPr>
                <a:endParaRPr lang="en-US" sz="3600" b="1" kern="0" dirty="0">
                  <a:solidFill>
                    <a:srgbClr val="000000"/>
                  </a:solidFill>
                  <a:latin typeface="Arial" charset="0"/>
                  <a:ea typeface="SimSun" pitchFamily="2" charset="-122"/>
                </a:endParaRPr>
              </a:p>
            </p:txBody>
          </p:sp>
          <p:sp>
            <p:nvSpPr>
              <p:cNvPr id="163" name="Rectangle 52"/>
              <p:cNvSpPr/>
              <p:nvPr/>
            </p:nvSpPr>
            <p:spPr>
              <a:xfrm rot="16200000">
                <a:off x="6228165" y="2801517"/>
                <a:ext cx="467922" cy="179944"/>
              </a:xfrm>
              <a:prstGeom prst="rect">
                <a:avLst/>
              </a:prstGeom>
            </p:spPr>
            <p:txBody>
              <a:bodyPr wrap="none">
                <a:spAutoFit/>
              </a:bodyPr>
              <a:lstStyle/>
              <a:p>
                <a:pPr defTabSz="914400" fontAlgn="base">
                  <a:spcBef>
                    <a:spcPct val="0"/>
                  </a:spcBef>
                  <a:spcAft>
                    <a:spcPct val="0"/>
                  </a:spcAft>
                  <a:defRPr/>
                </a:pPr>
                <a:r>
                  <a:rPr lang="de-DE" sz="1600" b="1" kern="0" dirty="0">
                    <a:solidFill>
                      <a:srgbClr val="000000"/>
                    </a:solidFill>
                    <a:latin typeface="Arial" charset="0"/>
                    <a:ea typeface="SimSun" pitchFamily="2" charset="-122"/>
                  </a:rPr>
                  <a:t>Stream</a:t>
                </a:r>
                <a:endParaRPr lang="en-US" sz="3600" kern="0" dirty="0">
                  <a:solidFill>
                    <a:srgbClr val="000000"/>
                  </a:solidFill>
                  <a:ea typeface="宋体" charset="-122"/>
                </a:endParaRPr>
              </a:p>
            </p:txBody>
          </p:sp>
        </p:grpSp>
        <p:sp>
          <p:nvSpPr>
            <p:cNvPr id="164" name="Rectangle 53"/>
            <p:cNvSpPr/>
            <p:nvPr/>
          </p:nvSpPr>
          <p:spPr>
            <a:xfrm>
              <a:off x="7729258" y="7073180"/>
              <a:ext cx="1704313" cy="461665"/>
            </a:xfrm>
            <a:prstGeom prst="rect">
              <a:avLst/>
            </a:prstGeom>
          </p:spPr>
          <p:txBody>
            <a:bodyPr wrap="none">
              <a:spAutoFit/>
            </a:bodyPr>
            <a:lstStyle/>
            <a:p>
              <a:pPr defTabSz="914400" fontAlgn="base">
                <a:spcBef>
                  <a:spcPct val="0"/>
                </a:spcBef>
                <a:spcAft>
                  <a:spcPct val="0"/>
                </a:spcAft>
                <a:defRPr/>
              </a:pPr>
              <a:r>
                <a:rPr lang="de-DE" sz="2400" b="1" kern="0" dirty="0">
                  <a:solidFill>
                    <a:srgbClr val="FFFFFF"/>
                  </a:solidFill>
                  <a:latin typeface="Arial" charset="0"/>
                  <a:ea typeface="SimSun" pitchFamily="2" charset="-122"/>
                </a:rPr>
                <a:t>OO RT-OS</a:t>
              </a:r>
              <a:endParaRPr lang="en-US" sz="4800" kern="0" dirty="0">
                <a:solidFill>
                  <a:srgbClr val="FFFFFF"/>
                </a:solidFill>
                <a:ea typeface="宋体" charset="-122"/>
              </a:endParaRPr>
            </a:p>
          </p:txBody>
        </p:sp>
        <p:grpSp>
          <p:nvGrpSpPr>
            <p:cNvPr id="165" name="Gruppierung 164"/>
            <p:cNvGrpSpPr/>
            <p:nvPr/>
          </p:nvGrpSpPr>
          <p:grpSpPr>
            <a:xfrm>
              <a:off x="8740869" y="6327988"/>
              <a:ext cx="1157395" cy="767746"/>
              <a:chOff x="8795153" y="6392279"/>
              <a:chExt cx="1157395" cy="767746"/>
            </a:xfrm>
          </p:grpSpPr>
          <p:sp>
            <p:nvSpPr>
              <p:cNvPr id="166" name="Cube 39"/>
              <p:cNvSpPr/>
              <p:nvPr/>
            </p:nvSpPr>
            <p:spPr bwMode="auto">
              <a:xfrm>
                <a:off x="8912440" y="6392279"/>
                <a:ext cx="1040108" cy="767746"/>
              </a:xfrm>
              <a:prstGeom prst="cube">
                <a:avLst/>
              </a:prstGeom>
              <a:solidFill>
                <a:srgbClr val="990000">
                  <a:lumMod val="60000"/>
                  <a:lumOff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3600" b="1" kern="0">
                  <a:solidFill>
                    <a:srgbClr val="000000"/>
                  </a:solidFill>
                  <a:latin typeface="Arial" charset="0"/>
                  <a:ea typeface="SimSun" pitchFamily="2" charset="-122"/>
                </a:endParaRPr>
              </a:p>
            </p:txBody>
          </p:sp>
          <p:sp>
            <p:nvSpPr>
              <p:cNvPr id="167" name="Rectangle 40"/>
              <p:cNvSpPr/>
              <p:nvPr/>
            </p:nvSpPr>
            <p:spPr>
              <a:xfrm>
                <a:off x="8795153" y="6619277"/>
                <a:ext cx="824265" cy="338555"/>
              </a:xfrm>
              <a:prstGeom prst="rect">
                <a:avLst/>
              </a:prstGeom>
            </p:spPr>
            <p:txBody>
              <a:bodyPr wrap="none">
                <a:spAutoFit/>
              </a:bodyPr>
              <a:lstStyle/>
              <a:p>
                <a:pPr defTabSz="914400" fontAlgn="base">
                  <a:spcBef>
                    <a:spcPct val="0"/>
                  </a:spcBef>
                  <a:spcAft>
                    <a:spcPct val="0"/>
                  </a:spcAft>
                  <a:defRPr/>
                </a:pPr>
                <a:r>
                  <a:rPr lang="de-DE" sz="1600" b="1" kern="0" dirty="0">
                    <a:solidFill>
                      <a:srgbClr val="000000"/>
                    </a:solidFill>
                    <a:latin typeface="Arial" charset="0"/>
                    <a:ea typeface="SimSun" pitchFamily="2" charset="-122"/>
                  </a:rPr>
                  <a:t>Object</a:t>
                </a:r>
                <a:endParaRPr lang="en-US" sz="3600" kern="0" dirty="0">
                  <a:solidFill>
                    <a:srgbClr val="000000"/>
                  </a:solidFill>
                  <a:ea typeface="宋体" charset="-122"/>
                </a:endParaRPr>
              </a:p>
            </p:txBody>
          </p:sp>
        </p:grpSp>
      </p:grpSp>
    </p:spTree>
    <p:extLst>
      <p:ext uri="{BB962C8B-B14F-4D97-AF65-F5344CB8AC3E}">
        <p14:creationId xmlns:p14="http://schemas.microsoft.com/office/powerpoint/2010/main" val="19173018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endParaRPr lang="de-DE" dirty="0"/>
          </a:p>
        </p:txBody>
      </p:sp>
      <p:sp>
        <p:nvSpPr>
          <p:cNvPr id="5" name="Datumsplatzhalter 4"/>
          <p:cNvSpPr>
            <a:spLocks noGrp="1"/>
          </p:cNvSpPr>
          <p:nvPr>
            <p:ph type="dt" sz="half" idx="10"/>
          </p:nvPr>
        </p:nvSpPr>
        <p:spPr/>
        <p:txBody>
          <a:bodyPr/>
          <a:lstStyle/>
          <a:p>
            <a:fld id="{5909A1AF-9EA5-354D-815E-2616C6BD4E44}" type="datetime1">
              <a:rPr lang="de-DE" smtClean="0">
                <a:solidFill>
                  <a:srgbClr val="FFFFFF"/>
                </a:solidFill>
                <a:latin typeface="Calibri"/>
              </a:rPr>
              <a:pPr/>
              <a:t>07.10.18</a:t>
            </a:fld>
            <a:endParaRPr lang="de-DE" dirty="0">
              <a:solidFill>
                <a:srgbClr val="FFFFFF"/>
              </a:solidFill>
              <a:latin typeface="Calibri"/>
            </a:endParaRPr>
          </a:p>
        </p:txBody>
      </p:sp>
      <p:sp>
        <p:nvSpPr>
          <p:cNvPr id="6" name="Fußzeilenplatzhalter 5"/>
          <p:cNvSpPr>
            <a:spLocks noGrp="1"/>
          </p:cNvSpPr>
          <p:nvPr>
            <p:ph type="ftr" sz="quarter" idx="11"/>
          </p:nvPr>
        </p:nvSpPr>
        <p:spPr>
          <a:xfrm>
            <a:off x="8002531" y="9777799"/>
            <a:ext cx="5791200" cy="547688"/>
          </a:xfrm>
        </p:spPr>
        <p:txBody>
          <a:bodyPr/>
          <a:lstStyle/>
          <a:p>
            <a:r>
              <a:rPr lang="de-DE" dirty="0">
                <a:solidFill>
                  <a:srgbClr val="FFFFFF"/>
                </a:solidFill>
                <a:latin typeface="Calibri"/>
              </a:rPr>
              <a:t>© </a:t>
            </a:r>
            <a:r>
              <a:rPr lang="de-DE" dirty="0" err="1">
                <a:solidFill>
                  <a:srgbClr val="FFFFFF"/>
                </a:solidFill>
                <a:latin typeface="Calibri"/>
              </a:rPr>
              <a:t>Cerulean</a:t>
            </a:r>
            <a:r>
              <a:rPr lang="de-DE" dirty="0">
                <a:solidFill>
                  <a:srgbClr val="FFFFFF"/>
                </a:solidFill>
                <a:latin typeface="Calibri"/>
              </a:rPr>
              <a:t>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srgbClr val="FFFFFF"/>
                </a:solidFill>
                <a:latin typeface="Calibri"/>
              </a:rPr>
              <a:pPr/>
              <a:t>55</a:t>
            </a:fld>
            <a:endParaRPr lang="de-DE" dirty="0">
              <a:solidFill>
                <a:srgbClr val="FFFFFF"/>
              </a:solidFill>
              <a:latin typeface="Calibri"/>
            </a:endParaRPr>
          </a:p>
        </p:txBody>
      </p:sp>
      <p:sp>
        <p:nvSpPr>
          <p:cNvPr id="9" name="Richtungspfeil 8"/>
          <p:cNvSpPr/>
          <p:nvPr/>
        </p:nvSpPr>
        <p:spPr>
          <a:xfrm flipH="1">
            <a:off x="2744901" y="2237027"/>
            <a:ext cx="1893861" cy="6877065"/>
          </a:xfrm>
          <a:prstGeom prst="homePlat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dirty="0">
              <a:solidFill>
                <a:srgbClr val="FFFFFF"/>
              </a:solidFill>
            </a:endParaRPr>
          </a:p>
        </p:txBody>
      </p:sp>
      <p:sp>
        <p:nvSpPr>
          <p:cNvPr id="11" name="Rechteck 10"/>
          <p:cNvSpPr/>
          <p:nvPr/>
        </p:nvSpPr>
        <p:spPr>
          <a:xfrm>
            <a:off x="3943212" y="2394515"/>
            <a:ext cx="13735188" cy="6601459"/>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dirty="0">
              <a:solidFill>
                <a:srgbClr val="000000"/>
              </a:solidFill>
            </a:endParaRPr>
          </a:p>
        </p:txBody>
      </p:sp>
      <p:sp>
        <p:nvSpPr>
          <p:cNvPr id="13" name="Abgerundetes Rechteck 12"/>
          <p:cNvSpPr/>
          <p:nvPr/>
        </p:nvSpPr>
        <p:spPr>
          <a:xfrm>
            <a:off x="984260" y="2778624"/>
            <a:ext cx="2342144" cy="579387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de-DE" dirty="0">
              <a:solidFill>
                <a:srgbClr val="000000"/>
              </a:solidFill>
            </a:endParaRPr>
          </a:p>
        </p:txBody>
      </p:sp>
      <p:grpSp>
        <p:nvGrpSpPr>
          <p:cNvPr id="62" name="Gruppierung 61"/>
          <p:cNvGrpSpPr/>
          <p:nvPr/>
        </p:nvGrpSpPr>
        <p:grpSpPr>
          <a:xfrm>
            <a:off x="1292165" y="2991355"/>
            <a:ext cx="1725451" cy="5428745"/>
            <a:chOff x="1292165" y="3248561"/>
            <a:chExt cx="1725451" cy="3934649"/>
          </a:xfrm>
        </p:grpSpPr>
        <p:sp>
          <p:nvSpPr>
            <p:cNvPr id="55" name="Abgerundetes Rechteck 54"/>
            <p:cNvSpPr/>
            <p:nvPr/>
          </p:nvSpPr>
          <p:spPr>
            <a:xfrm>
              <a:off x="1300254" y="3248561"/>
              <a:ext cx="1717362" cy="638250"/>
            </a:xfrm>
            <a:prstGeom prst="round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000000"/>
                  </a:solidFill>
                </a:rPr>
                <a:t>4.0</a:t>
              </a:r>
            </a:p>
          </p:txBody>
        </p:sp>
        <p:sp>
          <p:nvSpPr>
            <p:cNvPr id="56" name="Abgerundetes Rechteck 55"/>
            <p:cNvSpPr/>
            <p:nvPr/>
          </p:nvSpPr>
          <p:spPr>
            <a:xfrm>
              <a:off x="1300254" y="5509619"/>
              <a:ext cx="1717362" cy="638250"/>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00" dirty="0">
                  <a:solidFill>
                    <a:srgbClr val="FFFFFF"/>
                  </a:solidFill>
                </a:rPr>
                <a:t>EAMD Repository</a:t>
              </a:r>
              <a:r>
                <a:rPr lang="de-DE" sz="1650" dirty="0">
                  <a:solidFill>
                    <a:srgbClr val="FFFFFF"/>
                  </a:solidFill>
                </a:rPr>
                <a:t/>
              </a:r>
              <a:br>
                <a:rPr lang="de-DE" sz="1650" dirty="0">
                  <a:solidFill>
                    <a:srgbClr val="FFFFFF"/>
                  </a:solidFill>
                </a:rPr>
              </a:br>
              <a:r>
                <a:rPr lang="de-DE" sz="1650" dirty="0">
                  <a:solidFill>
                    <a:srgbClr val="FFFFFF"/>
                  </a:solidFill>
                </a:rPr>
                <a:t>Neo4J</a:t>
              </a:r>
            </a:p>
          </p:txBody>
        </p:sp>
        <p:sp>
          <p:nvSpPr>
            <p:cNvPr id="57" name="Abgerundetes Rechteck 56"/>
            <p:cNvSpPr/>
            <p:nvPr/>
          </p:nvSpPr>
          <p:spPr>
            <a:xfrm rot="16200000">
              <a:off x="790605" y="4468558"/>
              <a:ext cx="1471920" cy="452621"/>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Structr</a:t>
              </a:r>
              <a:r>
                <a:rPr lang="de-DE" sz="1650" dirty="0">
                  <a:solidFill>
                    <a:srgbClr val="FFFFFF"/>
                  </a:solidFill>
                </a:rPr>
                <a:t> IDE</a:t>
              </a:r>
            </a:p>
          </p:txBody>
        </p:sp>
        <p:sp>
          <p:nvSpPr>
            <p:cNvPr id="58" name="Abgerundetes Rechteck 57"/>
            <p:cNvSpPr/>
            <p:nvPr/>
          </p:nvSpPr>
          <p:spPr>
            <a:xfrm>
              <a:off x="1834530" y="3958907"/>
              <a:ext cx="1183086" cy="148296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Wo-</a:t>
              </a:r>
              <a:r>
                <a:rPr lang="de-DE" sz="1650" dirty="0" err="1">
                  <a:solidFill>
                    <a:srgbClr val="FFFFFF"/>
                  </a:solidFill>
                </a:rPr>
                <a:t>Da.de</a:t>
              </a:r>
              <a:endParaRPr lang="de-DE" sz="1650" dirty="0">
                <a:solidFill>
                  <a:srgbClr val="FFFFFF"/>
                </a:solidFill>
              </a:endParaRPr>
            </a:p>
            <a:p>
              <a:pPr algn="ctr" defTabSz="685800"/>
              <a:endParaRPr lang="de-DE" sz="1650" dirty="0">
                <a:solidFill>
                  <a:srgbClr val="FFFFFF"/>
                </a:solidFill>
              </a:endParaRPr>
            </a:p>
            <a:p>
              <a:pPr algn="ctr" defTabSz="685800"/>
              <a:r>
                <a:rPr lang="de-DE" sz="1650" dirty="0">
                  <a:solidFill>
                    <a:srgbClr val="FFFFFF"/>
                  </a:solidFill>
                </a:rPr>
                <a:t>Web</a:t>
              </a:r>
            </a:p>
            <a:p>
              <a:pPr algn="ctr" defTabSz="685800"/>
              <a:r>
                <a:rPr lang="de-DE" sz="1650" dirty="0" err="1">
                  <a:solidFill>
                    <a:srgbClr val="FFFFFF"/>
                  </a:solidFill>
                </a:rPr>
                <a:t>Beans</a:t>
              </a:r>
              <a:endParaRPr lang="de-DE" sz="1650" dirty="0">
                <a:solidFill>
                  <a:srgbClr val="FFFFFF"/>
                </a:solidFill>
              </a:endParaRPr>
            </a:p>
          </p:txBody>
        </p:sp>
        <p:sp>
          <p:nvSpPr>
            <p:cNvPr id="59" name="Abgerundetes Rechteck 58"/>
            <p:cNvSpPr/>
            <p:nvPr/>
          </p:nvSpPr>
          <p:spPr>
            <a:xfrm>
              <a:off x="1292165" y="6210625"/>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Web </a:t>
              </a:r>
              <a:r>
                <a:rPr lang="de-DE" sz="1650" dirty="0" err="1">
                  <a:solidFill>
                    <a:srgbClr val="FFFFFF"/>
                  </a:solidFill>
                </a:rPr>
                <a:t>Beans</a:t>
              </a:r>
              <a:endParaRPr lang="de-DE" sz="1650" dirty="0">
                <a:solidFill>
                  <a:srgbClr val="FFFFFF"/>
                </a:solidFill>
              </a:endParaRPr>
            </a:p>
          </p:txBody>
        </p:sp>
        <p:sp>
          <p:nvSpPr>
            <p:cNvPr id="60" name="Abgerundetes Rechteck 59"/>
            <p:cNvSpPr/>
            <p:nvPr/>
          </p:nvSpPr>
          <p:spPr>
            <a:xfrm>
              <a:off x="1292165" y="6568924"/>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Once</a:t>
              </a:r>
              <a:endParaRPr lang="de-DE" sz="1650" dirty="0">
                <a:solidFill>
                  <a:srgbClr val="FFFFFF"/>
                </a:solidFill>
              </a:endParaRPr>
            </a:p>
          </p:txBody>
        </p:sp>
        <p:sp>
          <p:nvSpPr>
            <p:cNvPr id="61" name="Abgerundetes Rechteck 60"/>
            <p:cNvSpPr/>
            <p:nvPr/>
          </p:nvSpPr>
          <p:spPr>
            <a:xfrm>
              <a:off x="1292165" y="6927221"/>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Thinglish</a:t>
              </a:r>
              <a:endParaRPr lang="de-DE" sz="1650" dirty="0">
                <a:solidFill>
                  <a:srgbClr val="FFFFFF"/>
                </a:solidFill>
              </a:endParaRPr>
            </a:p>
          </p:txBody>
        </p:sp>
      </p:grpSp>
      <p:sp>
        <p:nvSpPr>
          <p:cNvPr id="20" name="Textplatzhalter 9"/>
          <p:cNvSpPr txBox="1">
            <a:spLocks/>
          </p:cNvSpPr>
          <p:nvPr/>
        </p:nvSpPr>
        <p:spPr>
          <a:xfrm>
            <a:off x="4054842" y="2565780"/>
            <a:ext cx="13471158" cy="804860"/>
          </a:xfrm>
          <a:prstGeom prst="rect">
            <a:avLst/>
          </a:prstGeom>
          <a:solidFill>
            <a:schemeClr val="bg2">
              <a:lumMod val="20000"/>
              <a:lumOff val="80000"/>
            </a:schemeClr>
          </a:solidFill>
        </p:spPr>
        <p:txBody>
          <a:bodyPr/>
          <a:lstStyle>
            <a:lvl1pPr marL="612313" marR="0" indent="-612313" algn="l" defTabSz="1632832" rtl="0" eaLnBrk="1" fontAlgn="auto" latinLnBrk="0" hangingPunct="1">
              <a:lnSpc>
                <a:spcPct val="100000"/>
              </a:lnSpc>
              <a:spcBef>
                <a:spcPct val="20000"/>
              </a:spcBef>
              <a:spcAft>
                <a:spcPts val="0"/>
              </a:spcAft>
              <a:buClr>
                <a:schemeClr val="accent1"/>
              </a:buClr>
              <a:buSzTx/>
              <a:buFont typeface="Wingdings 3" pitchFamily="18" charset="2"/>
              <a:buChar char=""/>
              <a:tabLst/>
              <a:defRPr sz="5700" kern="1200">
                <a:solidFill>
                  <a:schemeClr val="tx1"/>
                </a:solidFill>
                <a:latin typeface="Helvetica" charset="0"/>
                <a:ea typeface="Helvetica" charset="0"/>
                <a:cs typeface="Helvetica" charset="0"/>
              </a:defRPr>
            </a:lvl1pPr>
            <a:lvl2pPr marL="1326675" marR="0" indent="-510260" algn="l" defTabSz="1632832" rtl="0" eaLnBrk="1" fontAlgn="auto" latinLnBrk="0" hangingPunct="1">
              <a:lnSpc>
                <a:spcPct val="100000"/>
              </a:lnSpc>
              <a:spcBef>
                <a:spcPct val="20000"/>
              </a:spcBef>
              <a:spcAft>
                <a:spcPts val="0"/>
              </a:spcAft>
              <a:buClr>
                <a:srgbClr val="83B819"/>
              </a:buClr>
              <a:buSzTx/>
              <a:buFont typeface="Wingdings 2" pitchFamily="18" charset="2"/>
              <a:buChar char=""/>
              <a:tabLst/>
              <a:defRPr sz="5000" kern="1200">
                <a:solidFill>
                  <a:schemeClr val="tx1"/>
                </a:solidFill>
                <a:latin typeface="Helvetica" charset="0"/>
                <a:ea typeface="Helvetica" charset="0"/>
                <a:cs typeface="Helvetica" charset="0"/>
              </a:defRPr>
            </a:lvl2pPr>
            <a:lvl3pPr marL="2041039" marR="0" indent="-408207" algn="l" defTabSz="1632832" rtl="0" eaLnBrk="1" fontAlgn="auto" latinLnBrk="0" hangingPunct="1">
              <a:lnSpc>
                <a:spcPct val="100000"/>
              </a:lnSpc>
              <a:spcBef>
                <a:spcPct val="20000"/>
              </a:spcBef>
              <a:spcAft>
                <a:spcPts val="0"/>
              </a:spcAft>
              <a:buClr>
                <a:srgbClr val="009999"/>
              </a:buClr>
              <a:buSzTx/>
              <a:buFont typeface="Wingdings 2" pitchFamily="18" charset="2"/>
              <a:buChar char=""/>
              <a:tabLst/>
              <a:defRPr sz="4300" kern="1200">
                <a:solidFill>
                  <a:schemeClr val="tx1"/>
                </a:solidFill>
                <a:latin typeface="Helvetica" charset="0"/>
                <a:ea typeface="Helvetica" charset="0"/>
                <a:cs typeface="Helvetica" charset="0"/>
              </a:defRPr>
            </a:lvl3pPr>
            <a:lvl4pPr marL="2857454" marR="0" indent="-408207"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sz="3600" kern="1200">
                <a:solidFill>
                  <a:schemeClr val="tx1"/>
                </a:solidFill>
                <a:latin typeface="Helvetica" charset="0"/>
                <a:ea typeface="Helvetica" charset="0"/>
                <a:cs typeface="Helvetica" charset="0"/>
              </a:defRPr>
            </a:lvl4pPr>
            <a:lvl5pPr marL="3673869" marR="0" indent="-408207" algn="l" defTabSz="1632832" rtl="0" eaLnBrk="1" fontAlgn="auto" latinLnBrk="0" hangingPunct="1">
              <a:lnSpc>
                <a:spcPct val="100000"/>
              </a:lnSpc>
              <a:spcBef>
                <a:spcPct val="20000"/>
              </a:spcBef>
              <a:spcAft>
                <a:spcPts val="0"/>
              </a:spcAft>
              <a:buClrTx/>
              <a:buSzTx/>
              <a:buFont typeface="Arial" pitchFamily="34" charset="0"/>
              <a:buChar char="»"/>
              <a:tabLst/>
              <a:defRPr sz="3600" kern="1200">
                <a:solidFill>
                  <a:schemeClr val="tx1"/>
                </a:solidFill>
                <a:latin typeface="Helvetica" charset="0"/>
                <a:ea typeface="Helvetica" charset="0"/>
                <a:cs typeface="Helvetica" charset="0"/>
              </a:defRPr>
            </a:lvl5pPr>
            <a:lvl6pPr marL="4490286"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6pPr>
            <a:lvl7pPr marL="5306700"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7pPr>
            <a:lvl8pPr marL="6123115"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8pPr>
            <a:lvl9pPr marL="6939532"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9pPr>
          </a:lstStyle>
          <a:p>
            <a:pPr marL="0" indent="0">
              <a:buClr>
                <a:srgbClr val="0B6DBC"/>
              </a:buClr>
              <a:buFont typeface="Wingdings 3" pitchFamily="18" charset="2"/>
              <a:buNone/>
            </a:pPr>
            <a:r>
              <a:rPr lang="de-DE" sz="4800" dirty="0">
                <a:solidFill>
                  <a:srgbClr val="000000"/>
                </a:solidFill>
              </a:rPr>
              <a:t>Eigenschaften</a:t>
            </a:r>
          </a:p>
        </p:txBody>
      </p:sp>
      <p:sp>
        <p:nvSpPr>
          <p:cNvPr id="4" name="Rechteck 3"/>
          <p:cNvSpPr/>
          <p:nvPr/>
        </p:nvSpPr>
        <p:spPr>
          <a:xfrm>
            <a:off x="1263030" y="2902271"/>
            <a:ext cx="1937370" cy="4618206"/>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rgbClr val="FFFFFF"/>
              </a:solidFill>
            </a:endParaRPr>
          </a:p>
        </p:txBody>
      </p:sp>
      <p:sp>
        <p:nvSpPr>
          <p:cNvPr id="23" name="Rechteck 22"/>
          <p:cNvSpPr/>
          <p:nvPr/>
        </p:nvSpPr>
        <p:spPr>
          <a:xfrm>
            <a:off x="1001891" y="551894"/>
            <a:ext cx="10517830" cy="914400"/>
          </a:xfrm>
          <a:prstGeom prst="rect">
            <a:avLst/>
          </a:prstGeom>
          <a:solidFill>
            <a:schemeClr val="accent2">
              <a:lumMod val="40000"/>
              <a:lumOff val="60000"/>
            </a:schemeClr>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tabLst>
                <a:tab pos="10033000" algn="r"/>
              </a:tabLst>
            </a:pPr>
            <a:r>
              <a:rPr lang="en-US" sz="4400" dirty="0">
                <a:solidFill>
                  <a:srgbClr val="000000"/>
                </a:solidFill>
              </a:rPr>
              <a:t>ONCE: 	</a:t>
            </a:r>
            <a:r>
              <a:rPr lang="en-US" sz="4400" dirty="0" err="1">
                <a:solidFill>
                  <a:srgbClr val="000000"/>
                </a:solidFill>
              </a:rPr>
              <a:t>IoT</a:t>
            </a:r>
            <a:r>
              <a:rPr lang="en-US" sz="4400" dirty="0">
                <a:solidFill>
                  <a:srgbClr val="000000"/>
                </a:solidFill>
              </a:rPr>
              <a:t>-Web </a:t>
            </a:r>
            <a:r>
              <a:rPr lang="en-US" sz="4400" dirty="0" err="1">
                <a:solidFill>
                  <a:srgbClr val="000000"/>
                </a:solidFill>
              </a:rPr>
              <a:t>Betriebsystem</a:t>
            </a:r>
            <a:endParaRPr lang="en-US" sz="4400" dirty="0">
              <a:solidFill>
                <a:srgbClr val="000000"/>
              </a:solidFill>
            </a:endParaRPr>
          </a:p>
        </p:txBody>
      </p:sp>
      <p:sp>
        <p:nvSpPr>
          <p:cNvPr id="25" name="Rechteck 24"/>
          <p:cNvSpPr/>
          <p:nvPr/>
        </p:nvSpPr>
        <p:spPr>
          <a:xfrm>
            <a:off x="1190250" y="7977823"/>
            <a:ext cx="1937370" cy="442277"/>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rgbClr val="FFFFFF"/>
              </a:solidFill>
            </a:endParaRPr>
          </a:p>
        </p:txBody>
      </p:sp>
      <p:sp>
        <p:nvSpPr>
          <p:cNvPr id="96" name="Oval 95"/>
          <p:cNvSpPr/>
          <p:nvPr/>
        </p:nvSpPr>
        <p:spPr bwMode="auto">
          <a:xfrm>
            <a:off x="4054842" y="4663289"/>
            <a:ext cx="2092372" cy="898947"/>
          </a:xfrm>
          <a:prstGeom prst="ellipse">
            <a:avLst/>
          </a:prstGeom>
          <a:solidFill>
            <a:srgbClr val="99C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buClr>
                <a:srgbClr val="CC9900"/>
              </a:buClr>
              <a:defRPr/>
            </a:pPr>
            <a:r>
              <a:rPr lang="de-DE" sz="2400" b="1" kern="0" dirty="0">
                <a:solidFill>
                  <a:srgbClr val="000000"/>
                </a:solidFill>
                <a:latin typeface="Arial" charset="0"/>
                <a:ea typeface="SimSun" pitchFamily="2" charset="-122"/>
              </a:rPr>
              <a:t>Discover</a:t>
            </a:r>
            <a:endParaRPr lang="en-US" sz="2400" b="1" kern="0" dirty="0">
              <a:solidFill>
                <a:srgbClr val="000000"/>
              </a:solidFill>
              <a:latin typeface="Arial" charset="0"/>
              <a:ea typeface="SimSun" pitchFamily="2" charset="-122"/>
            </a:endParaRPr>
          </a:p>
        </p:txBody>
      </p:sp>
      <p:sp>
        <p:nvSpPr>
          <p:cNvPr id="115" name="Oval 114"/>
          <p:cNvSpPr/>
          <p:nvPr/>
        </p:nvSpPr>
        <p:spPr bwMode="auto">
          <a:xfrm>
            <a:off x="15512604" y="7746335"/>
            <a:ext cx="2092372" cy="898947"/>
          </a:xfrm>
          <a:prstGeom prst="ellipse">
            <a:avLst/>
          </a:prstGeom>
          <a:solidFill>
            <a:srgbClr val="99C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buClr>
                <a:srgbClr val="CC9900"/>
              </a:buClr>
              <a:defRPr/>
            </a:pPr>
            <a:r>
              <a:rPr lang="de-DE" sz="2400" b="1" kern="0" dirty="0">
                <a:solidFill>
                  <a:srgbClr val="000000"/>
                </a:solidFill>
                <a:latin typeface="Arial" charset="0"/>
                <a:ea typeface="SimSun" pitchFamily="2" charset="-122"/>
              </a:rPr>
              <a:t>Update</a:t>
            </a:r>
            <a:endParaRPr lang="en-US" sz="2400" b="1" kern="0" dirty="0">
              <a:solidFill>
                <a:srgbClr val="000000"/>
              </a:solidFill>
              <a:latin typeface="Arial" charset="0"/>
              <a:ea typeface="SimSun" pitchFamily="2" charset="-122"/>
            </a:endParaRPr>
          </a:p>
        </p:txBody>
      </p:sp>
      <p:sp>
        <p:nvSpPr>
          <p:cNvPr id="117" name="Oval 116"/>
          <p:cNvSpPr/>
          <p:nvPr/>
        </p:nvSpPr>
        <p:spPr bwMode="auto">
          <a:xfrm>
            <a:off x="15512604" y="3514937"/>
            <a:ext cx="2092372" cy="898947"/>
          </a:xfrm>
          <a:prstGeom prst="ellipse">
            <a:avLst/>
          </a:prstGeom>
          <a:solidFill>
            <a:srgbClr val="99C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buClr>
                <a:srgbClr val="CC9900"/>
              </a:buClr>
              <a:defRPr/>
            </a:pPr>
            <a:r>
              <a:rPr lang="de-DE" sz="2400" b="1" kern="0" dirty="0">
                <a:solidFill>
                  <a:srgbClr val="000000"/>
                </a:solidFill>
                <a:latin typeface="Arial" charset="0"/>
                <a:ea typeface="SimSun" pitchFamily="2" charset="-122"/>
              </a:rPr>
              <a:t>Stop</a:t>
            </a:r>
            <a:endParaRPr lang="en-US" sz="2400" b="1" kern="0" dirty="0">
              <a:solidFill>
                <a:srgbClr val="000000"/>
              </a:solidFill>
              <a:latin typeface="Arial" charset="0"/>
              <a:ea typeface="SimSun" pitchFamily="2" charset="-122"/>
            </a:endParaRPr>
          </a:p>
        </p:txBody>
      </p:sp>
      <p:sp>
        <p:nvSpPr>
          <p:cNvPr id="118" name="Oval 117"/>
          <p:cNvSpPr/>
          <p:nvPr/>
        </p:nvSpPr>
        <p:spPr bwMode="auto">
          <a:xfrm>
            <a:off x="13160695" y="3514936"/>
            <a:ext cx="2092372" cy="898947"/>
          </a:xfrm>
          <a:prstGeom prst="ellipse">
            <a:avLst/>
          </a:prstGeom>
          <a:solidFill>
            <a:srgbClr val="99C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buClr>
                <a:srgbClr val="CC9900"/>
              </a:buClr>
              <a:defRPr/>
            </a:pPr>
            <a:r>
              <a:rPr lang="de-DE" sz="2400" b="1" kern="0" dirty="0">
                <a:solidFill>
                  <a:srgbClr val="000000"/>
                </a:solidFill>
                <a:latin typeface="Arial" charset="0"/>
                <a:ea typeface="SimSun" pitchFamily="2" charset="-122"/>
              </a:rPr>
              <a:t>Start</a:t>
            </a:r>
            <a:endParaRPr lang="en-US" sz="2400" b="1" kern="0" dirty="0">
              <a:solidFill>
                <a:srgbClr val="000000"/>
              </a:solidFill>
              <a:latin typeface="Arial" charset="0"/>
              <a:ea typeface="SimSun" pitchFamily="2" charset="-122"/>
            </a:endParaRPr>
          </a:p>
        </p:txBody>
      </p:sp>
      <p:sp>
        <p:nvSpPr>
          <p:cNvPr id="119" name="Oval 118"/>
          <p:cNvSpPr/>
          <p:nvPr/>
        </p:nvSpPr>
        <p:spPr bwMode="auto">
          <a:xfrm>
            <a:off x="10951091" y="3541905"/>
            <a:ext cx="2092372" cy="898947"/>
          </a:xfrm>
          <a:prstGeom prst="ellipse">
            <a:avLst/>
          </a:prstGeom>
          <a:solidFill>
            <a:srgbClr val="99C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buClr>
                <a:srgbClr val="CC9900"/>
              </a:buClr>
              <a:defRPr/>
            </a:pPr>
            <a:r>
              <a:rPr lang="de-DE" sz="2400" b="1" kern="0" dirty="0">
                <a:solidFill>
                  <a:srgbClr val="000000"/>
                </a:solidFill>
                <a:latin typeface="Arial" charset="0"/>
                <a:ea typeface="SimSun" pitchFamily="2" charset="-122"/>
              </a:rPr>
              <a:t>Load</a:t>
            </a:r>
            <a:endParaRPr lang="en-US" sz="2400" b="1" kern="0" dirty="0">
              <a:solidFill>
                <a:srgbClr val="000000"/>
              </a:solidFill>
              <a:latin typeface="Arial" charset="0"/>
              <a:ea typeface="SimSun" pitchFamily="2" charset="-122"/>
            </a:endParaRPr>
          </a:p>
        </p:txBody>
      </p:sp>
      <p:sp>
        <p:nvSpPr>
          <p:cNvPr id="120" name="Oval 119"/>
          <p:cNvSpPr/>
          <p:nvPr/>
        </p:nvSpPr>
        <p:spPr bwMode="auto">
          <a:xfrm>
            <a:off x="4040906" y="6708436"/>
            <a:ext cx="2092372" cy="898947"/>
          </a:xfrm>
          <a:prstGeom prst="ellipse">
            <a:avLst/>
          </a:prstGeom>
          <a:solidFill>
            <a:srgbClr val="99C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buClr>
                <a:srgbClr val="CC9900"/>
              </a:buClr>
              <a:defRPr/>
            </a:pPr>
            <a:r>
              <a:rPr lang="de-DE" sz="2200" b="1" kern="0" dirty="0">
                <a:solidFill>
                  <a:srgbClr val="000000"/>
                </a:solidFill>
                <a:latin typeface="Arial" charset="0"/>
                <a:ea typeface="SimSun" pitchFamily="2" charset="-122"/>
              </a:rPr>
              <a:t>Hibernate</a:t>
            </a:r>
            <a:endParaRPr lang="en-US" sz="2200" b="1" kern="0" dirty="0">
              <a:solidFill>
                <a:srgbClr val="000000"/>
              </a:solidFill>
              <a:latin typeface="Arial" charset="0"/>
              <a:ea typeface="SimSun" pitchFamily="2" charset="-122"/>
            </a:endParaRPr>
          </a:p>
        </p:txBody>
      </p:sp>
      <p:sp>
        <p:nvSpPr>
          <p:cNvPr id="121" name="Oval 120"/>
          <p:cNvSpPr/>
          <p:nvPr/>
        </p:nvSpPr>
        <p:spPr bwMode="auto">
          <a:xfrm>
            <a:off x="4040906" y="7717580"/>
            <a:ext cx="2092372" cy="898947"/>
          </a:xfrm>
          <a:prstGeom prst="ellipse">
            <a:avLst/>
          </a:prstGeom>
          <a:solidFill>
            <a:srgbClr val="99C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buClr>
                <a:srgbClr val="CC9900"/>
              </a:buClr>
              <a:defRPr/>
            </a:pPr>
            <a:r>
              <a:rPr lang="de-DE" sz="2400" b="1" kern="0" dirty="0">
                <a:solidFill>
                  <a:srgbClr val="000000"/>
                </a:solidFill>
                <a:latin typeface="Arial" charset="0"/>
                <a:ea typeface="SimSun" pitchFamily="2" charset="-122"/>
              </a:rPr>
              <a:t>Stage</a:t>
            </a:r>
            <a:endParaRPr lang="en-US" sz="2400" b="1" kern="0" dirty="0">
              <a:solidFill>
                <a:srgbClr val="000000"/>
              </a:solidFill>
              <a:latin typeface="Arial" charset="0"/>
              <a:ea typeface="SimSun" pitchFamily="2" charset="-122"/>
            </a:endParaRPr>
          </a:p>
        </p:txBody>
      </p:sp>
      <p:grpSp>
        <p:nvGrpSpPr>
          <p:cNvPr id="123" name="Group 65"/>
          <p:cNvGrpSpPr/>
          <p:nvPr/>
        </p:nvGrpSpPr>
        <p:grpSpPr>
          <a:xfrm>
            <a:off x="4045159" y="5721374"/>
            <a:ext cx="2092372" cy="898947"/>
            <a:chOff x="2185883" y="1566310"/>
            <a:chExt cx="1112109" cy="477796"/>
          </a:xfrm>
        </p:grpSpPr>
        <p:sp>
          <p:nvSpPr>
            <p:cNvPr id="124" name="Oval 123"/>
            <p:cNvSpPr/>
            <p:nvPr/>
          </p:nvSpPr>
          <p:spPr bwMode="auto">
            <a:xfrm>
              <a:off x="2185883" y="1566310"/>
              <a:ext cx="1112109" cy="477796"/>
            </a:xfrm>
            <a:prstGeom prst="ellipse">
              <a:avLst/>
            </a:prstGeom>
            <a:solidFill>
              <a:srgbClr val="99C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buClr>
                  <a:srgbClr val="CC9900"/>
                </a:buClr>
                <a:defRPr/>
              </a:pPr>
              <a:endParaRPr lang="en-US" sz="2400" b="1" kern="0" dirty="0">
                <a:solidFill>
                  <a:srgbClr val="000000"/>
                </a:solidFill>
                <a:latin typeface="Arial" charset="0"/>
                <a:ea typeface="SimSun" pitchFamily="2" charset="-122"/>
              </a:endParaRPr>
            </a:p>
          </p:txBody>
        </p:sp>
        <p:sp>
          <p:nvSpPr>
            <p:cNvPr id="125" name="Rectangle 64"/>
            <p:cNvSpPr/>
            <p:nvPr/>
          </p:nvSpPr>
          <p:spPr>
            <a:xfrm>
              <a:off x="2296679" y="1682521"/>
              <a:ext cx="890517" cy="245378"/>
            </a:xfrm>
            <a:prstGeom prst="rect">
              <a:avLst/>
            </a:prstGeom>
          </p:spPr>
          <p:txBody>
            <a:bodyPr wrap="none" anchor="ctr">
              <a:spAutoFit/>
            </a:bodyPr>
            <a:lstStyle/>
            <a:p>
              <a:pPr algn="ctr" defTabSz="914400" fontAlgn="base">
                <a:spcBef>
                  <a:spcPct val="0"/>
                </a:spcBef>
                <a:spcAft>
                  <a:spcPct val="0"/>
                </a:spcAft>
                <a:buClr>
                  <a:srgbClr val="CC9900"/>
                </a:buClr>
                <a:defRPr/>
              </a:pPr>
              <a:r>
                <a:rPr lang="de-DE" sz="2400" b="1" kern="0" dirty="0">
                  <a:solidFill>
                    <a:srgbClr val="000000"/>
                  </a:solidFill>
                  <a:latin typeface="Arial" charset="0"/>
                  <a:ea typeface="SimSun" pitchFamily="2" charset="-122"/>
                </a:rPr>
                <a:t>Reference</a:t>
              </a:r>
              <a:endParaRPr lang="en-US" sz="2400" b="1" kern="0" dirty="0">
                <a:solidFill>
                  <a:srgbClr val="000000"/>
                </a:solidFill>
                <a:latin typeface="Arial" charset="0"/>
                <a:ea typeface="SimSun" pitchFamily="2" charset="-122"/>
              </a:endParaRPr>
            </a:p>
          </p:txBody>
        </p:sp>
      </p:grpSp>
      <p:sp>
        <p:nvSpPr>
          <p:cNvPr id="10" name="Rechteck 9"/>
          <p:cNvSpPr/>
          <p:nvPr/>
        </p:nvSpPr>
        <p:spPr>
          <a:xfrm>
            <a:off x="4095834" y="3517615"/>
            <a:ext cx="4512326" cy="646331"/>
          </a:xfrm>
          <a:prstGeom prst="rect">
            <a:avLst/>
          </a:prstGeom>
        </p:spPr>
        <p:txBody>
          <a:bodyPr wrap="none">
            <a:spAutoFit/>
          </a:bodyPr>
          <a:lstStyle/>
          <a:p>
            <a:r>
              <a:rPr lang="en-US" sz="3600" dirty="0" err="1">
                <a:solidFill>
                  <a:srgbClr val="000000"/>
                </a:solidFill>
              </a:rPr>
              <a:t>IoT</a:t>
            </a:r>
            <a:r>
              <a:rPr lang="en-US" sz="3600" dirty="0">
                <a:solidFill>
                  <a:srgbClr val="000000"/>
                </a:solidFill>
              </a:rPr>
              <a:t>-Web </a:t>
            </a:r>
            <a:r>
              <a:rPr lang="en-US" sz="3600" dirty="0" err="1">
                <a:solidFill>
                  <a:srgbClr val="000000"/>
                </a:solidFill>
              </a:rPr>
              <a:t>Betriebsystem</a:t>
            </a:r>
            <a:endParaRPr lang="en-US" sz="3600" dirty="0">
              <a:solidFill>
                <a:srgbClr val="000000"/>
              </a:solidFill>
            </a:endParaRPr>
          </a:p>
        </p:txBody>
      </p:sp>
      <p:grpSp>
        <p:nvGrpSpPr>
          <p:cNvPr id="146" name="Gruppierung 145"/>
          <p:cNvGrpSpPr/>
          <p:nvPr/>
        </p:nvGrpSpPr>
        <p:grpSpPr>
          <a:xfrm>
            <a:off x="13427047" y="4671451"/>
            <a:ext cx="3778305" cy="1599043"/>
            <a:chOff x="-232627" y="1553369"/>
            <a:chExt cx="11459427" cy="4849825"/>
          </a:xfrm>
        </p:grpSpPr>
        <p:grpSp>
          <p:nvGrpSpPr>
            <p:cNvPr id="147" name="Group 119"/>
            <p:cNvGrpSpPr/>
            <p:nvPr/>
          </p:nvGrpSpPr>
          <p:grpSpPr>
            <a:xfrm>
              <a:off x="4859790" y="1553369"/>
              <a:ext cx="1216152" cy="2888456"/>
              <a:chOff x="4802124" y="1553369"/>
              <a:chExt cx="1216152" cy="2888456"/>
            </a:xfrm>
          </p:grpSpPr>
          <p:sp>
            <p:nvSpPr>
              <p:cNvPr id="208" name="Cube 88"/>
              <p:cNvSpPr/>
              <p:nvPr/>
            </p:nvSpPr>
            <p:spPr bwMode="auto">
              <a:xfrm>
                <a:off x="4802124" y="1887538"/>
                <a:ext cx="1216152" cy="2554287"/>
              </a:xfrm>
              <a:prstGeom prst="cube">
                <a:avLst>
                  <a:gd name="adj" fmla="val 4637"/>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pic>
            <p:nvPicPr>
              <p:cNvPr id="209" name="Picture 2" descr="D:\Onebox\DRAGON-Hz)))\0 PrezipediaRoot\IoT\Layer 1 Infrastructure\Hardware\Lightning\13.05.09-Lightning-3.jpg"/>
              <p:cNvPicPr>
                <a:picLocks noChangeAspect="1" noChangeArrowheads="1"/>
              </p:cNvPicPr>
              <p:nvPr/>
            </p:nvPicPr>
            <p:blipFill>
              <a:blip r:embed="rId2" cstate="print"/>
              <a:srcRect l="6159" t="4345" r="3381" b="14008"/>
              <a:stretch>
                <a:fillRect/>
              </a:stretch>
            </p:blipFill>
            <p:spPr bwMode="auto">
              <a:xfrm rot="10800000">
                <a:off x="5117249" y="1553369"/>
                <a:ext cx="519818" cy="668337"/>
              </a:xfrm>
              <a:prstGeom prst="rect">
                <a:avLst/>
              </a:prstGeom>
              <a:noFill/>
            </p:spPr>
          </p:pic>
          <p:pic>
            <p:nvPicPr>
              <p:cNvPr id="210" name="Picture 3" descr="D:\Onebox\DRAGON-Hz)))\0 PrezipediaRoot\IoT\Layer 1 Infrastructure\Hardware\Infinion\infinion xmc2go\Download.jpg"/>
              <p:cNvPicPr>
                <a:picLocks noChangeAspect="1" noChangeArrowheads="1"/>
              </p:cNvPicPr>
              <p:nvPr/>
            </p:nvPicPr>
            <p:blipFill>
              <a:blip r:embed="rId3" cstate="print"/>
              <a:srcRect l="21269" t="34574" r="63059" b="43706"/>
              <a:stretch>
                <a:fillRect/>
              </a:stretch>
            </p:blipFill>
            <p:spPr bwMode="auto">
              <a:xfrm rot="16200000">
                <a:off x="5210175" y="2655094"/>
                <a:ext cx="400050" cy="388937"/>
              </a:xfrm>
              <a:prstGeom prst="rect">
                <a:avLst/>
              </a:prstGeom>
              <a:noFill/>
            </p:spPr>
          </p:pic>
          <p:grpSp>
            <p:nvGrpSpPr>
              <p:cNvPr id="211" name="Group 91"/>
              <p:cNvGrpSpPr/>
              <p:nvPr/>
            </p:nvGrpSpPr>
            <p:grpSpPr>
              <a:xfrm>
                <a:off x="4863658" y="3865691"/>
                <a:ext cx="99579" cy="285901"/>
                <a:chOff x="3188698" y="4757259"/>
                <a:chExt cx="350302" cy="1005750"/>
              </a:xfrm>
            </p:grpSpPr>
            <p:sp>
              <p:nvSpPr>
                <p:cNvPr id="327" name="Rectangle 92"/>
                <p:cNvSpPr/>
                <p:nvPr/>
              </p:nvSpPr>
              <p:spPr bwMode="auto">
                <a:xfrm>
                  <a:off x="3188698" y="4757259"/>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328" name="Rectangle 93"/>
                <p:cNvSpPr/>
                <p:nvPr/>
              </p:nvSpPr>
              <p:spPr bwMode="auto">
                <a:xfrm>
                  <a:off x="3188698" y="5043160"/>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329" name="Rectangle 94"/>
                <p:cNvSpPr/>
                <p:nvPr/>
              </p:nvSpPr>
              <p:spPr bwMode="auto">
                <a:xfrm>
                  <a:off x="3188698" y="5329061"/>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330" name="Rectangle 95"/>
                <p:cNvSpPr/>
                <p:nvPr/>
              </p:nvSpPr>
              <p:spPr bwMode="auto">
                <a:xfrm>
                  <a:off x="3188698" y="5614962"/>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grpSp>
          <p:sp>
            <p:nvSpPr>
              <p:cNvPr id="212" name="Oval 211"/>
              <p:cNvSpPr/>
              <p:nvPr/>
            </p:nvSpPr>
            <p:spPr bwMode="auto">
              <a:xfrm>
                <a:off x="4863658" y="3584984"/>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dirty="0">
                  <a:solidFill>
                    <a:srgbClr val="000000"/>
                  </a:solidFill>
                  <a:latin typeface="Arial" charset="0"/>
                  <a:ea typeface="SimSun" pitchFamily="2" charset="-122"/>
                </a:endParaRPr>
              </a:p>
            </p:txBody>
          </p:sp>
          <p:sp>
            <p:nvSpPr>
              <p:cNvPr id="213" name="Oval 212"/>
              <p:cNvSpPr/>
              <p:nvPr/>
            </p:nvSpPr>
            <p:spPr bwMode="auto">
              <a:xfrm>
                <a:off x="4863658" y="4207284"/>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grpSp>
            <p:nvGrpSpPr>
              <p:cNvPr id="214" name="Group 98"/>
              <p:cNvGrpSpPr/>
              <p:nvPr/>
            </p:nvGrpSpPr>
            <p:grpSpPr>
              <a:xfrm>
                <a:off x="5810498" y="3875216"/>
                <a:ext cx="99579" cy="285901"/>
                <a:chOff x="3188698" y="4757259"/>
                <a:chExt cx="350302" cy="1005750"/>
              </a:xfrm>
            </p:grpSpPr>
            <p:sp>
              <p:nvSpPr>
                <p:cNvPr id="323" name="Rectangle 99"/>
                <p:cNvSpPr/>
                <p:nvPr/>
              </p:nvSpPr>
              <p:spPr bwMode="auto">
                <a:xfrm>
                  <a:off x="3188698" y="4757259"/>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324" name="Rectangle 100"/>
                <p:cNvSpPr/>
                <p:nvPr/>
              </p:nvSpPr>
              <p:spPr bwMode="auto">
                <a:xfrm>
                  <a:off x="3188698" y="5043160"/>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325" name="Rectangle 101"/>
                <p:cNvSpPr/>
                <p:nvPr/>
              </p:nvSpPr>
              <p:spPr bwMode="auto">
                <a:xfrm>
                  <a:off x="3188698" y="5329061"/>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326" name="Rectangle 102"/>
                <p:cNvSpPr/>
                <p:nvPr/>
              </p:nvSpPr>
              <p:spPr bwMode="auto">
                <a:xfrm>
                  <a:off x="3188698" y="5614962"/>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grpSp>
          <p:sp>
            <p:nvSpPr>
              <p:cNvPr id="215" name="Oval 214"/>
              <p:cNvSpPr/>
              <p:nvPr/>
            </p:nvSpPr>
            <p:spPr bwMode="auto">
              <a:xfrm>
                <a:off x="5710919" y="3594509"/>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dirty="0">
                  <a:solidFill>
                    <a:srgbClr val="000000"/>
                  </a:solidFill>
                  <a:latin typeface="Arial" charset="0"/>
                  <a:ea typeface="SimSun" pitchFamily="2" charset="-122"/>
                </a:endParaRPr>
              </a:p>
            </p:txBody>
          </p:sp>
          <p:sp>
            <p:nvSpPr>
              <p:cNvPr id="216" name="Oval 215"/>
              <p:cNvSpPr/>
              <p:nvPr/>
            </p:nvSpPr>
            <p:spPr bwMode="auto">
              <a:xfrm>
                <a:off x="5710919" y="4216809"/>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grpSp>
            <p:nvGrpSpPr>
              <p:cNvPr id="217" name="Group 105"/>
              <p:cNvGrpSpPr/>
              <p:nvPr/>
            </p:nvGrpSpPr>
            <p:grpSpPr>
              <a:xfrm>
                <a:off x="4850729" y="2849979"/>
                <a:ext cx="99579" cy="285901"/>
                <a:chOff x="3188698" y="4757259"/>
                <a:chExt cx="350302" cy="1005750"/>
              </a:xfrm>
            </p:grpSpPr>
            <p:sp>
              <p:nvSpPr>
                <p:cNvPr id="319" name="Rectangle 106"/>
                <p:cNvSpPr/>
                <p:nvPr/>
              </p:nvSpPr>
              <p:spPr bwMode="auto">
                <a:xfrm>
                  <a:off x="3188698" y="4757259"/>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320" name="Rectangle 107"/>
                <p:cNvSpPr/>
                <p:nvPr/>
              </p:nvSpPr>
              <p:spPr bwMode="auto">
                <a:xfrm>
                  <a:off x="3188698" y="5043160"/>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321" name="Rectangle 108"/>
                <p:cNvSpPr/>
                <p:nvPr/>
              </p:nvSpPr>
              <p:spPr bwMode="auto">
                <a:xfrm>
                  <a:off x="3188698" y="5329061"/>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322" name="Rectangle 109"/>
                <p:cNvSpPr/>
                <p:nvPr/>
              </p:nvSpPr>
              <p:spPr bwMode="auto">
                <a:xfrm>
                  <a:off x="3188698" y="5614962"/>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grpSp>
          <p:sp>
            <p:nvSpPr>
              <p:cNvPr id="218" name="Oval 217"/>
              <p:cNvSpPr/>
              <p:nvPr/>
            </p:nvSpPr>
            <p:spPr bwMode="auto">
              <a:xfrm>
                <a:off x="4850729" y="2569272"/>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dirty="0">
                  <a:solidFill>
                    <a:srgbClr val="000000"/>
                  </a:solidFill>
                  <a:latin typeface="Arial" charset="0"/>
                  <a:ea typeface="SimSun" pitchFamily="2" charset="-122"/>
                </a:endParaRPr>
              </a:p>
            </p:txBody>
          </p:sp>
          <p:sp>
            <p:nvSpPr>
              <p:cNvPr id="219" name="Oval 218"/>
              <p:cNvSpPr/>
              <p:nvPr/>
            </p:nvSpPr>
            <p:spPr bwMode="auto">
              <a:xfrm>
                <a:off x="4850729" y="3191572"/>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grpSp>
            <p:nvGrpSpPr>
              <p:cNvPr id="312" name="Group 112"/>
              <p:cNvGrpSpPr/>
              <p:nvPr/>
            </p:nvGrpSpPr>
            <p:grpSpPr>
              <a:xfrm>
                <a:off x="5797569" y="2859504"/>
                <a:ext cx="99579" cy="285901"/>
                <a:chOff x="3188698" y="4757259"/>
                <a:chExt cx="350302" cy="1005750"/>
              </a:xfrm>
            </p:grpSpPr>
            <p:sp>
              <p:nvSpPr>
                <p:cNvPr id="315" name="Rectangle 113"/>
                <p:cNvSpPr/>
                <p:nvPr/>
              </p:nvSpPr>
              <p:spPr bwMode="auto">
                <a:xfrm>
                  <a:off x="3188698" y="4757259"/>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316" name="Rectangle 114"/>
                <p:cNvSpPr/>
                <p:nvPr/>
              </p:nvSpPr>
              <p:spPr bwMode="auto">
                <a:xfrm>
                  <a:off x="3188698" y="5043160"/>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317" name="Rectangle 115"/>
                <p:cNvSpPr/>
                <p:nvPr/>
              </p:nvSpPr>
              <p:spPr bwMode="auto">
                <a:xfrm>
                  <a:off x="3188698" y="5329061"/>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318" name="Rectangle 116"/>
                <p:cNvSpPr/>
                <p:nvPr/>
              </p:nvSpPr>
              <p:spPr bwMode="auto">
                <a:xfrm>
                  <a:off x="3188698" y="5614962"/>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grpSp>
          <p:sp>
            <p:nvSpPr>
              <p:cNvPr id="313" name="Oval 312"/>
              <p:cNvSpPr/>
              <p:nvPr/>
            </p:nvSpPr>
            <p:spPr bwMode="auto">
              <a:xfrm>
                <a:off x="5697990" y="2578797"/>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dirty="0">
                  <a:solidFill>
                    <a:srgbClr val="000000"/>
                  </a:solidFill>
                  <a:latin typeface="Arial" charset="0"/>
                  <a:ea typeface="SimSun" pitchFamily="2" charset="-122"/>
                </a:endParaRPr>
              </a:p>
            </p:txBody>
          </p:sp>
          <p:sp>
            <p:nvSpPr>
              <p:cNvPr id="314" name="Oval 313"/>
              <p:cNvSpPr/>
              <p:nvPr/>
            </p:nvSpPr>
            <p:spPr bwMode="auto">
              <a:xfrm>
                <a:off x="5697990" y="3201097"/>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grpSp>
        <p:pic>
          <p:nvPicPr>
            <p:cNvPr id="148" name="Picture 5" descr="D:\Onebox\DRAGON-Hz)))\0 PrezipediaRoot\IoT\Layer 1 Infrastructure\Hardware\Amtel\175624.jpg"/>
            <p:cNvPicPr>
              <a:picLocks noChangeAspect="1" noChangeArrowheads="1"/>
            </p:cNvPicPr>
            <p:nvPr/>
          </p:nvPicPr>
          <p:blipFill>
            <a:blip r:embed="rId4" cstate="print"/>
            <a:srcRect l="11000" t="44944" r="55750" b="28324"/>
            <a:stretch>
              <a:fillRect/>
            </a:stretch>
          </p:blipFill>
          <p:spPr bwMode="auto">
            <a:xfrm rot="2850450">
              <a:off x="1968373" y="3604840"/>
              <a:ext cx="1266825" cy="906462"/>
            </a:xfrm>
            <a:prstGeom prst="rect">
              <a:avLst/>
            </a:prstGeom>
            <a:noFill/>
          </p:spPr>
        </p:pic>
        <p:pic>
          <p:nvPicPr>
            <p:cNvPr id="149" name="Picture 5" descr="D:\Onebox\DRAGON-Hz)))\0 PrezipediaRoot\IoT\Layer 1 Infrastructure\Hardware\Amtel\175624.jpg"/>
            <p:cNvPicPr>
              <a:picLocks noChangeAspect="1" noChangeArrowheads="1"/>
            </p:cNvPicPr>
            <p:nvPr/>
          </p:nvPicPr>
          <p:blipFill>
            <a:blip r:embed="rId4" cstate="print"/>
            <a:srcRect l="37057" t="46632" r="7415" b="4144"/>
            <a:stretch>
              <a:fillRect/>
            </a:stretch>
          </p:blipFill>
          <p:spPr bwMode="auto">
            <a:xfrm rot="13566308" flipH="1">
              <a:off x="-529217" y="1940663"/>
              <a:ext cx="2811032" cy="2217852"/>
            </a:xfrm>
            <a:prstGeom prst="rect">
              <a:avLst/>
            </a:prstGeom>
            <a:noFill/>
          </p:spPr>
        </p:pic>
        <p:sp>
          <p:nvSpPr>
            <p:cNvPr id="150" name="Cube 8"/>
            <p:cNvSpPr/>
            <p:nvPr/>
          </p:nvSpPr>
          <p:spPr bwMode="auto">
            <a:xfrm>
              <a:off x="10010648" y="1887538"/>
              <a:ext cx="1216152" cy="2554287"/>
            </a:xfrm>
            <a:prstGeom prst="cube">
              <a:avLst>
                <a:gd name="adj" fmla="val 4637"/>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151" name="Cube 5"/>
            <p:cNvSpPr/>
            <p:nvPr/>
          </p:nvSpPr>
          <p:spPr bwMode="auto">
            <a:xfrm>
              <a:off x="4802124" y="3457575"/>
              <a:ext cx="1216152" cy="1036637"/>
            </a:xfrm>
            <a:prstGeom prst="cube">
              <a:avLst>
                <a:gd name="adj" fmla="val 5464"/>
              </a:avLst>
            </a:prstGeom>
            <a:solidFill>
              <a:srgbClr val="99CCFF"/>
            </a:solidFill>
            <a:ln w="317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152" name="Cube 6"/>
            <p:cNvSpPr/>
            <p:nvPr/>
          </p:nvSpPr>
          <p:spPr bwMode="auto">
            <a:xfrm>
              <a:off x="3363849" y="2449513"/>
              <a:ext cx="1216152" cy="1036637"/>
            </a:xfrm>
            <a:prstGeom prst="cube">
              <a:avLst>
                <a:gd name="adj" fmla="val 5464"/>
              </a:avLst>
            </a:prstGeom>
            <a:solidFill>
              <a:srgbClr val="99CCFF"/>
            </a:solidFill>
            <a:ln w="317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153" name="Cube 7"/>
            <p:cNvSpPr/>
            <p:nvPr/>
          </p:nvSpPr>
          <p:spPr bwMode="auto">
            <a:xfrm>
              <a:off x="1954149" y="2449513"/>
              <a:ext cx="1216152" cy="1036637"/>
            </a:xfrm>
            <a:prstGeom prst="cube">
              <a:avLst>
                <a:gd name="adj" fmla="val 5464"/>
              </a:avLst>
            </a:prstGeom>
            <a:solidFill>
              <a:srgbClr val="99CCFF"/>
            </a:solidFill>
            <a:ln w="317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pic>
          <p:nvPicPr>
            <p:cNvPr id="154" name="Picture 2" descr="D:\Onebox\DRAGON-Hz)))\0 PrezipediaRoot\IoT\Layer 1 Infrastructure\Hardware\Lightning\13.05.09-Lightning-3.jpg"/>
            <p:cNvPicPr>
              <a:picLocks noChangeAspect="1" noChangeArrowheads="1"/>
            </p:cNvPicPr>
            <p:nvPr/>
          </p:nvPicPr>
          <p:blipFill>
            <a:blip r:embed="rId2" cstate="print"/>
            <a:srcRect l="6159" t="4345" r="3381" b="14008"/>
            <a:stretch>
              <a:fillRect/>
            </a:stretch>
          </p:blipFill>
          <p:spPr bwMode="auto">
            <a:xfrm rot="10800000">
              <a:off x="10325773" y="1553369"/>
              <a:ext cx="519818" cy="668337"/>
            </a:xfrm>
            <a:prstGeom prst="rect">
              <a:avLst/>
            </a:prstGeom>
            <a:noFill/>
          </p:spPr>
        </p:pic>
        <p:pic>
          <p:nvPicPr>
            <p:cNvPr id="155" name="Picture 3" descr="D:\Onebox\DRAGON-Hz)))\0 PrezipediaRoot\IoT\Layer 1 Infrastructure\Hardware\Infinion\infinion xmc2go\Download.jpg"/>
            <p:cNvPicPr>
              <a:picLocks noChangeAspect="1" noChangeArrowheads="1"/>
            </p:cNvPicPr>
            <p:nvPr/>
          </p:nvPicPr>
          <p:blipFill>
            <a:blip r:embed="rId3" cstate="print"/>
            <a:srcRect l="21269" t="34574" r="63059" b="43706"/>
            <a:stretch>
              <a:fillRect/>
            </a:stretch>
          </p:blipFill>
          <p:spPr bwMode="auto">
            <a:xfrm rot="16200000">
              <a:off x="10418699" y="2655094"/>
              <a:ext cx="400050" cy="388937"/>
            </a:xfrm>
            <a:prstGeom prst="rect">
              <a:avLst/>
            </a:prstGeom>
            <a:noFill/>
          </p:spPr>
        </p:pic>
        <p:sp>
          <p:nvSpPr>
            <p:cNvPr id="156" name="Cube 13"/>
            <p:cNvSpPr/>
            <p:nvPr/>
          </p:nvSpPr>
          <p:spPr bwMode="auto">
            <a:xfrm>
              <a:off x="6268974" y="3457575"/>
              <a:ext cx="1216152" cy="1036637"/>
            </a:xfrm>
            <a:prstGeom prst="cube">
              <a:avLst>
                <a:gd name="adj" fmla="val 5464"/>
              </a:avLst>
            </a:prstGeom>
            <a:solidFill>
              <a:srgbClr val="99CCFF"/>
            </a:solidFill>
            <a:ln w="317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pic>
          <p:nvPicPr>
            <p:cNvPr id="157" name="Picture 3" descr="D:\Onebox\DRAGON-Hz)))\0 PrezipediaRoot\IoT\Build\ARM embedOS\mbed-stack-650.jpg"/>
            <p:cNvPicPr>
              <a:picLocks noChangeAspect="1" noChangeArrowheads="1"/>
            </p:cNvPicPr>
            <p:nvPr/>
          </p:nvPicPr>
          <p:blipFill>
            <a:blip r:embed="rId5" cstate="print"/>
            <a:srcRect l="48974" t="33505" b="24277"/>
            <a:stretch>
              <a:fillRect/>
            </a:stretch>
          </p:blipFill>
          <p:spPr bwMode="auto">
            <a:xfrm>
              <a:off x="8067675" y="4690630"/>
              <a:ext cx="3159125" cy="1560240"/>
            </a:xfrm>
            <a:prstGeom prst="rect">
              <a:avLst/>
            </a:prstGeom>
            <a:noFill/>
          </p:spPr>
        </p:pic>
        <p:pic>
          <p:nvPicPr>
            <p:cNvPr id="158" name="Picture 3" descr="D:\Onebox\DRAGON-Hz)))\0 PrezipediaRoot\IoT\Build\ARM embedOS\mbed-stack-650.jpg"/>
            <p:cNvPicPr>
              <a:picLocks noChangeAspect="1" noChangeArrowheads="1"/>
            </p:cNvPicPr>
            <p:nvPr/>
          </p:nvPicPr>
          <p:blipFill>
            <a:blip r:embed="rId5" cstate="print"/>
            <a:srcRect l="48974" t="64082" r="42956" b="24277"/>
            <a:stretch>
              <a:fillRect/>
            </a:stretch>
          </p:blipFill>
          <p:spPr bwMode="auto">
            <a:xfrm>
              <a:off x="6644132" y="3810000"/>
              <a:ext cx="499618" cy="430213"/>
            </a:xfrm>
            <a:prstGeom prst="rect">
              <a:avLst/>
            </a:prstGeom>
            <a:noFill/>
          </p:spPr>
        </p:pic>
        <p:pic>
          <p:nvPicPr>
            <p:cNvPr id="159" name="Picture 3" descr="D:\Onebox\DRAGON-Hz)))\0 PrezipediaRoot\IoT\Build\ARM embedOS\mbed-stack-650.jpg"/>
            <p:cNvPicPr>
              <a:picLocks noChangeAspect="1" noChangeArrowheads="1"/>
            </p:cNvPicPr>
            <p:nvPr/>
          </p:nvPicPr>
          <p:blipFill>
            <a:blip r:embed="rId5" cstate="print"/>
            <a:srcRect l="57942" t="64082" r="34365" b="24277"/>
            <a:stretch>
              <a:fillRect/>
            </a:stretch>
          </p:blipFill>
          <p:spPr bwMode="auto">
            <a:xfrm>
              <a:off x="5133975" y="3810000"/>
              <a:ext cx="476250" cy="430213"/>
            </a:xfrm>
            <a:prstGeom prst="rect">
              <a:avLst/>
            </a:prstGeom>
            <a:noFill/>
          </p:spPr>
        </p:pic>
        <p:sp>
          <p:nvSpPr>
            <p:cNvPr id="160" name="Cube 19"/>
            <p:cNvSpPr/>
            <p:nvPr/>
          </p:nvSpPr>
          <p:spPr bwMode="auto">
            <a:xfrm>
              <a:off x="7642098" y="3457575"/>
              <a:ext cx="1216152" cy="1036637"/>
            </a:xfrm>
            <a:prstGeom prst="cube">
              <a:avLst>
                <a:gd name="adj" fmla="val 5464"/>
              </a:avLst>
            </a:prstGeom>
            <a:solidFill>
              <a:srgbClr val="99CCFF"/>
            </a:solidFill>
            <a:ln w="317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pic>
          <p:nvPicPr>
            <p:cNvPr id="161" name="Picture 3" descr="D:\Onebox\DRAGON-Hz)))\0 PrezipediaRoot\IoT\Build\ARM embedOS\mbed-stack-650.jpg"/>
            <p:cNvPicPr>
              <a:picLocks noChangeAspect="1" noChangeArrowheads="1"/>
            </p:cNvPicPr>
            <p:nvPr/>
          </p:nvPicPr>
          <p:blipFill>
            <a:blip r:embed="rId5" cstate="print"/>
            <a:srcRect l="76996" t="54031" r="5748" b="24277"/>
            <a:stretch>
              <a:fillRect/>
            </a:stretch>
          </p:blipFill>
          <p:spPr bwMode="auto">
            <a:xfrm>
              <a:off x="7689723" y="3630612"/>
              <a:ext cx="1068324" cy="801688"/>
            </a:xfrm>
            <a:prstGeom prst="rect">
              <a:avLst/>
            </a:prstGeom>
            <a:noFill/>
          </p:spPr>
        </p:pic>
        <p:sp>
          <p:nvSpPr>
            <p:cNvPr id="162" name="TextBox 24"/>
            <p:cNvSpPr txBox="1"/>
            <p:nvPr/>
          </p:nvSpPr>
          <p:spPr bwMode="auto">
            <a:xfrm>
              <a:off x="3109028" y="2588604"/>
              <a:ext cx="1725787" cy="758454"/>
            </a:xfrm>
            <a:prstGeom prst="rect">
              <a:avLst/>
            </a:prstGeom>
            <a:noFill/>
            <a:ln w="9525">
              <a:noFill/>
              <a:miter lim="800000"/>
              <a:headEnd/>
              <a:tailEnd/>
            </a:ln>
          </p:spPr>
          <p:txBody>
            <a:bodyPr wrap="none" lIns="80142" tIns="40070" rIns="80142" bIns="40070" rtlCol="0" anchor="ctr">
              <a:spAutoFit/>
            </a:bodyPr>
            <a:lstStyle/>
            <a:p>
              <a:pPr marL="342900" indent="-342900" algn="ctr" defTabSz="914400" eaLnBrk="0" fontAlgn="base" hangingPunct="0">
                <a:lnSpc>
                  <a:spcPct val="140000"/>
                </a:lnSpc>
                <a:spcBef>
                  <a:spcPct val="0"/>
                </a:spcBef>
                <a:spcAft>
                  <a:spcPct val="0"/>
                </a:spcAft>
                <a:buClr>
                  <a:srgbClr val="777777"/>
                </a:buClr>
                <a:buSzPct val="60000"/>
              </a:pPr>
              <a:r>
                <a:rPr lang="de-DE" sz="900" dirty="0">
                  <a:solidFill>
                    <a:srgbClr val="000000"/>
                  </a:solidFill>
                  <a:latin typeface="Tahoma" pitchFamily="34" charset="0"/>
                  <a:ea typeface="Tahoma" pitchFamily="34" charset="0"/>
                  <a:cs typeface="Tahoma" pitchFamily="34" charset="0"/>
                </a:rPr>
                <a:t>Memory</a:t>
              </a:r>
              <a:endParaRPr lang="en-US" sz="900" dirty="0">
                <a:solidFill>
                  <a:srgbClr val="000000"/>
                </a:solidFill>
                <a:latin typeface="Tahoma" pitchFamily="34" charset="0"/>
                <a:ea typeface="Tahoma" pitchFamily="34" charset="0"/>
                <a:cs typeface="Tahoma" pitchFamily="34" charset="0"/>
              </a:endParaRPr>
            </a:p>
          </p:txBody>
        </p:sp>
        <p:sp>
          <p:nvSpPr>
            <p:cNvPr id="163" name="Cube 26"/>
            <p:cNvSpPr/>
            <p:nvPr/>
          </p:nvSpPr>
          <p:spPr bwMode="auto">
            <a:xfrm>
              <a:off x="4802124" y="5076825"/>
              <a:ext cx="1216152" cy="1036637"/>
            </a:xfrm>
            <a:prstGeom prst="cube">
              <a:avLst>
                <a:gd name="adj" fmla="val 5464"/>
              </a:avLst>
            </a:prstGeom>
            <a:solidFill>
              <a:srgbClr val="99CCFF"/>
            </a:solidFill>
            <a:ln w="317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164" name="TextBox 27"/>
            <p:cNvSpPr txBox="1"/>
            <p:nvPr/>
          </p:nvSpPr>
          <p:spPr bwMode="auto">
            <a:xfrm>
              <a:off x="4954523" y="5644740"/>
              <a:ext cx="1536176" cy="758454"/>
            </a:xfrm>
            <a:prstGeom prst="rect">
              <a:avLst/>
            </a:prstGeom>
            <a:noFill/>
            <a:ln w="9525">
              <a:noFill/>
              <a:miter lim="800000"/>
              <a:headEnd/>
              <a:tailEnd/>
            </a:ln>
          </p:spPr>
          <p:txBody>
            <a:bodyPr wrap="none" lIns="80142" tIns="40070" rIns="80142" bIns="40070" rtlCol="0">
              <a:spAutoFit/>
            </a:bodyPr>
            <a:lstStyle/>
            <a:p>
              <a:pPr marL="342900" indent="-342900" defTabSz="914400" eaLnBrk="0" fontAlgn="base" hangingPunct="0">
                <a:lnSpc>
                  <a:spcPct val="140000"/>
                </a:lnSpc>
                <a:spcBef>
                  <a:spcPct val="0"/>
                </a:spcBef>
                <a:spcAft>
                  <a:spcPct val="0"/>
                </a:spcAft>
                <a:buClr>
                  <a:srgbClr val="777777"/>
                </a:buClr>
                <a:buSzPct val="60000"/>
              </a:pPr>
              <a:r>
                <a:rPr lang="de-DE" sz="900" dirty="0">
                  <a:solidFill>
                    <a:srgbClr val="000000"/>
                  </a:solidFill>
                  <a:latin typeface="Tahoma" pitchFamily="34" charset="0"/>
                  <a:ea typeface="Tahoma" pitchFamily="34" charset="0"/>
                  <a:cs typeface="Tahoma" pitchFamily="34" charset="0"/>
                </a:rPr>
                <a:t>Sensor</a:t>
              </a:r>
              <a:endParaRPr lang="en-US" sz="900" dirty="0">
                <a:solidFill>
                  <a:srgbClr val="000000"/>
                </a:solidFill>
                <a:latin typeface="Tahoma" pitchFamily="34" charset="0"/>
                <a:ea typeface="Tahoma" pitchFamily="34" charset="0"/>
                <a:cs typeface="Tahoma" pitchFamily="34" charset="0"/>
              </a:endParaRPr>
            </a:p>
          </p:txBody>
        </p:sp>
        <p:pic>
          <p:nvPicPr>
            <p:cNvPr id="165" name="Picture 3" descr="D:\Onebox\DRAGON-Hz)))\0 PrezipediaRoot\IoT\Build\ARM embedOS\mbed-stack-650.jpg"/>
            <p:cNvPicPr>
              <a:picLocks noChangeAspect="1" noChangeArrowheads="1"/>
            </p:cNvPicPr>
            <p:nvPr/>
          </p:nvPicPr>
          <p:blipFill>
            <a:blip r:embed="rId5" cstate="print"/>
            <a:srcRect l="57942" t="64082" r="34365" b="24277"/>
            <a:stretch>
              <a:fillRect/>
            </a:stretch>
          </p:blipFill>
          <p:spPr bwMode="auto">
            <a:xfrm>
              <a:off x="5133975" y="5214528"/>
              <a:ext cx="476250" cy="430213"/>
            </a:xfrm>
            <a:prstGeom prst="rect">
              <a:avLst/>
            </a:prstGeom>
            <a:noFill/>
          </p:spPr>
        </p:pic>
        <p:sp>
          <p:nvSpPr>
            <p:cNvPr id="166" name="Cube 29"/>
            <p:cNvSpPr/>
            <p:nvPr/>
          </p:nvSpPr>
          <p:spPr bwMode="auto">
            <a:xfrm>
              <a:off x="6268974" y="5076825"/>
              <a:ext cx="1216152" cy="1036637"/>
            </a:xfrm>
            <a:prstGeom prst="cube">
              <a:avLst>
                <a:gd name="adj" fmla="val 5464"/>
              </a:avLst>
            </a:prstGeom>
            <a:solidFill>
              <a:srgbClr val="99CCFF"/>
            </a:solidFill>
            <a:ln w="317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sz="900" b="1" kern="0">
                <a:solidFill>
                  <a:srgbClr val="000000"/>
                </a:solidFill>
                <a:latin typeface="Arial" charset="0"/>
                <a:ea typeface="SimSun" pitchFamily="2" charset="-122"/>
              </a:endParaRPr>
            </a:p>
          </p:txBody>
        </p:sp>
        <p:sp>
          <p:nvSpPr>
            <p:cNvPr id="167" name="TextBox 30"/>
            <p:cNvSpPr txBox="1"/>
            <p:nvPr/>
          </p:nvSpPr>
          <p:spPr bwMode="auto">
            <a:xfrm>
              <a:off x="6421375" y="5644740"/>
              <a:ext cx="1536176" cy="758454"/>
            </a:xfrm>
            <a:prstGeom prst="rect">
              <a:avLst/>
            </a:prstGeom>
            <a:noFill/>
            <a:ln w="9525">
              <a:noFill/>
              <a:miter lim="800000"/>
              <a:headEnd/>
              <a:tailEnd/>
            </a:ln>
          </p:spPr>
          <p:txBody>
            <a:bodyPr wrap="none" lIns="80142" tIns="40070" rIns="80142" bIns="40070" rtlCol="0">
              <a:spAutoFit/>
            </a:bodyPr>
            <a:lstStyle/>
            <a:p>
              <a:pPr marL="342900" indent="-342900" defTabSz="914400" eaLnBrk="0" fontAlgn="base" hangingPunct="0">
                <a:lnSpc>
                  <a:spcPct val="140000"/>
                </a:lnSpc>
                <a:spcBef>
                  <a:spcPct val="0"/>
                </a:spcBef>
                <a:spcAft>
                  <a:spcPct val="0"/>
                </a:spcAft>
                <a:buClr>
                  <a:srgbClr val="777777"/>
                </a:buClr>
                <a:buSzPct val="60000"/>
              </a:pPr>
              <a:r>
                <a:rPr lang="de-DE" sz="900" dirty="0">
                  <a:solidFill>
                    <a:srgbClr val="000000"/>
                  </a:solidFill>
                  <a:latin typeface="Tahoma" pitchFamily="34" charset="0"/>
                  <a:ea typeface="Tahoma" pitchFamily="34" charset="0"/>
                  <a:cs typeface="Tahoma" pitchFamily="34" charset="0"/>
                </a:rPr>
                <a:t>Sensor</a:t>
              </a:r>
              <a:endParaRPr lang="en-US" sz="900" dirty="0">
                <a:solidFill>
                  <a:srgbClr val="000000"/>
                </a:solidFill>
                <a:latin typeface="Tahoma" pitchFamily="34" charset="0"/>
                <a:ea typeface="Tahoma" pitchFamily="34" charset="0"/>
                <a:cs typeface="Tahoma" pitchFamily="34" charset="0"/>
              </a:endParaRPr>
            </a:p>
          </p:txBody>
        </p:sp>
        <p:pic>
          <p:nvPicPr>
            <p:cNvPr id="168" name="Picture 3" descr="D:\Onebox\DRAGON-Hz)))\0 PrezipediaRoot\IoT\Build\ARM embedOS\mbed-stack-650.jpg"/>
            <p:cNvPicPr>
              <a:picLocks noChangeAspect="1" noChangeArrowheads="1"/>
            </p:cNvPicPr>
            <p:nvPr/>
          </p:nvPicPr>
          <p:blipFill>
            <a:blip r:embed="rId5" cstate="print"/>
            <a:srcRect l="48974" t="64082" r="42956" b="24277"/>
            <a:stretch>
              <a:fillRect/>
            </a:stretch>
          </p:blipFill>
          <p:spPr bwMode="auto">
            <a:xfrm>
              <a:off x="6644132" y="5214528"/>
              <a:ext cx="499618" cy="430213"/>
            </a:xfrm>
            <a:prstGeom prst="rect">
              <a:avLst/>
            </a:prstGeom>
            <a:noFill/>
          </p:spPr>
        </p:pic>
        <p:grpSp>
          <p:nvGrpSpPr>
            <p:cNvPr id="169" name="Group 45"/>
            <p:cNvGrpSpPr/>
            <p:nvPr/>
          </p:nvGrpSpPr>
          <p:grpSpPr>
            <a:xfrm>
              <a:off x="2424887" y="5347393"/>
              <a:ext cx="99579" cy="285901"/>
              <a:chOff x="3188698" y="4757259"/>
              <a:chExt cx="350302" cy="1005750"/>
            </a:xfrm>
          </p:grpSpPr>
          <p:sp>
            <p:nvSpPr>
              <p:cNvPr id="204" name="Rectangle 38"/>
              <p:cNvSpPr/>
              <p:nvPr/>
            </p:nvSpPr>
            <p:spPr bwMode="auto">
              <a:xfrm>
                <a:off x="3188698" y="4757259"/>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205" name="Rectangle 39"/>
              <p:cNvSpPr/>
              <p:nvPr/>
            </p:nvSpPr>
            <p:spPr bwMode="auto">
              <a:xfrm>
                <a:off x="3188698" y="5043160"/>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206" name="Rectangle 40"/>
              <p:cNvSpPr/>
              <p:nvPr/>
            </p:nvSpPr>
            <p:spPr bwMode="auto">
              <a:xfrm>
                <a:off x="3188698" y="5329061"/>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207" name="Rectangle 41"/>
              <p:cNvSpPr/>
              <p:nvPr/>
            </p:nvSpPr>
            <p:spPr bwMode="auto">
              <a:xfrm>
                <a:off x="3188698" y="5614962"/>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grpSp>
        <p:sp>
          <p:nvSpPr>
            <p:cNvPr id="170" name="Oval 169"/>
            <p:cNvSpPr/>
            <p:nvPr/>
          </p:nvSpPr>
          <p:spPr bwMode="auto">
            <a:xfrm>
              <a:off x="2424887" y="5066686"/>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dirty="0">
                <a:solidFill>
                  <a:srgbClr val="000000"/>
                </a:solidFill>
                <a:latin typeface="Arial" charset="0"/>
                <a:ea typeface="SimSun" pitchFamily="2" charset="-122"/>
              </a:endParaRPr>
            </a:p>
          </p:txBody>
        </p:sp>
        <p:sp>
          <p:nvSpPr>
            <p:cNvPr id="171" name="Oval 170"/>
            <p:cNvSpPr/>
            <p:nvPr/>
          </p:nvSpPr>
          <p:spPr bwMode="auto">
            <a:xfrm>
              <a:off x="2424887" y="5688986"/>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grpSp>
          <p:nvGrpSpPr>
            <p:cNvPr id="172" name="Group 60"/>
            <p:cNvGrpSpPr/>
            <p:nvPr/>
          </p:nvGrpSpPr>
          <p:grpSpPr>
            <a:xfrm>
              <a:off x="10072182" y="3865691"/>
              <a:ext cx="99579" cy="285901"/>
              <a:chOff x="3188698" y="4757259"/>
              <a:chExt cx="350302" cy="1005750"/>
            </a:xfrm>
          </p:grpSpPr>
          <p:sp>
            <p:nvSpPr>
              <p:cNvPr id="200" name="Rectangle 61"/>
              <p:cNvSpPr/>
              <p:nvPr/>
            </p:nvSpPr>
            <p:spPr bwMode="auto">
              <a:xfrm>
                <a:off x="3188698" y="4757259"/>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201" name="Rectangle 62"/>
              <p:cNvSpPr/>
              <p:nvPr/>
            </p:nvSpPr>
            <p:spPr bwMode="auto">
              <a:xfrm>
                <a:off x="3188698" y="5043160"/>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202" name="Rectangle 63"/>
              <p:cNvSpPr/>
              <p:nvPr/>
            </p:nvSpPr>
            <p:spPr bwMode="auto">
              <a:xfrm>
                <a:off x="3188698" y="5329061"/>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203" name="Rectangle 64"/>
              <p:cNvSpPr/>
              <p:nvPr/>
            </p:nvSpPr>
            <p:spPr bwMode="auto">
              <a:xfrm>
                <a:off x="3188698" y="5614962"/>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grpSp>
        <p:sp>
          <p:nvSpPr>
            <p:cNvPr id="173" name="Oval 172"/>
            <p:cNvSpPr/>
            <p:nvPr/>
          </p:nvSpPr>
          <p:spPr bwMode="auto">
            <a:xfrm>
              <a:off x="10072182" y="3584984"/>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dirty="0">
                <a:solidFill>
                  <a:srgbClr val="000000"/>
                </a:solidFill>
                <a:latin typeface="Arial" charset="0"/>
                <a:ea typeface="SimSun" pitchFamily="2" charset="-122"/>
              </a:endParaRPr>
            </a:p>
          </p:txBody>
        </p:sp>
        <p:sp>
          <p:nvSpPr>
            <p:cNvPr id="174" name="Oval 173"/>
            <p:cNvSpPr/>
            <p:nvPr/>
          </p:nvSpPr>
          <p:spPr bwMode="auto">
            <a:xfrm>
              <a:off x="10072182" y="4207284"/>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grpSp>
          <p:nvGrpSpPr>
            <p:cNvPr id="175" name="Group 67"/>
            <p:cNvGrpSpPr/>
            <p:nvPr/>
          </p:nvGrpSpPr>
          <p:grpSpPr>
            <a:xfrm>
              <a:off x="11019022" y="3875216"/>
              <a:ext cx="99579" cy="285901"/>
              <a:chOff x="3188698" y="4757259"/>
              <a:chExt cx="350302" cy="1005750"/>
            </a:xfrm>
          </p:grpSpPr>
          <p:sp>
            <p:nvSpPr>
              <p:cNvPr id="196" name="Rectangle 68"/>
              <p:cNvSpPr/>
              <p:nvPr/>
            </p:nvSpPr>
            <p:spPr bwMode="auto">
              <a:xfrm>
                <a:off x="3188698" y="4757259"/>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197" name="Rectangle 69"/>
              <p:cNvSpPr/>
              <p:nvPr/>
            </p:nvSpPr>
            <p:spPr bwMode="auto">
              <a:xfrm>
                <a:off x="3188698" y="5043160"/>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198" name="Rectangle 70"/>
              <p:cNvSpPr/>
              <p:nvPr/>
            </p:nvSpPr>
            <p:spPr bwMode="auto">
              <a:xfrm>
                <a:off x="3188698" y="5329061"/>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199" name="Rectangle 71"/>
              <p:cNvSpPr/>
              <p:nvPr/>
            </p:nvSpPr>
            <p:spPr bwMode="auto">
              <a:xfrm>
                <a:off x="3188698" y="5614962"/>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grpSp>
        <p:sp>
          <p:nvSpPr>
            <p:cNvPr id="176" name="Oval 175"/>
            <p:cNvSpPr/>
            <p:nvPr/>
          </p:nvSpPr>
          <p:spPr bwMode="auto">
            <a:xfrm>
              <a:off x="10919443" y="3594509"/>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dirty="0">
                <a:solidFill>
                  <a:srgbClr val="000000"/>
                </a:solidFill>
                <a:latin typeface="Arial" charset="0"/>
                <a:ea typeface="SimSun" pitchFamily="2" charset="-122"/>
              </a:endParaRPr>
            </a:p>
          </p:txBody>
        </p:sp>
        <p:sp>
          <p:nvSpPr>
            <p:cNvPr id="177" name="Oval 176"/>
            <p:cNvSpPr/>
            <p:nvPr/>
          </p:nvSpPr>
          <p:spPr bwMode="auto">
            <a:xfrm>
              <a:off x="10919443" y="4216809"/>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grpSp>
          <p:nvGrpSpPr>
            <p:cNvPr id="178" name="Group 74"/>
            <p:cNvGrpSpPr/>
            <p:nvPr/>
          </p:nvGrpSpPr>
          <p:grpSpPr>
            <a:xfrm>
              <a:off x="10059253" y="2849979"/>
              <a:ext cx="99579" cy="285901"/>
              <a:chOff x="3188698" y="4757259"/>
              <a:chExt cx="350302" cy="1005750"/>
            </a:xfrm>
          </p:grpSpPr>
          <p:sp>
            <p:nvSpPr>
              <p:cNvPr id="192" name="Rectangle 75"/>
              <p:cNvSpPr/>
              <p:nvPr/>
            </p:nvSpPr>
            <p:spPr bwMode="auto">
              <a:xfrm>
                <a:off x="3188698" y="4757259"/>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193" name="Rectangle 76"/>
              <p:cNvSpPr/>
              <p:nvPr/>
            </p:nvSpPr>
            <p:spPr bwMode="auto">
              <a:xfrm>
                <a:off x="3188698" y="5043160"/>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194" name="Rectangle 77"/>
              <p:cNvSpPr/>
              <p:nvPr/>
            </p:nvSpPr>
            <p:spPr bwMode="auto">
              <a:xfrm>
                <a:off x="3188698" y="5329061"/>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195" name="Rectangle 78"/>
              <p:cNvSpPr/>
              <p:nvPr/>
            </p:nvSpPr>
            <p:spPr bwMode="auto">
              <a:xfrm>
                <a:off x="3188698" y="5614962"/>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grpSp>
        <p:sp>
          <p:nvSpPr>
            <p:cNvPr id="179" name="Oval 178"/>
            <p:cNvSpPr/>
            <p:nvPr/>
          </p:nvSpPr>
          <p:spPr bwMode="auto">
            <a:xfrm>
              <a:off x="10059253" y="2569272"/>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dirty="0">
                <a:solidFill>
                  <a:srgbClr val="000000"/>
                </a:solidFill>
                <a:latin typeface="Arial" charset="0"/>
                <a:ea typeface="SimSun" pitchFamily="2" charset="-122"/>
              </a:endParaRPr>
            </a:p>
          </p:txBody>
        </p:sp>
        <p:sp>
          <p:nvSpPr>
            <p:cNvPr id="180" name="Oval 179"/>
            <p:cNvSpPr/>
            <p:nvPr/>
          </p:nvSpPr>
          <p:spPr bwMode="auto">
            <a:xfrm>
              <a:off x="10059253" y="3191572"/>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grpSp>
          <p:nvGrpSpPr>
            <p:cNvPr id="181" name="Group 81"/>
            <p:cNvGrpSpPr/>
            <p:nvPr/>
          </p:nvGrpSpPr>
          <p:grpSpPr>
            <a:xfrm>
              <a:off x="11006093" y="2859504"/>
              <a:ext cx="99579" cy="285901"/>
              <a:chOff x="3188698" y="4757259"/>
              <a:chExt cx="350302" cy="1005750"/>
            </a:xfrm>
          </p:grpSpPr>
          <p:sp>
            <p:nvSpPr>
              <p:cNvPr id="188" name="Rectangle 82"/>
              <p:cNvSpPr/>
              <p:nvPr/>
            </p:nvSpPr>
            <p:spPr bwMode="auto">
              <a:xfrm>
                <a:off x="3188698" y="4757259"/>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189" name="Rectangle 83"/>
              <p:cNvSpPr/>
              <p:nvPr/>
            </p:nvSpPr>
            <p:spPr bwMode="auto">
              <a:xfrm>
                <a:off x="3188698" y="5043160"/>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190" name="Rectangle 84"/>
              <p:cNvSpPr/>
              <p:nvPr/>
            </p:nvSpPr>
            <p:spPr bwMode="auto">
              <a:xfrm>
                <a:off x="3188698" y="5329061"/>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191" name="Rectangle 85"/>
              <p:cNvSpPr/>
              <p:nvPr/>
            </p:nvSpPr>
            <p:spPr bwMode="auto">
              <a:xfrm>
                <a:off x="3188698" y="5614962"/>
                <a:ext cx="350302" cy="148047"/>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grpSp>
        <p:sp>
          <p:nvSpPr>
            <p:cNvPr id="182" name="Oval 181"/>
            <p:cNvSpPr/>
            <p:nvPr/>
          </p:nvSpPr>
          <p:spPr bwMode="auto">
            <a:xfrm>
              <a:off x="10906514" y="2578797"/>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dirty="0">
                <a:solidFill>
                  <a:srgbClr val="000000"/>
                </a:solidFill>
                <a:latin typeface="Arial" charset="0"/>
                <a:ea typeface="SimSun" pitchFamily="2" charset="-122"/>
              </a:endParaRPr>
            </a:p>
          </p:txBody>
        </p:sp>
        <p:sp>
          <p:nvSpPr>
            <p:cNvPr id="183" name="Oval 182"/>
            <p:cNvSpPr/>
            <p:nvPr/>
          </p:nvSpPr>
          <p:spPr bwMode="auto">
            <a:xfrm>
              <a:off x="10906514" y="3201097"/>
              <a:ext cx="225016" cy="225016"/>
            </a:xfrm>
            <a:prstGeom prst="ellipse">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en-US" sz="900" b="1">
                <a:solidFill>
                  <a:srgbClr val="000000"/>
                </a:solidFill>
                <a:latin typeface="Arial" charset="0"/>
                <a:ea typeface="SimSun" pitchFamily="2" charset="-122"/>
              </a:endParaRPr>
            </a:p>
          </p:txBody>
        </p:sp>
        <p:sp>
          <p:nvSpPr>
            <p:cNvPr id="184" name="TextBox 120"/>
            <p:cNvSpPr txBox="1"/>
            <p:nvPr/>
          </p:nvSpPr>
          <p:spPr bwMode="auto">
            <a:xfrm>
              <a:off x="1687173" y="2588604"/>
              <a:ext cx="1750100" cy="758454"/>
            </a:xfrm>
            <a:prstGeom prst="rect">
              <a:avLst/>
            </a:prstGeom>
            <a:noFill/>
            <a:ln w="9525">
              <a:noFill/>
              <a:miter lim="800000"/>
              <a:headEnd/>
              <a:tailEnd/>
            </a:ln>
          </p:spPr>
          <p:txBody>
            <a:bodyPr wrap="none" lIns="80142" tIns="40070" rIns="80142" bIns="40070" rtlCol="0" anchor="ctr">
              <a:spAutoFit/>
            </a:bodyPr>
            <a:lstStyle/>
            <a:p>
              <a:pPr marL="342900" indent="-342900" algn="ctr" defTabSz="914400" eaLnBrk="0" fontAlgn="base" hangingPunct="0">
                <a:lnSpc>
                  <a:spcPct val="140000"/>
                </a:lnSpc>
                <a:spcBef>
                  <a:spcPct val="0"/>
                </a:spcBef>
                <a:spcAft>
                  <a:spcPct val="0"/>
                </a:spcAft>
                <a:buClr>
                  <a:srgbClr val="777777"/>
                </a:buClr>
                <a:buSzPct val="60000"/>
              </a:pPr>
              <a:r>
                <a:rPr lang="de-DE" sz="900" dirty="0">
                  <a:solidFill>
                    <a:srgbClr val="000000"/>
                  </a:solidFill>
                  <a:latin typeface="Tahoma" pitchFamily="34" charset="0"/>
                  <a:ea typeface="Tahoma" pitchFamily="34" charset="0"/>
                  <a:cs typeface="Tahoma" pitchFamily="34" charset="0"/>
                </a:rPr>
                <a:t>SD Card</a:t>
              </a:r>
              <a:endParaRPr lang="en-US" sz="900" dirty="0">
                <a:solidFill>
                  <a:srgbClr val="000000"/>
                </a:solidFill>
                <a:latin typeface="Tahoma" pitchFamily="34" charset="0"/>
                <a:ea typeface="Tahoma" pitchFamily="34" charset="0"/>
                <a:cs typeface="Tahoma" pitchFamily="34" charset="0"/>
              </a:endParaRPr>
            </a:p>
          </p:txBody>
        </p:sp>
        <p:grpSp>
          <p:nvGrpSpPr>
            <p:cNvPr id="185" name="组合 643"/>
            <p:cNvGrpSpPr/>
            <p:nvPr/>
          </p:nvGrpSpPr>
          <p:grpSpPr>
            <a:xfrm>
              <a:off x="3839173" y="2618838"/>
              <a:ext cx="188278" cy="184975"/>
              <a:chOff x="-587375" y="3082925"/>
              <a:chExt cx="452437" cy="444500"/>
            </a:xfrm>
            <a:solidFill>
              <a:srgbClr val="000000"/>
            </a:solidFill>
          </p:grpSpPr>
          <p:sp>
            <p:nvSpPr>
              <p:cNvPr id="186" name="Rectangle 6"/>
              <p:cNvSpPr>
                <a:spLocks noChangeArrowheads="1"/>
              </p:cNvSpPr>
              <p:nvPr/>
            </p:nvSpPr>
            <p:spPr bwMode="auto">
              <a:xfrm>
                <a:off x="-454025" y="3213100"/>
                <a:ext cx="182562" cy="184150"/>
              </a:xfrm>
              <a:prstGeom prst="rect">
                <a:avLst/>
              </a:prstGeom>
              <a:grpFill/>
              <a:ln w="9525">
                <a:no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defRPr/>
                </a:pPr>
                <a:endParaRPr lang="zh-CN" altLang="en-US" sz="900" kern="0" dirty="0">
                  <a:solidFill>
                    <a:srgbClr val="C00000"/>
                  </a:solidFill>
                </a:endParaRPr>
              </a:p>
            </p:txBody>
          </p:sp>
          <p:sp>
            <p:nvSpPr>
              <p:cNvPr id="187" name="Freeform 7"/>
              <p:cNvSpPr>
                <a:spLocks noEditPoints="1"/>
              </p:cNvSpPr>
              <p:nvPr/>
            </p:nvSpPr>
            <p:spPr bwMode="auto">
              <a:xfrm>
                <a:off x="-587375" y="3082925"/>
                <a:ext cx="452437" cy="444500"/>
              </a:xfrm>
              <a:custGeom>
                <a:avLst/>
                <a:gdLst/>
                <a:ahLst/>
                <a:cxnLst>
                  <a:cxn ang="0">
                    <a:pos x="3607" y="2525"/>
                  </a:cxn>
                  <a:cxn ang="0">
                    <a:pos x="12779" y="2555"/>
                  </a:cxn>
                  <a:cxn ang="0">
                    <a:pos x="13040" y="2666"/>
                  </a:cxn>
                  <a:cxn ang="0">
                    <a:pos x="13256" y="2843"/>
                  </a:cxn>
                  <a:cxn ang="0">
                    <a:pos x="13412" y="3076"/>
                  </a:cxn>
                  <a:cxn ang="0">
                    <a:pos x="13498" y="3348"/>
                  </a:cxn>
                  <a:cxn ang="0">
                    <a:pos x="13504" y="12518"/>
                  </a:cxn>
                  <a:cxn ang="0">
                    <a:pos x="13433" y="12797"/>
                  </a:cxn>
                  <a:cxn ang="0">
                    <a:pos x="13286" y="13037"/>
                  </a:cxn>
                  <a:cxn ang="0">
                    <a:pos x="13079" y="13225"/>
                  </a:cxn>
                  <a:cxn ang="0">
                    <a:pos x="12824" y="13347"/>
                  </a:cxn>
                  <a:cxn ang="0">
                    <a:pos x="12537" y="13391"/>
                  </a:cxn>
                  <a:cxn ang="0">
                    <a:pos x="3365" y="13360"/>
                  </a:cxn>
                  <a:cxn ang="0">
                    <a:pos x="3104" y="13251"/>
                  </a:cxn>
                  <a:cxn ang="0">
                    <a:pos x="2889" y="13072"/>
                  </a:cxn>
                  <a:cxn ang="0">
                    <a:pos x="2731" y="12840"/>
                  </a:cxn>
                  <a:cxn ang="0">
                    <a:pos x="2646" y="12567"/>
                  </a:cxn>
                  <a:cxn ang="0">
                    <a:pos x="2640" y="3397"/>
                  </a:cxn>
                  <a:cxn ang="0">
                    <a:pos x="2712" y="3119"/>
                  </a:cxn>
                  <a:cxn ang="0">
                    <a:pos x="2858" y="2879"/>
                  </a:cxn>
                  <a:cxn ang="0">
                    <a:pos x="3064" y="2691"/>
                  </a:cxn>
                  <a:cxn ang="0">
                    <a:pos x="3319" y="2568"/>
                  </a:cxn>
                  <a:cxn ang="0">
                    <a:pos x="3607" y="2525"/>
                  </a:cxn>
                  <a:cxn ang="0">
                    <a:pos x="12050" y="3336"/>
                  </a:cxn>
                  <a:cxn ang="0">
                    <a:pos x="12278" y="3421"/>
                  </a:cxn>
                  <a:cxn ang="0">
                    <a:pos x="12469" y="3563"/>
                  </a:cxn>
                  <a:cxn ang="0">
                    <a:pos x="12612" y="3754"/>
                  </a:cxn>
                  <a:cxn ang="0">
                    <a:pos x="12696" y="3983"/>
                  </a:cxn>
                  <a:cxn ang="0">
                    <a:pos x="12712" y="11809"/>
                  </a:cxn>
                  <a:cxn ang="0">
                    <a:pos x="12663" y="12051"/>
                  </a:cxn>
                  <a:cxn ang="0">
                    <a:pos x="12547" y="12262"/>
                  </a:cxn>
                  <a:cxn ang="0">
                    <a:pos x="12379" y="12431"/>
                  </a:cxn>
                  <a:cxn ang="0">
                    <a:pos x="12168" y="12546"/>
                  </a:cxn>
                  <a:cxn ang="0">
                    <a:pos x="11926" y="12595"/>
                  </a:cxn>
                  <a:cxn ang="0">
                    <a:pos x="4094" y="12579"/>
                  </a:cxn>
                  <a:cxn ang="0">
                    <a:pos x="3865" y="12496"/>
                  </a:cxn>
                  <a:cxn ang="0">
                    <a:pos x="3674" y="12353"/>
                  </a:cxn>
                  <a:cxn ang="0">
                    <a:pos x="3531" y="12162"/>
                  </a:cxn>
                  <a:cxn ang="0">
                    <a:pos x="3448" y="11934"/>
                  </a:cxn>
                  <a:cxn ang="0">
                    <a:pos x="3432" y="4106"/>
                  </a:cxn>
                  <a:cxn ang="0">
                    <a:pos x="3482" y="3865"/>
                  </a:cxn>
                  <a:cxn ang="0">
                    <a:pos x="3596" y="3654"/>
                  </a:cxn>
                  <a:cxn ang="0">
                    <a:pos x="3765" y="3485"/>
                  </a:cxn>
                  <a:cxn ang="0">
                    <a:pos x="3976" y="3370"/>
                  </a:cxn>
                  <a:cxn ang="0">
                    <a:pos x="4219" y="3320"/>
                  </a:cxn>
                  <a:cxn ang="0">
                    <a:pos x="3942" y="14186"/>
                  </a:cxn>
                  <a:cxn ang="0">
                    <a:pos x="7548" y="14186"/>
                  </a:cxn>
                  <a:cxn ang="0">
                    <a:pos x="10346" y="14186"/>
                  </a:cxn>
                  <a:cxn ang="0">
                    <a:pos x="12149" y="15960"/>
                  </a:cxn>
                  <a:cxn ang="0">
                    <a:pos x="0" y="3857"/>
                  </a:cxn>
                  <a:cxn ang="0">
                    <a:pos x="1775" y="5659"/>
                  </a:cxn>
                  <a:cxn ang="0">
                    <a:pos x="1775" y="9262"/>
                  </a:cxn>
                  <a:cxn ang="0">
                    <a:pos x="1775" y="12059"/>
                  </a:cxn>
                  <a:cxn ang="0">
                    <a:pos x="14470" y="4852"/>
                  </a:cxn>
                  <a:cxn ang="0">
                    <a:pos x="14470" y="5659"/>
                  </a:cxn>
                  <a:cxn ang="0">
                    <a:pos x="16245" y="7460"/>
                  </a:cxn>
                  <a:cxn ang="0">
                    <a:pos x="16245" y="11063"/>
                  </a:cxn>
                  <a:cxn ang="0">
                    <a:pos x="4938" y="0"/>
                  </a:cxn>
                  <a:cxn ang="0">
                    <a:pos x="6741" y="1774"/>
                  </a:cxn>
                  <a:cxn ang="0">
                    <a:pos x="7548" y="1774"/>
                  </a:cxn>
                  <a:cxn ang="0">
                    <a:pos x="9351" y="0"/>
                  </a:cxn>
                </a:cxnLst>
                <a:rect l="0" t="0" r="r" b="b"/>
                <a:pathLst>
                  <a:path w="16245" h="15960">
                    <a:moveTo>
                      <a:pt x="11153" y="0"/>
                    </a:moveTo>
                    <a:lnTo>
                      <a:pt x="12149" y="0"/>
                    </a:lnTo>
                    <a:lnTo>
                      <a:pt x="12149" y="1774"/>
                    </a:lnTo>
                    <a:lnTo>
                      <a:pt x="11153" y="1774"/>
                    </a:lnTo>
                    <a:lnTo>
                      <a:pt x="11153" y="0"/>
                    </a:lnTo>
                    <a:close/>
                    <a:moveTo>
                      <a:pt x="3607" y="2525"/>
                    </a:moveTo>
                    <a:lnTo>
                      <a:pt x="12537" y="2525"/>
                    </a:lnTo>
                    <a:lnTo>
                      <a:pt x="12586" y="2526"/>
                    </a:lnTo>
                    <a:lnTo>
                      <a:pt x="12636" y="2530"/>
                    </a:lnTo>
                    <a:lnTo>
                      <a:pt x="12684" y="2536"/>
                    </a:lnTo>
                    <a:lnTo>
                      <a:pt x="12732" y="2544"/>
                    </a:lnTo>
                    <a:lnTo>
                      <a:pt x="12779" y="2555"/>
                    </a:lnTo>
                    <a:lnTo>
                      <a:pt x="12824" y="2568"/>
                    </a:lnTo>
                    <a:lnTo>
                      <a:pt x="12870" y="2583"/>
                    </a:lnTo>
                    <a:lnTo>
                      <a:pt x="12914" y="2601"/>
                    </a:lnTo>
                    <a:lnTo>
                      <a:pt x="12957" y="2621"/>
                    </a:lnTo>
                    <a:lnTo>
                      <a:pt x="12999" y="2642"/>
                    </a:lnTo>
                    <a:lnTo>
                      <a:pt x="13040" y="2666"/>
                    </a:lnTo>
                    <a:lnTo>
                      <a:pt x="13079" y="2691"/>
                    </a:lnTo>
                    <a:lnTo>
                      <a:pt x="13117" y="2718"/>
                    </a:lnTo>
                    <a:lnTo>
                      <a:pt x="13154" y="2747"/>
                    </a:lnTo>
                    <a:lnTo>
                      <a:pt x="13189" y="2777"/>
                    </a:lnTo>
                    <a:lnTo>
                      <a:pt x="13223" y="2810"/>
                    </a:lnTo>
                    <a:lnTo>
                      <a:pt x="13256" y="2843"/>
                    </a:lnTo>
                    <a:lnTo>
                      <a:pt x="13286" y="2879"/>
                    </a:lnTo>
                    <a:lnTo>
                      <a:pt x="13315" y="2916"/>
                    </a:lnTo>
                    <a:lnTo>
                      <a:pt x="13342" y="2954"/>
                    </a:lnTo>
                    <a:lnTo>
                      <a:pt x="13368" y="2993"/>
                    </a:lnTo>
                    <a:lnTo>
                      <a:pt x="13391" y="3034"/>
                    </a:lnTo>
                    <a:lnTo>
                      <a:pt x="13412" y="3076"/>
                    </a:lnTo>
                    <a:lnTo>
                      <a:pt x="13433" y="3119"/>
                    </a:lnTo>
                    <a:lnTo>
                      <a:pt x="13450" y="3163"/>
                    </a:lnTo>
                    <a:lnTo>
                      <a:pt x="13465" y="3208"/>
                    </a:lnTo>
                    <a:lnTo>
                      <a:pt x="13478" y="3254"/>
                    </a:lnTo>
                    <a:lnTo>
                      <a:pt x="13489" y="3301"/>
                    </a:lnTo>
                    <a:lnTo>
                      <a:pt x="13498" y="3348"/>
                    </a:lnTo>
                    <a:lnTo>
                      <a:pt x="13504" y="3397"/>
                    </a:lnTo>
                    <a:lnTo>
                      <a:pt x="13508" y="3447"/>
                    </a:lnTo>
                    <a:lnTo>
                      <a:pt x="13509" y="3496"/>
                    </a:lnTo>
                    <a:lnTo>
                      <a:pt x="13509" y="12420"/>
                    </a:lnTo>
                    <a:lnTo>
                      <a:pt x="13508" y="12469"/>
                    </a:lnTo>
                    <a:lnTo>
                      <a:pt x="13504" y="12518"/>
                    </a:lnTo>
                    <a:lnTo>
                      <a:pt x="13498" y="12567"/>
                    </a:lnTo>
                    <a:lnTo>
                      <a:pt x="13489" y="12615"/>
                    </a:lnTo>
                    <a:lnTo>
                      <a:pt x="13478" y="12662"/>
                    </a:lnTo>
                    <a:lnTo>
                      <a:pt x="13465" y="12708"/>
                    </a:lnTo>
                    <a:lnTo>
                      <a:pt x="13450" y="12753"/>
                    </a:lnTo>
                    <a:lnTo>
                      <a:pt x="13433" y="12797"/>
                    </a:lnTo>
                    <a:lnTo>
                      <a:pt x="13412" y="12840"/>
                    </a:lnTo>
                    <a:lnTo>
                      <a:pt x="13391" y="12881"/>
                    </a:lnTo>
                    <a:lnTo>
                      <a:pt x="13368" y="12923"/>
                    </a:lnTo>
                    <a:lnTo>
                      <a:pt x="13342" y="12962"/>
                    </a:lnTo>
                    <a:lnTo>
                      <a:pt x="13315" y="13000"/>
                    </a:lnTo>
                    <a:lnTo>
                      <a:pt x="13286" y="13037"/>
                    </a:lnTo>
                    <a:lnTo>
                      <a:pt x="13256" y="13072"/>
                    </a:lnTo>
                    <a:lnTo>
                      <a:pt x="13223" y="13106"/>
                    </a:lnTo>
                    <a:lnTo>
                      <a:pt x="13189" y="13138"/>
                    </a:lnTo>
                    <a:lnTo>
                      <a:pt x="13154" y="13169"/>
                    </a:lnTo>
                    <a:lnTo>
                      <a:pt x="13117" y="13198"/>
                    </a:lnTo>
                    <a:lnTo>
                      <a:pt x="13079" y="13225"/>
                    </a:lnTo>
                    <a:lnTo>
                      <a:pt x="13040" y="13251"/>
                    </a:lnTo>
                    <a:lnTo>
                      <a:pt x="12999" y="13274"/>
                    </a:lnTo>
                    <a:lnTo>
                      <a:pt x="12957" y="13295"/>
                    </a:lnTo>
                    <a:lnTo>
                      <a:pt x="12914" y="13315"/>
                    </a:lnTo>
                    <a:lnTo>
                      <a:pt x="12870" y="13332"/>
                    </a:lnTo>
                    <a:lnTo>
                      <a:pt x="12824" y="13347"/>
                    </a:lnTo>
                    <a:lnTo>
                      <a:pt x="12779" y="13360"/>
                    </a:lnTo>
                    <a:lnTo>
                      <a:pt x="12732" y="13372"/>
                    </a:lnTo>
                    <a:lnTo>
                      <a:pt x="12684" y="13380"/>
                    </a:lnTo>
                    <a:lnTo>
                      <a:pt x="12636" y="13387"/>
                    </a:lnTo>
                    <a:lnTo>
                      <a:pt x="12586" y="13390"/>
                    </a:lnTo>
                    <a:lnTo>
                      <a:pt x="12537" y="13391"/>
                    </a:lnTo>
                    <a:lnTo>
                      <a:pt x="3607" y="13391"/>
                    </a:lnTo>
                    <a:lnTo>
                      <a:pt x="3558" y="13390"/>
                    </a:lnTo>
                    <a:lnTo>
                      <a:pt x="3509" y="13387"/>
                    </a:lnTo>
                    <a:lnTo>
                      <a:pt x="3460" y="13380"/>
                    </a:lnTo>
                    <a:lnTo>
                      <a:pt x="3412" y="13372"/>
                    </a:lnTo>
                    <a:lnTo>
                      <a:pt x="3365" y="13360"/>
                    </a:lnTo>
                    <a:lnTo>
                      <a:pt x="3319" y="13347"/>
                    </a:lnTo>
                    <a:lnTo>
                      <a:pt x="3273" y="13332"/>
                    </a:lnTo>
                    <a:lnTo>
                      <a:pt x="3230" y="13315"/>
                    </a:lnTo>
                    <a:lnTo>
                      <a:pt x="3187" y="13295"/>
                    </a:lnTo>
                    <a:lnTo>
                      <a:pt x="3144" y="13274"/>
                    </a:lnTo>
                    <a:lnTo>
                      <a:pt x="3104" y="13251"/>
                    </a:lnTo>
                    <a:lnTo>
                      <a:pt x="3064" y="13225"/>
                    </a:lnTo>
                    <a:lnTo>
                      <a:pt x="3027" y="13198"/>
                    </a:lnTo>
                    <a:lnTo>
                      <a:pt x="2990" y="13169"/>
                    </a:lnTo>
                    <a:lnTo>
                      <a:pt x="2955" y="13138"/>
                    </a:lnTo>
                    <a:lnTo>
                      <a:pt x="2921" y="13106"/>
                    </a:lnTo>
                    <a:lnTo>
                      <a:pt x="2889" y="13072"/>
                    </a:lnTo>
                    <a:lnTo>
                      <a:pt x="2858" y="13037"/>
                    </a:lnTo>
                    <a:lnTo>
                      <a:pt x="2829" y="13000"/>
                    </a:lnTo>
                    <a:lnTo>
                      <a:pt x="2801" y="12962"/>
                    </a:lnTo>
                    <a:lnTo>
                      <a:pt x="2776" y="12923"/>
                    </a:lnTo>
                    <a:lnTo>
                      <a:pt x="2753" y="12881"/>
                    </a:lnTo>
                    <a:lnTo>
                      <a:pt x="2731" y="12840"/>
                    </a:lnTo>
                    <a:lnTo>
                      <a:pt x="2712" y="12797"/>
                    </a:lnTo>
                    <a:lnTo>
                      <a:pt x="2694" y="12753"/>
                    </a:lnTo>
                    <a:lnTo>
                      <a:pt x="2678" y="12708"/>
                    </a:lnTo>
                    <a:lnTo>
                      <a:pt x="2665" y="12662"/>
                    </a:lnTo>
                    <a:lnTo>
                      <a:pt x="2655" y="12615"/>
                    </a:lnTo>
                    <a:lnTo>
                      <a:pt x="2646" y="12567"/>
                    </a:lnTo>
                    <a:lnTo>
                      <a:pt x="2640" y="12518"/>
                    </a:lnTo>
                    <a:lnTo>
                      <a:pt x="2637" y="12469"/>
                    </a:lnTo>
                    <a:lnTo>
                      <a:pt x="2635" y="12420"/>
                    </a:lnTo>
                    <a:lnTo>
                      <a:pt x="2635" y="3496"/>
                    </a:lnTo>
                    <a:lnTo>
                      <a:pt x="2637" y="3447"/>
                    </a:lnTo>
                    <a:lnTo>
                      <a:pt x="2640" y="3397"/>
                    </a:lnTo>
                    <a:lnTo>
                      <a:pt x="2646" y="3348"/>
                    </a:lnTo>
                    <a:lnTo>
                      <a:pt x="2655" y="3301"/>
                    </a:lnTo>
                    <a:lnTo>
                      <a:pt x="2665" y="3254"/>
                    </a:lnTo>
                    <a:lnTo>
                      <a:pt x="2678" y="3208"/>
                    </a:lnTo>
                    <a:lnTo>
                      <a:pt x="2694" y="3163"/>
                    </a:lnTo>
                    <a:lnTo>
                      <a:pt x="2712" y="3119"/>
                    </a:lnTo>
                    <a:lnTo>
                      <a:pt x="2731" y="3076"/>
                    </a:lnTo>
                    <a:lnTo>
                      <a:pt x="2753" y="3034"/>
                    </a:lnTo>
                    <a:lnTo>
                      <a:pt x="2776" y="2993"/>
                    </a:lnTo>
                    <a:lnTo>
                      <a:pt x="2801" y="2954"/>
                    </a:lnTo>
                    <a:lnTo>
                      <a:pt x="2829" y="2916"/>
                    </a:lnTo>
                    <a:lnTo>
                      <a:pt x="2858" y="2879"/>
                    </a:lnTo>
                    <a:lnTo>
                      <a:pt x="2889" y="2843"/>
                    </a:lnTo>
                    <a:lnTo>
                      <a:pt x="2921" y="2810"/>
                    </a:lnTo>
                    <a:lnTo>
                      <a:pt x="2955" y="2777"/>
                    </a:lnTo>
                    <a:lnTo>
                      <a:pt x="2990" y="2747"/>
                    </a:lnTo>
                    <a:lnTo>
                      <a:pt x="3027" y="2718"/>
                    </a:lnTo>
                    <a:lnTo>
                      <a:pt x="3064" y="2691"/>
                    </a:lnTo>
                    <a:lnTo>
                      <a:pt x="3104" y="2666"/>
                    </a:lnTo>
                    <a:lnTo>
                      <a:pt x="3144" y="2642"/>
                    </a:lnTo>
                    <a:lnTo>
                      <a:pt x="3187" y="2621"/>
                    </a:lnTo>
                    <a:lnTo>
                      <a:pt x="3230" y="2601"/>
                    </a:lnTo>
                    <a:lnTo>
                      <a:pt x="3273" y="2583"/>
                    </a:lnTo>
                    <a:lnTo>
                      <a:pt x="3319" y="2568"/>
                    </a:lnTo>
                    <a:lnTo>
                      <a:pt x="3365" y="2555"/>
                    </a:lnTo>
                    <a:lnTo>
                      <a:pt x="3412" y="2544"/>
                    </a:lnTo>
                    <a:lnTo>
                      <a:pt x="3460" y="2536"/>
                    </a:lnTo>
                    <a:lnTo>
                      <a:pt x="3509" y="2530"/>
                    </a:lnTo>
                    <a:lnTo>
                      <a:pt x="3558" y="2526"/>
                    </a:lnTo>
                    <a:lnTo>
                      <a:pt x="3607" y="2525"/>
                    </a:lnTo>
                    <a:close/>
                    <a:moveTo>
                      <a:pt x="4261" y="3319"/>
                    </a:moveTo>
                    <a:lnTo>
                      <a:pt x="11883" y="3319"/>
                    </a:lnTo>
                    <a:lnTo>
                      <a:pt x="11926" y="3320"/>
                    </a:lnTo>
                    <a:lnTo>
                      <a:pt x="11967" y="3324"/>
                    </a:lnTo>
                    <a:lnTo>
                      <a:pt x="12009" y="3329"/>
                    </a:lnTo>
                    <a:lnTo>
                      <a:pt x="12050" y="3336"/>
                    </a:lnTo>
                    <a:lnTo>
                      <a:pt x="12090" y="3345"/>
                    </a:lnTo>
                    <a:lnTo>
                      <a:pt x="12129" y="3357"/>
                    </a:lnTo>
                    <a:lnTo>
                      <a:pt x="12168" y="3370"/>
                    </a:lnTo>
                    <a:lnTo>
                      <a:pt x="12205" y="3385"/>
                    </a:lnTo>
                    <a:lnTo>
                      <a:pt x="12242" y="3402"/>
                    </a:lnTo>
                    <a:lnTo>
                      <a:pt x="12278" y="3421"/>
                    </a:lnTo>
                    <a:lnTo>
                      <a:pt x="12313" y="3440"/>
                    </a:lnTo>
                    <a:lnTo>
                      <a:pt x="12346" y="3462"/>
                    </a:lnTo>
                    <a:lnTo>
                      <a:pt x="12379" y="3485"/>
                    </a:lnTo>
                    <a:lnTo>
                      <a:pt x="12410" y="3510"/>
                    </a:lnTo>
                    <a:lnTo>
                      <a:pt x="12441" y="3535"/>
                    </a:lnTo>
                    <a:lnTo>
                      <a:pt x="12469" y="3563"/>
                    </a:lnTo>
                    <a:lnTo>
                      <a:pt x="12496" y="3592"/>
                    </a:lnTo>
                    <a:lnTo>
                      <a:pt x="12523" y="3622"/>
                    </a:lnTo>
                    <a:lnTo>
                      <a:pt x="12547" y="3654"/>
                    </a:lnTo>
                    <a:lnTo>
                      <a:pt x="12571" y="3686"/>
                    </a:lnTo>
                    <a:lnTo>
                      <a:pt x="12592" y="3720"/>
                    </a:lnTo>
                    <a:lnTo>
                      <a:pt x="12612" y="3754"/>
                    </a:lnTo>
                    <a:lnTo>
                      <a:pt x="12630" y="3791"/>
                    </a:lnTo>
                    <a:lnTo>
                      <a:pt x="12648" y="3827"/>
                    </a:lnTo>
                    <a:lnTo>
                      <a:pt x="12663" y="3865"/>
                    </a:lnTo>
                    <a:lnTo>
                      <a:pt x="12676" y="3903"/>
                    </a:lnTo>
                    <a:lnTo>
                      <a:pt x="12687" y="3942"/>
                    </a:lnTo>
                    <a:lnTo>
                      <a:pt x="12696" y="3983"/>
                    </a:lnTo>
                    <a:lnTo>
                      <a:pt x="12704" y="4023"/>
                    </a:lnTo>
                    <a:lnTo>
                      <a:pt x="12709" y="4065"/>
                    </a:lnTo>
                    <a:lnTo>
                      <a:pt x="12712" y="4106"/>
                    </a:lnTo>
                    <a:lnTo>
                      <a:pt x="12714" y="4149"/>
                    </a:lnTo>
                    <a:lnTo>
                      <a:pt x="12714" y="11766"/>
                    </a:lnTo>
                    <a:lnTo>
                      <a:pt x="12712" y="11809"/>
                    </a:lnTo>
                    <a:lnTo>
                      <a:pt x="12709" y="11852"/>
                    </a:lnTo>
                    <a:lnTo>
                      <a:pt x="12704" y="11893"/>
                    </a:lnTo>
                    <a:lnTo>
                      <a:pt x="12696" y="11934"/>
                    </a:lnTo>
                    <a:lnTo>
                      <a:pt x="12687" y="11973"/>
                    </a:lnTo>
                    <a:lnTo>
                      <a:pt x="12676" y="12013"/>
                    </a:lnTo>
                    <a:lnTo>
                      <a:pt x="12663" y="12051"/>
                    </a:lnTo>
                    <a:lnTo>
                      <a:pt x="12648" y="12089"/>
                    </a:lnTo>
                    <a:lnTo>
                      <a:pt x="12630" y="12126"/>
                    </a:lnTo>
                    <a:lnTo>
                      <a:pt x="12612" y="12162"/>
                    </a:lnTo>
                    <a:lnTo>
                      <a:pt x="12592" y="12197"/>
                    </a:lnTo>
                    <a:lnTo>
                      <a:pt x="12571" y="12230"/>
                    </a:lnTo>
                    <a:lnTo>
                      <a:pt x="12547" y="12262"/>
                    </a:lnTo>
                    <a:lnTo>
                      <a:pt x="12523" y="12294"/>
                    </a:lnTo>
                    <a:lnTo>
                      <a:pt x="12496" y="12323"/>
                    </a:lnTo>
                    <a:lnTo>
                      <a:pt x="12469" y="12353"/>
                    </a:lnTo>
                    <a:lnTo>
                      <a:pt x="12441" y="12380"/>
                    </a:lnTo>
                    <a:lnTo>
                      <a:pt x="12410" y="12407"/>
                    </a:lnTo>
                    <a:lnTo>
                      <a:pt x="12379" y="12431"/>
                    </a:lnTo>
                    <a:lnTo>
                      <a:pt x="12346" y="12454"/>
                    </a:lnTo>
                    <a:lnTo>
                      <a:pt x="12313" y="12476"/>
                    </a:lnTo>
                    <a:lnTo>
                      <a:pt x="12278" y="12496"/>
                    </a:lnTo>
                    <a:lnTo>
                      <a:pt x="12242" y="12514"/>
                    </a:lnTo>
                    <a:lnTo>
                      <a:pt x="12205" y="12530"/>
                    </a:lnTo>
                    <a:lnTo>
                      <a:pt x="12168" y="12546"/>
                    </a:lnTo>
                    <a:lnTo>
                      <a:pt x="12129" y="12559"/>
                    </a:lnTo>
                    <a:lnTo>
                      <a:pt x="12090" y="12570"/>
                    </a:lnTo>
                    <a:lnTo>
                      <a:pt x="12050" y="12579"/>
                    </a:lnTo>
                    <a:lnTo>
                      <a:pt x="12009" y="12587"/>
                    </a:lnTo>
                    <a:lnTo>
                      <a:pt x="11967" y="12592"/>
                    </a:lnTo>
                    <a:lnTo>
                      <a:pt x="11926" y="12595"/>
                    </a:lnTo>
                    <a:lnTo>
                      <a:pt x="11883" y="12596"/>
                    </a:lnTo>
                    <a:lnTo>
                      <a:pt x="4261" y="12596"/>
                    </a:lnTo>
                    <a:lnTo>
                      <a:pt x="4219" y="12595"/>
                    </a:lnTo>
                    <a:lnTo>
                      <a:pt x="4176" y="12592"/>
                    </a:lnTo>
                    <a:lnTo>
                      <a:pt x="4134" y="12587"/>
                    </a:lnTo>
                    <a:lnTo>
                      <a:pt x="4094" y="12579"/>
                    </a:lnTo>
                    <a:lnTo>
                      <a:pt x="4054" y="12570"/>
                    </a:lnTo>
                    <a:lnTo>
                      <a:pt x="4015" y="12559"/>
                    </a:lnTo>
                    <a:lnTo>
                      <a:pt x="3976" y="12546"/>
                    </a:lnTo>
                    <a:lnTo>
                      <a:pt x="3938" y="12530"/>
                    </a:lnTo>
                    <a:lnTo>
                      <a:pt x="3902" y="12514"/>
                    </a:lnTo>
                    <a:lnTo>
                      <a:pt x="3865" y="12496"/>
                    </a:lnTo>
                    <a:lnTo>
                      <a:pt x="3831" y="12476"/>
                    </a:lnTo>
                    <a:lnTo>
                      <a:pt x="3797" y="12454"/>
                    </a:lnTo>
                    <a:lnTo>
                      <a:pt x="3765" y="12431"/>
                    </a:lnTo>
                    <a:lnTo>
                      <a:pt x="3733" y="12407"/>
                    </a:lnTo>
                    <a:lnTo>
                      <a:pt x="3703" y="12380"/>
                    </a:lnTo>
                    <a:lnTo>
                      <a:pt x="3674" y="12353"/>
                    </a:lnTo>
                    <a:lnTo>
                      <a:pt x="3647" y="12323"/>
                    </a:lnTo>
                    <a:lnTo>
                      <a:pt x="3621" y="12294"/>
                    </a:lnTo>
                    <a:lnTo>
                      <a:pt x="3596" y="12262"/>
                    </a:lnTo>
                    <a:lnTo>
                      <a:pt x="3573" y="12230"/>
                    </a:lnTo>
                    <a:lnTo>
                      <a:pt x="3552" y="12197"/>
                    </a:lnTo>
                    <a:lnTo>
                      <a:pt x="3531" y="12162"/>
                    </a:lnTo>
                    <a:lnTo>
                      <a:pt x="3513" y="12126"/>
                    </a:lnTo>
                    <a:lnTo>
                      <a:pt x="3496" y="12089"/>
                    </a:lnTo>
                    <a:lnTo>
                      <a:pt x="3482" y="12051"/>
                    </a:lnTo>
                    <a:lnTo>
                      <a:pt x="3468" y="12013"/>
                    </a:lnTo>
                    <a:lnTo>
                      <a:pt x="3457" y="11973"/>
                    </a:lnTo>
                    <a:lnTo>
                      <a:pt x="3448" y="11934"/>
                    </a:lnTo>
                    <a:lnTo>
                      <a:pt x="3440" y="11893"/>
                    </a:lnTo>
                    <a:lnTo>
                      <a:pt x="3435" y="11852"/>
                    </a:lnTo>
                    <a:lnTo>
                      <a:pt x="3432" y="11809"/>
                    </a:lnTo>
                    <a:lnTo>
                      <a:pt x="3431" y="11766"/>
                    </a:lnTo>
                    <a:lnTo>
                      <a:pt x="3431" y="4149"/>
                    </a:lnTo>
                    <a:lnTo>
                      <a:pt x="3432" y="4106"/>
                    </a:lnTo>
                    <a:lnTo>
                      <a:pt x="3435" y="4065"/>
                    </a:lnTo>
                    <a:lnTo>
                      <a:pt x="3440" y="4023"/>
                    </a:lnTo>
                    <a:lnTo>
                      <a:pt x="3448" y="3983"/>
                    </a:lnTo>
                    <a:lnTo>
                      <a:pt x="3457" y="3942"/>
                    </a:lnTo>
                    <a:lnTo>
                      <a:pt x="3468" y="3903"/>
                    </a:lnTo>
                    <a:lnTo>
                      <a:pt x="3482" y="3865"/>
                    </a:lnTo>
                    <a:lnTo>
                      <a:pt x="3496" y="3827"/>
                    </a:lnTo>
                    <a:lnTo>
                      <a:pt x="3513" y="3791"/>
                    </a:lnTo>
                    <a:lnTo>
                      <a:pt x="3531" y="3754"/>
                    </a:lnTo>
                    <a:lnTo>
                      <a:pt x="3552" y="3720"/>
                    </a:lnTo>
                    <a:lnTo>
                      <a:pt x="3573" y="3686"/>
                    </a:lnTo>
                    <a:lnTo>
                      <a:pt x="3596" y="3654"/>
                    </a:lnTo>
                    <a:lnTo>
                      <a:pt x="3621" y="3622"/>
                    </a:lnTo>
                    <a:lnTo>
                      <a:pt x="3647" y="3592"/>
                    </a:lnTo>
                    <a:lnTo>
                      <a:pt x="3674" y="3563"/>
                    </a:lnTo>
                    <a:lnTo>
                      <a:pt x="3703" y="3535"/>
                    </a:lnTo>
                    <a:lnTo>
                      <a:pt x="3733" y="3510"/>
                    </a:lnTo>
                    <a:lnTo>
                      <a:pt x="3765" y="3485"/>
                    </a:lnTo>
                    <a:lnTo>
                      <a:pt x="3797" y="3462"/>
                    </a:lnTo>
                    <a:lnTo>
                      <a:pt x="3831" y="3440"/>
                    </a:lnTo>
                    <a:lnTo>
                      <a:pt x="3865" y="3421"/>
                    </a:lnTo>
                    <a:lnTo>
                      <a:pt x="3902" y="3402"/>
                    </a:lnTo>
                    <a:lnTo>
                      <a:pt x="3938" y="3385"/>
                    </a:lnTo>
                    <a:lnTo>
                      <a:pt x="3976" y="3370"/>
                    </a:lnTo>
                    <a:lnTo>
                      <a:pt x="4015" y="3357"/>
                    </a:lnTo>
                    <a:lnTo>
                      <a:pt x="4054" y="3345"/>
                    </a:lnTo>
                    <a:lnTo>
                      <a:pt x="4094" y="3336"/>
                    </a:lnTo>
                    <a:lnTo>
                      <a:pt x="4134" y="3329"/>
                    </a:lnTo>
                    <a:lnTo>
                      <a:pt x="4176" y="3324"/>
                    </a:lnTo>
                    <a:lnTo>
                      <a:pt x="4219" y="3320"/>
                    </a:lnTo>
                    <a:lnTo>
                      <a:pt x="4261" y="3319"/>
                    </a:lnTo>
                    <a:close/>
                    <a:moveTo>
                      <a:pt x="3942" y="14186"/>
                    </a:moveTo>
                    <a:lnTo>
                      <a:pt x="4938" y="14186"/>
                    </a:lnTo>
                    <a:lnTo>
                      <a:pt x="4938" y="15960"/>
                    </a:lnTo>
                    <a:lnTo>
                      <a:pt x="3942" y="15960"/>
                    </a:lnTo>
                    <a:lnTo>
                      <a:pt x="3942" y="14186"/>
                    </a:lnTo>
                    <a:close/>
                    <a:moveTo>
                      <a:pt x="5745" y="14186"/>
                    </a:moveTo>
                    <a:lnTo>
                      <a:pt x="6741" y="14186"/>
                    </a:lnTo>
                    <a:lnTo>
                      <a:pt x="6741" y="15960"/>
                    </a:lnTo>
                    <a:lnTo>
                      <a:pt x="5745" y="15960"/>
                    </a:lnTo>
                    <a:lnTo>
                      <a:pt x="5745" y="14186"/>
                    </a:lnTo>
                    <a:close/>
                    <a:moveTo>
                      <a:pt x="7548" y="14186"/>
                    </a:moveTo>
                    <a:lnTo>
                      <a:pt x="8544" y="14186"/>
                    </a:lnTo>
                    <a:lnTo>
                      <a:pt x="8544" y="15960"/>
                    </a:lnTo>
                    <a:lnTo>
                      <a:pt x="7548" y="15960"/>
                    </a:lnTo>
                    <a:lnTo>
                      <a:pt x="7548" y="14186"/>
                    </a:lnTo>
                    <a:close/>
                    <a:moveTo>
                      <a:pt x="9351" y="14186"/>
                    </a:moveTo>
                    <a:lnTo>
                      <a:pt x="10346" y="14186"/>
                    </a:lnTo>
                    <a:lnTo>
                      <a:pt x="10346" y="15960"/>
                    </a:lnTo>
                    <a:lnTo>
                      <a:pt x="9351" y="15960"/>
                    </a:lnTo>
                    <a:lnTo>
                      <a:pt x="9351" y="14186"/>
                    </a:lnTo>
                    <a:close/>
                    <a:moveTo>
                      <a:pt x="11153" y="14186"/>
                    </a:moveTo>
                    <a:lnTo>
                      <a:pt x="12149" y="14186"/>
                    </a:lnTo>
                    <a:lnTo>
                      <a:pt x="12149" y="15960"/>
                    </a:lnTo>
                    <a:lnTo>
                      <a:pt x="11153" y="15960"/>
                    </a:lnTo>
                    <a:lnTo>
                      <a:pt x="11153" y="14186"/>
                    </a:lnTo>
                    <a:close/>
                    <a:moveTo>
                      <a:pt x="1775" y="3857"/>
                    </a:moveTo>
                    <a:lnTo>
                      <a:pt x="1775" y="4852"/>
                    </a:lnTo>
                    <a:lnTo>
                      <a:pt x="0" y="4852"/>
                    </a:lnTo>
                    <a:lnTo>
                      <a:pt x="0" y="3857"/>
                    </a:lnTo>
                    <a:lnTo>
                      <a:pt x="1775" y="3857"/>
                    </a:lnTo>
                    <a:close/>
                    <a:moveTo>
                      <a:pt x="1775" y="5659"/>
                    </a:moveTo>
                    <a:lnTo>
                      <a:pt x="1775" y="6653"/>
                    </a:lnTo>
                    <a:lnTo>
                      <a:pt x="0" y="6653"/>
                    </a:lnTo>
                    <a:lnTo>
                      <a:pt x="0" y="5659"/>
                    </a:lnTo>
                    <a:lnTo>
                      <a:pt x="1775" y="5659"/>
                    </a:lnTo>
                    <a:close/>
                    <a:moveTo>
                      <a:pt x="1775" y="7460"/>
                    </a:moveTo>
                    <a:lnTo>
                      <a:pt x="1775" y="8455"/>
                    </a:lnTo>
                    <a:lnTo>
                      <a:pt x="0" y="8455"/>
                    </a:lnTo>
                    <a:lnTo>
                      <a:pt x="0" y="7460"/>
                    </a:lnTo>
                    <a:lnTo>
                      <a:pt x="1775" y="7460"/>
                    </a:lnTo>
                    <a:close/>
                    <a:moveTo>
                      <a:pt x="1775" y="9262"/>
                    </a:moveTo>
                    <a:lnTo>
                      <a:pt x="1775" y="10256"/>
                    </a:lnTo>
                    <a:lnTo>
                      <a:pt x="0" y="10256"/>
                    </a:lnTo>
                    <a:lnTo>
                      <a:pt x="0" y="9262"/>
                    </a:lnTo>
                    <a:lnTo>
                      <a:pt x="1775" y="9262"/>
                    </a:lnTo>
                    <a:close/>
                    <a:moveTo>
                      <a:pt x="1775" y="11063"/>
                    </a:moveTo>
                    <a:lnTo>
                      <a:pt x="1775" y="12059"/>
                    </a:lnTo>
                    <a:lnTo>
                      <a:pt x="0" y="12059"/>
                    </a:lnTo>
                    <a:lnTo>
                      <a:pt x="0" y="11063"/>
                    </a:lnTo>
                    <a:lnTo>
                      <a:pt x="1775" y="11063"/>
                    </a:lnTo>
                    <a:close/>
                    <a:moveTo>
                      <a:pt x="16245" y="3857"/>
                    </a:moveTo>
                    <a:lnTo>
                      <a:pt x="16245" y="4852"/>
                    </a:lnTo>
                    <a:lnTo>
                      <a:pt x="14470" y="4852"/>
                    </a:lnTo>
                    <a:lnTo>
                      <a:pt x="14470" y="3857"/>
                    </a:lnTo>
                    <a:lnTo>
                      <a:pt x="16245" y="3857"/>
                    </a:lnTo>
                    <a:close/>
                    <a:moveTo>
                      <a:pt x="16245" y="5659"/>
                    </a:moveTo>
                    <a:lnTo>
                      <a:pt x="16245" y="6653"/>
                    </a:lnTo>
                    <a:lnTo>
                      <a:pt x="14470" y="6653"/>
                    </a:lnTo>
                    <a:lnTo>
                      <a:pt x="14470" y="5659"/>
                    </a:lnTo>
                    <a:lnTo>
                      <a:pt x="16245" y="5659"/>
                    </a:lnTo>
                    <a:close/>
                    <a:moveTo>
                      <a:pt x="16245" y="7460"/>
                    </a:moveTo>
                    <a:lnTo>
                      <a:pt x="16245" y="8455"/>
                    </a:lnTo>
                    <a:lnTo>
                      <a:pt x="14470" y="8455"/>
                    </a:lnTo>
                    <a:lnTo>
                      <a:pt x="14470" y="7460"/>
                    </a:lnTo>
                    <a:lnTo>
                      <a:pt x="16245" y="7460"/>
                    </a:lnTo>
                    <a:close/>
                    <a:moveTo>
                      <a:pt x="16245" y="9262"/>
                    </a:moveTo>
                    <a:lnTo>
                      <a:pt x="16245" y="10256"/>
                    </a:lnTo>
                    <a:lnTo>
                      <a:pt x="14470" y="10256"/>
                    </a:lnTo>
                    <a:lnTo>
                      <a:pt x="14470" y="9262"/>
                    </a:lnTo>
                    <a:lnTo>
                      <a:pt x="16245" y="9262"/>
                    </a:lnTo>
                    <a:close/>
                    <a:moveTo>
                      <a:pt x="16245" y="11063"/>
                    </a:moveTo>
                    <a:lnTo>
                      <a:pt x="16245" y="12059"/>
                    </a:lnTo>
                    <a:lnTo>
                      <a:pt x="14470" y="12059"/>
                    </a:lnTo>
                    <a:lnTo>
                      <a:pt x="14470" y="11063"/>
                    </a:lnTo>
                    <a:lnTo>
                      <a:pt x="16245" y="11063"/>
                    </a:lnTo>
                    <a:close/>
                    <a:moveTo>
                      <a:pt x="3942" y="0"/>
                    </a:moveTo>
                    <a:lnTo>
                      <a:pt x="4938" y="0"/>
                    </a:lnTo>
                    <a:lnTo>
                      <a:pt x="4938" y="1774"/>
                    </a:lnTo>
                    <a:lnTo>
                      <a:pt x="3942" y="1774"/>
                    </a:lnTo>
                    <a:lnTo>
                      <a:pt x="3942" y="0"/>
                    </a:lnTo>
                    <a:close/>
                    <a:moveTo>
                      <a:pt x="5745" y="0"/>
                    </a:moveTo>
                    <a:lnTo>
                      <a:pt x="6741" y="0"/>
                    </a:lnTo>
                    <a:lnTo>
                      <a:pt x="6741" y="1774"/>
                    </a:lnTo>
                    <a:lnTo>
                      <a:pt x="5745" y="1774"/>
                    </a:lnTo>
                    <a:lnTo>
                      <a:pt x="5745" y="0"/>
                    </a:lnTo>
                    <a:close/>
                    <a:moveTo>
                      <a:pt x="7548" y="0"/>
                    </a:moveTo>
                    <a:lnTo>
                      <a:pt x="8544" y="0"/>
                    </a:lnTo>
                    <a:lnTo>
                      <a:pt x="8544" y="1774"/>
                    </a:lnTo>
                    <a:lnTo>
                      <a:pt x="7548" y="1774"/>
                    </a:lnTo>
                    <a:lnTo>
                      <a:pt x="7548" y="0"/>
                    </a:lnTo>
                    <a:close/>
                    <a:moveTo>
                      <a:pt x="9351" y="0"/>
                    </a:moveTo>
                    <a:lnTo>
                      <a:pt x="10346" y="0"/>
                    </a:lnTo>
                    <a:lnTo>
                      <a:pt x="10346" y="1774"/>
                    </a:lnTo>
                    <a:lnTo>
                      <a:pt x="9351" y="1774"/>
                    </a:lnTo>
                    <a:lnTo>
                      <a:pt x="935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defRPr/>
                </a:pPr>
                <a:endParaRPr lang="zh-CN" altLang="en-US" sz="900" kern="0">
                  <a:solidFill>
                    <a:srgbClr val="C00000"/>
                  </a:solidFill>
                </a:endParaRPr>
              </a:p>
            </p:txBody>
          </p:sp>
        </p:grpSp>
      </p:grpSp>
      <p:sp>
        <p:nvSpPr>
          <p:cNvPr id="331" name="Inhaltsplatzhalter 15"/>
          <p:cNvSpPr txBox="1">
            <a:spLocks/>
          </p:cNvSpPr>
          <p:nvPr/>
        </p:nvSpPr>
        <p:spPr>
          <a:xfrm>
            <a:off x="6324846" y="4838700"/>
            <a:ext cx="5120316" cy="4221469"/>
          </a:xfrm>
          <a:prstGeom prst="rect">
            <a:avLst/>
          </a:prstGeom>
        </p:spPr>
        <p:txBody>
          <a:bodyPr>
            <a:normAutofit lnSpcReduction="10000"/>
          </a:bodyPr>
          <a:lstStyle>
            <a:lvl1pPr marL="612313" marR="0" indent="-612313" algn="l" defTabSz="1632832" rtl="0" eaLnBrk="1" fontAlgn="auto" latinLnBrk="0" hangingPunct="1">
              <a:lnSpc>
                <a:spcPct val="100000"/>
              </a:lnSpc>
              <a:spcBef>
                <a:spcPct val="20000"/>
              </a:spcBef>
              <a:spcAft>
                <a:spcPts val="0"/>
              </a:spcAft>
              <a:buClr>
                <a:schemeClr val="accent1"/>
              </a:buClr>
              <a:buSzTx/>
              <a:buFont typeface="Wingdings 3" pitchFamily="18" charset="2"/>
              <a:buChar char=""/>
              <a:tabLst/>
              <a:defRPr sz="5700" kern="1200">
                <a:solidFill>
                  <a:schemeClr val="tx1"/>
                </a:solidFill>
                <a:latin typeface="Helvetica" charset="0"/>
                <a:ea typeface="Helvetica" charset="0"/>
                <a:cs typeface="Helvetica" charset="0"/>
              </a:defRPr>
            </a:lvl1pPr>
            <a:lvl2pPr marL="1326675" marR="0" indent="-510260" algn="l" defTabSz="1632832" rtl="0" eaLnBrk="1" fontAlgn="auto" latinLnBrk="0" hangingPunct="1">
              <a:lnSpc>
                <a:spcPct val="100000"/>
              </a:lnSpc>
              <a:spcBef>
                <a:spcPct val="20000"/>
              </a:spcBef>
              <a:spcAft>
                <a:spcPts val="0"/>
              </a:spcAft>
              <a:buClr>
                <a:srgbClr val="83B819"/>
              </a:buClr>
              <a:buSzTx/>
              <a:buFont typeface="Wingdings 2" pitchFamily="18" charset="2"/>
              <a:buChar char=""/>
              <a:tabLst/>
              <a:defRPr sz="5000" kern="1200">
                <a:solidFill>
                  <a:schemeClr val="tx1"/>
                </a:solidFill>
                <a:latin typeface="Helvetica" charset="0"/>
                <a:ea typeface="Helvetica" charset="0"/>
                <a:cs typeface="Helvetica" charset="0"/>
              </a:defRPr>
            </a:lvl2pPr>
            <a:lvl3pPr marL="2041039" marR="0" indent="-408207" algn="l" defTabSz="1632832" rtl="0" eaLnBrk="1" fontAlgn="auto" latinLnBrk="0" hangingPunct="1">
              <a:lnSpc>
                <a:spcPct val="100000"/>
              </a:lnSpc>
              <a:spcBef>
                <a:spcPct val="20000"/>
              </a:spcBef>
              <a:spcAft>
                <a:spcPts val="0"/>
              </a:spcAft>
              <a:buClr>
                <a:srgbClr val="009999"/>
              </a:buClr>
              <a:buSzTx/>
              <a:buFont typeface="Wingdings 2" pitchFamily="18" charset="2"/>
              <a:buChar char=""/>
              <a:tabLst/>
              <a:defRPr sz="4300" kern="1200">
                <a:solidFill>
                  <a:schemeClr val="tx1"/>
                </a:solidFill>
                <a:latin typeface="Helvetica" charset="0"/>
                <a:ea typeface="Helvetica" charset="0"/>
                <a:cs typeface="Helvetica" charset="0"/>
              </a:defRPr>
            </a:lvl3pPr>
            <a:lvl4pPr marL="2857454" marR="0" indent="-408207"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sz="3600" kern="1200">
                <a:solidFill>
                  <a:schemeClr val="tx1"/>
                </a:solidFill>
                <a:latin typeface="Helvetica" charset="0"/>
                <a:ea typeface="Helvetica" charset="0"/>
                <a:cs typeface="Helvetica" charset="0"/>
              </a:defRPr>
            </a:lvl4pPr>
            <a:lvl5pPr marL="3673869" marR="0" indent="-408207" algn="l" defTabSz="1632832" rtl="0" eaLnBrk="1" fontAlgn="auto" latinLnBrk="0" hangingPunct="1">
              <a:lnSpc>
                <a:spcPct val="100000"/>
              </a:lnSpc>
              <a:spcBef>
                <a:spcPct val="20000"/>
              </a:spcBef>
              <a:spcAft>
                <a:spcPts val="0"/>
              </a:spcAft>
              <a:buClrTx/>
              <a:buSzTx/>
              <a:buFont typeface="Arial" pitchFamily="34" charset="0"/>
              <a:buChar char="»"/>
              <a:tabLst/>
              <a:defRPr sz="3600" kern="1200">
                <a:solidFill>
                  <a:schemeClr val="tx1"/>
                </a:solidFill>
                <a:latin typeface="Helvetica" charset="0"/>
                <a:ea typeface="Helvetica" charset="0"/>
                <a:cs typeface="Helvetica" charset="0"/>
              </a:defRPr>
            </a:lvl5pPr>
            <a:lvl6pPr marL="4490286"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6pPr>
            <a:lvl7pPr marL="5306700"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7pPr>
            <a:lvl8pPr marL="6123115"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8pPr>
            <a:lvl9pPr marL="6939532"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9pPr>
          </a:lstStyle>
          <a:p>
            <a:pPr>
              <a:buClr>
                <a:srgbClr val="0B6DBC"/>
              </a:buClr>
            </a:pPr>
            <a:r>
              <a:rPr lang="en-US" sz="2800" dirty="0" err="1">
                <a:solidFill>
                  <a:srgbClr val="000000"/>
                </a:solidFill>
              </a:rPr>
              <a:t>Serviceorientiert</a:t>
            </a:r>
            <a:endParaRPr lang="en-US" sz="2800" dirty="0">
              <a:solidFill>
                <a:srgbClr val="000000"/>
              </a:solidFill>
            </a:endParaRPr>
          </a:p>
          <a:p>
            <a:pPr lvl="1"/>
            <a:r>
              <a:rPr lang="en-US" sz="2100" dirty="0" smtClean="0">
                <a:solidFill>
                  <a:srgbClr val="000000"/>
                </a:solidFill>
              </a:rPr>
              <a:t>Interface </a:t>
            </a:r>
            <a:r>
              <a:rPr lang="en-US" sz="2100" dirty="0">
                <a:solidFill>
                  <a:srgbClr val="000000"/>
                </a:solidFill>
              </a:rPr>
              <a:t>aware: </a:t>
            </a:r>
            <a:r>
              <a:rPr lang="en-US" sz="2100" dirty="0" err="1">
                <a:solidFill>
                  <a:srgbClr val="000000"/>
                </a:solidFill>
              </a:rPr>
              <a:t>kennt</a:t>
            </a:r>
            <a:r>
              <a:rPr lang="en-US" sz="2100" dirty="0">
                <a:solidFill>
                  <a:srgbClr val="000000"/>
                </a:solidFill>
              </a:rPr>
              <a:t> </a:t>
            </a:r>
            <a:r>
              <a:rPr lang="en-US" sz="2100" dirty="0" err="1">
                <a:solidFill>
                  <a:srgbClr val="000000"/>
                </a:solidFill>
              </a:rPr>
              <a:t>alle</a:t>
            </a:r>
            <a:r>
              <a:rPr lang="en-US" sz="2100" dirty="0">
                <a:solidFill>
                  <a:srgbClr val="000000"/>
                </a:solidFill>
              </a:rPr>
              <a:t> </a:t>
            </a:r>
            <a:r>
              <a:rPr lang="en-US" sz="2100" dirty="0" err="1" smtClean="0">
                <a:solidFill>
                  <a:srgbClr val="000000"/>
                </a:solidFill>
              </a:rPr>
              <a:t>Implementierungen</a:t>
            </a:r>
            <a:endParaRPr lang="en-US" sz="2800" dirty="0">
              <a:solidFill>
                <a:srgbClr val="000000"/>
              </a:solidFill>
            </a:endParaRPr>
          </a:p>
          <a:p>
            <a:pPr>
              <a:buClr>
                <a:srgbClr val="0B6DBC"/>
              </a:buClr>
            </a:pPr>
            <a:r>
              <a:rPr lang="en-US" sz="2800" dirty="0">
                <a:solidFill>
                  <a:srgbClr val="000000"/>
                </a:solidFill>
              </a:rPr>
              <a:t>Namespaces</a:t>
            </a:r>
          </a:p>
          <a:p>
            <a:pPr lvl="1"/>
            <a:r>
              <a:rPr lang="en-US" sz="2100" dirty="0" err="1">
                <a:solidFill>
                  <a:srgbClr val="000000"/>
                </a:solidFill>
              </a:rPr>
              <a:t>Laufzeit</a:t>
            </a:r>
            <a:r>
              <a:rPr lang="en-US" sz="2100" dirty="0">
                <a:solidFill>
                  <a:srgbClr val="000000"/>
                </a:solidFill>
              </a:rPr>
              <a:t> Repository</a:t>
            </a:r>
          </a:p>
          <a:p>
            <a:pPr>
              <a:buClr>
                <a:srgbClr val="0B6DBC"/>
              </a:buClr>
            </a:pPr>
            <a:r>
              <a:rPr lang="en-US" sz="2800" dirty="0" err="1">
                <a:solidFill>
                  <a:srgbClr val="000000"/>
                </a:solidFill>
              </a:rPr>
              <a:t>Szenarien</a:t>
            </a:r>
            <a:endParaRPr lang="en-US" sz="2800" dirty="0">
              <a:solidFill>
                <a:srgbClr val="000000"/>
              </a:solidFill>
            </a:endParaRPr>
          </a:p>
          <a:p>
            <a:pPr lvl="1"/>
            <a:r>
              <a:rPr lang="en-US" sz="2100" dirty="0" err="1">
                <a:solidFill>
                  <a:srgbClr val="000000"/>
                </a:solidFill>
              </a:rPr>
              <a:t>Konfigurationsmanagement</a:t>
            </a:r>
            <a:endParaRPr lang="en-US" sz="2100" dirty="0">
              <a:solidFill>
                <a:srgbClr val="000000"/>
              </a:solidFill>
            </a:endParaRPr>
          </a:p>
          <a:p>
            <a:pPr lvl="1"/>
            <a:r>
              <a:rPr lang="en-US" sz="2100" dirty="0">
                <a:solidFill>
                  <a:srgbClr val="000000"/>
                </a:solidFill>
              </a:rPr>
              <a:t>Staging</a:t>
            </a:r>
          </a:p>
          <a:p>
            <a:pPr lvl="1"/>
            <a:r>
              <a:rPr lang="en-US" sz="2100" dirty="0" smtClean="0">
                <a:solidFill>
                  <a:srgbClr val="000000"/>
                </a:solidFill>
              </a:rPr>
              <a:t>Continuous </a:t>
            </a:r>
            <a:r>
              <a:rPr lang="en-US" sz="2100" dirty="0">
                <a:solidFill>
                  <a:srgbClr val="000000"/>
                </a:solidFill>
              </a:rPr>
              <a:t>Integration</a:t>
            </a:r>
          </a:p>
          <a:p>
            <a:pPr lvl="1"/>
            <a:r>
              <a:rPr lang="en-US" sz="2100" dirty="0" smtClean="0">
                <a:solidFill>
                  <a:srgbClr val="000000"/>
                </a:solidFill>
              </a:rPr>
              <a:t>Continuous </a:t>
            </a:r>
            <a:r>
              <a:rPr lang="en-US" sz="2100" dirty="0">
                <a:solidFill>
                  <a:srgbClr val="000000"/>
                </a:solidFill>
              </a:rPr>
              <a:t>Delivery</a:t>
            </a:r>
          </a:p>
          <a:p>
            <a:pPr lvl="1"/>
            <a:r>
              <a:rPr lang="en-US" sz="2100" dirty="0">
                <a:solidFill>
                  <a:srgbClr val="000000"/>
                </a:solidFill>
              </a:rPr>
              <a:t>Remote</a:t>
            </a:r>
          </a:p>
        </p:txBody>
      </p:sp>
      <p:sp>
        <p:nvSpPr>
          <p:cNvPr id="332" name="Oval 331"/>
          <p:cNvSpPr/>
          <p:nvPr/>
        </p:nvSpPr>
        <p:spPr bwMode="auto">
          <a:xfrm>
            <a:off x="10928263" y="7756872"/>
            <a:ext cx="2092372" cy="898947"/>
          </a:xfrm>
          <a:prstGeom prst="ellipse">
            <a:avLst/>
          </a:prstGeom>
          <a:solidFill>
            <a:srgbClr val="99C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buClr>
                <a:srgbClr val="CC9900"/>
              </a:buClr>
              <a:defRPr/>
            </a:pPr>
            <a:r>
              <a:rPr lang="de-DE" sz="2400" b="1" kern="0" dirty="0">
                <a:solidFill>
                  <a:srgbClr val="000000"/>
                </a:solidFill>
                <a:latin typeface="Arial" charset="0"/>
                <a:ea typeface="SimSun" pitchFamily="2" charset="-122"/>
              </a:rPr>
              <a:t>Call</a:t>
            </a:r>
            <a:endParaRPr lang="en-US" sz="2400" b="1" kern="0" dirty="0">
              <a:solidFill>
                <a:srgbClr val="000000"/>
              </a:solidFill>
              <a:latin typeface="Arial" charset="0"/>
              <a:ea typeface="SimSun" pitchFamily="2" charset="-122"/>
            </a:endParaRPr>
          </a:p>
        </p:txBody>
      </p:sp>
      <p:sp>
        <p:nvSpPr>
          <p:cNvPr id="333" name="Inhaltsplatzhalter 15"/>
          <p:cNvSpPr txBox="1">
            <a:spLocks/>
          </p:cNvSpPr>
          <p:nvPr/>
        </p:nvSpPr>
        <p:spPr>
          <a:xfrm>
            <a:off x="12484660" y="6882512"/>
            <a:ext cx="5120316" cy="539890"/>
          </a:xfrm>
          <a:prstGeom prst="rect">
            <a:avLst/>
          </a:prstGeom>
        </p:spPr>
        <p:txBody>
          <a:bodyPr>
            <a:normAutofit/>
          </a:bodyPr>
          <a:lstStyle>
            <a:lvl1pPr marL="612313" marR="0" indent="-612313" algn="l" defTabSz="1632832" rtl="0" eaLnBrk="1" fontAlgn="auto" latinLnBrk="0" hangingPunct="1">
              <a:lnSpc>
                <a:spcPct val="100000"/>
              </a:lnSpc>
              <a:spcBef>
                <a:spcPct val="20000"/>
              </a:spcBef>
              <a:spcAft>
                <a:spcPts val="0"/>
              </a:spcAft>
              <a:buClr>
                <a:schemeClr val="accent1"/>
              </a:buClr>
              <a:buSzTx/>
              <a:buFont typeface="Wingdings 3" pitchFamily="18" charset="2"/>
              <a:buChar char=""/>
              <a:tabLst/>
              <a:defRPr sz="5700" kern="1200">
                <a:solidFill>
                  <a:schemeClr val="tx1"/>
                </a:solidFill>
                <a:latin typeface="Helvetica" charset="0"/>
                <a:ea typeface="Helvetica" charset="0"/>
                <a:cs typeface="Helvetica" charset="0"/>
              </a:defRPr>
            </a:lvl1pPr>
            <a:lvl2pPr marL="1326675" marR="0" indent="-510260" algn="l" defTabSz="1632832" rtl="0" eaLnBrk="1" fontAlgn="auto" latinLnBrk="0" hangingPunct="1">
              <a:lnSpc>
                <a:spcPct val="100000"/>
              </a:lnSpc>
              <a:spcBef>
                <a:spcPct val="20000"/>
              </a:spcBef>
              <a:spcAft>
                <a:spcPts val="0"/>
              </a:spcAft>
              <a:buClr>
                <a:srgbClr val="83B819"/>
              </a:buClr>
              <a:buSzTx/>
              <a:buFont typeface="Wingdings 2" pitchFamily="18" charset="2"/>
              <a:buChar char=""/>
              <a:tabLst/>
              <a:defRPr sz="5000" kern="1200">
                <a:solidFill>
                  <a:schemeClr val="tx1"/>
                </a:solidFill>
                <a:latin typeface="Helvetica" charset="0"/>
                <a:ea typeface="Helvetica" charset="0"/>
                <a:cs typeface="Helvetica" charset="0"/>
              </a:defRPr>
            </a:lvl2pPr>
            <a:lvl3pPr marL="2041039" marR="0" indent="-408207" algn="l" defTabSz="1632832" rtl="0" eaLnBrk="1" fontAlgn="auto" latinLnBrk="0" hangingPunct="1">
              <a:lnSpc>
                <a:spcPct val="100000"/>
              </a:lnSpc>
              <a:spcBef>
                <a:spcPct val="20000"/>
              </a:spcBef>
              <a:spcAft>
                <a:spcPts val="0"/>
              </a:spcAft>
              <a:buClr>
                <a:srgbClr val="009999"/>
              </a:buClr>
              <a:buSzTx/>
              <a:buFont typeface="Wingdings 2" pitchFamily="18" charset="2"/>
              <a:buChar char=""/>
              <a:tabLst/>
              <a:defRPr sz="4300" kern="1200">
                <a:solidFill>
                  <a:schemeClr val="tx1"/>
                </a:solidFill>
                <a:latin typeface="Helvetica" charset="0"/>
                <a:ea typeface="Helvetica" charset="0"/>
                <a:cs typeface="Helvetica" charset="0"/>
              </a:defRPr>
            </a:lvl3pPr>
            <a:lvl4pPr marL="2857454" marR="0" indent="-408207"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sz="3600" kern="1200">
                <a:solidFill>
                  <a:schemeClr val="tx1"/>
                </a:solidFill>
                <a:latin typeface="Helvetica" charset="0"/>
                <a:ea typeface="Helvetica" charset="0"/>
                <a:cs typeface="Helvetica" charset="0"/>
              </a:defRPr>
            </a:lvl4pPr>
            <a:lvl5pPr marL="3673869" marR="0" indent="-408207" algn="l" defTabSz="1632832" rtl="0" eaLnBrk="1" fontAlgn="auto" latinLnBrk="0" hangingPunct="1">
              <a:lnSpc>
                <a:spcPct val="100000"/>
              </a:lnSpc>
              <a:spcBef>
                <a:spcPct val="20000"/>
              </a:spcBef>
              <a:spcAft>
                <a:spcPts val="0"/>
              </a:spcAft>
              <a:buClrTx/>
              <a:buSzTx/>
              <a:buFont typeface="Arial" pitchFamily="34" charset="0"/>
              <a:buChar char="»"/>
              <a:tabLst/>
              <a:defRPr sz="3600" kern="1200">
                <a:solidFill>
                  <a:schemeClr val="tx1"/>
                </a:solidFill>
                <a:latin typeface="Helvetica" charset="0"/>
                <a:ea typeface="Helvetica" charset="0"/>
                <a:cs typeface="Helvetica" charset="0"/>
              </a:defRPr>
            </a:lvl5pPr>
            <a:lvl6pPr marL="4490286"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6pPr>
            <a:lvl7pPr marL="5306700"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7pPr>
            <a:lvl8pPr marL="6123115"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8pPr>
            <a:lvl9pPr marL="6939532"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9pPr>
          </a:lstStyle>
          <a:p>
            <a:pPr>
              <a:buClr>
                <a:srgbClr val="0B6DBC"/>
              </a:buClr>
            </a:pPr>
            <a:r>
              <a:rPr lang="en-US" sz="2800">
                <a:solidFill>
                  <a:srgbClr val="000000"/>
                </a:solidFill>
              </a:rPr>
              <a:t>For every thing</a:t>
            </a:r>
            <a:endParaRPr lang="en-US" sz="2100" dirty="0">
              <a:solidFill>
                <a:srgbClr val="000000"/>
              </a:solidFill>
            </a:endParaRPr>
          </a:p>
        </p:txBody>
      </p:sp>
    </p:spTree>
    <p:extLst>
      <p:ext uri="{BB962C8B-B14F-4D97-AF65-F5344CB8AC3E}">
        <p14:creationId xmlns:p14="http://schemas.microsoft.com/office/powerpoint/2010/main" val="10994814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dirty="0" err="1"/>
              <a:t>Überblick</a:t>
            </a:r>
            <a:endParaRPr lang="en-US" dirty="0"/>
          </a:p>
        </p:txBody>
      </p:sp>
      <p:sp>
        <p:nvSpPr>
          <p:cNvPr id="5" name="Datumsplatzhalter 4"/>
          <p:cNvSpPr>
            <a:spLocks noGrp="1"/>
          </p:cNvSpPr>
          <p:nvPr>
            <p:ph type="dt" sz="half" idx="10"/>
          </p:nvPr>
        </p:nvSpPr>
        <p:spPr/>
        <p:txBody>
          <a:bodyPr/>
          <a:lstStyle/>
          <a:p>
            <a:fld id="{5909A1AF-9EA5-354D-815E-2616C6BD4E44}" type="datetime1">
              <a:rPr lang="de-DE" smtClean="0">
                <a:solidFill>
                  <a:srgbClr val="FFFFFF"/>
                </a:solidFill>
                <a:latin typeface="Calibri"/>
              </a:rPr>
              <a:pPr/>
              <a:t>07.10.18</a:t>
            </a:fld>
            <a:endParaRPr lang="de-DE">
              <a:solidFill>
                <a:srgbClr val="FFFFFF"/>
              </a:solidFill>
              <a:latin typeface="Calibri"/>
            </a:endParaRPr>
          </a:p>
        </p:txBody>
      </p:sp>
      <p:sp>
        <p:nvSpPr>
          <p:cNvPr id="6" name="Fußzeilenplatzhalter 5"/>
          <p:cNvSpPr>
            <a:spLocks noGrp="1"/>
          </p:cNvSpPr>
          <p:nvPr>
            <p:ph type="ftr" sz="quarter" idx="11"/>
          </p:nvPr>
        </p:nvSpPr>
        <p:spPr/>
        <p:txBody>
          <a:bodyPr/>
          <a:lstStyle/>
          <a:p>
            <a:r>
              <a:rPr lang="de-DE">
                <a:solidFill>
                  <a:srgbClr val="FFFFFF"/>
                </a:solidFill>
                <a:latin typeface="Calibri"/>
              </a:rPr>
              <a:t>© Cerulean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srgbClr val="FFFFFF"/>
                </a:solidFill>
                <a:latin typeface="Calibri"/>
              </a:rPr>
              <a:pPr/>
              <a:t>56</a:t>
            </a:fld>
            <a:endParaRPr lang="de-DE">
              <a:solidFill>
                <a:srgbClr val="FFFFFF"/>
              </a:solidFill>
              <a:latin typeface="Calibri"/>
            </a:endParaRPr>
          </a:p>
        </p:txBody>
      </p:sp>
      <p:sp>
        <p:nvSpPr>
          <p:cNvPr id="9" name="Richtungspfeil 8"/>
          <p:cNvSpPr/>
          <p:nvPr/>
        </p:nvSpPr>
        <p:spPr>
          <a:xfrm flipH="1">
            <a:off x="2744901" y="2237027"/>
            <a:ext cx="1893861" cy="6877065"/>
          </a:xfrm>
          <a:prstGeom prst="homePlat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a:solidFill>
                <a:srgbClr val="FFFFFF"/>
              </a:solidFill>
            </a:endParaRPr>
          </a:p>
        </p:txBody>
      </p:sp>
      <p:sp>
        <p:nvSpPr>
          <p:cNvPr id="10" name="Rechteck 9"/>
          <p:cNvSpPr/>
          <p:nvPr/>
        </p:nvSpPr>
        <p:spPr>
          <a:xfrm>
            <a:off x="3943212" y="7480562"/>
            <a:ext cx="11372988" cy="1515413"/>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a:solidFill>
                <a:srgbClr val="000000"/>
              </a:solidFill>
            </a:endParaRPr>
          </a:p>
        </p:txBody>
      </p:sp>
      <p:sp>
        <p:nvSpPr>
          <p:cNvPr id="11" name="Rechteck 10"/>
          <p:cNvSpPr/>
          <p:nvPr/>
        </p:nvSpPr>
        <p:spPr>
          <a:xfrm>
            <a:off x="3943212" y="2394516"/>
            <a:ext cx="11372988" cy="497950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dirty="0">
              <a:solidFill>
                <a:srgbClr val="000000"/>
              </a:solidFill>
            </a:endParaRPr>
          </a:p>
        </p:txBody>
      </p:sp>
      <p:sp>
        <p:nvSpPr>
          <p:cNvPr id="13" name="Abgerundetes Rechteck 12"/>
          <p:cNvSpPr/>
          <p:nvPr/>
        </p:nvSpPr>
        <p:spPr>
          <a:xfrm>
            <a:off x="984260" y="2778624"/>
            <a:ext cx="2342144" cy="579387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de-DE">
              <a:solidFill>
                <a:srgbClr val="000000"/>
              </a:solidFill>
            </a:endParaRPr>
          </a:p>
        </p:txBody>
      </p:sp>
      <p:grpSp>
        <p:nvGrpSpPr>
          <p:cNvPr id="62" name="Gruppierung 61"/>
          <p:cNvGrpSpPr/>
          <p:nvPr/>
        </p:nvGrpSpPr>
        <p:grpSpPr>
          <a:xfrm>
            <a:off x="1292165" y="2991355"/>
            <a:ext cx="1725451" cy="5428745"/>
            <a:chOff x="1292165" y="3248561"/>
            <a:chExt cx="1725451" cy="3934649"/>
          </a:xfrm>
        </p:grpSpPr>
        <p:sp>
          <p:nvSpPr>
            <p:cNvPr id="55" name="Abgerundetes Rechteck 54"/>
            <p:cNvSpPr/>
            <p:nvPr/>
          </p:nvSpPr>
          <p:spPr>
            <a:xfrm>
              <a:off x="1300254" y="3248561"/>
              <a:ext cx="1717362" cy="638250"/>
            </a:xfrm>
            <a:prstGeom prst="round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000000"/>
                  </a:solidFill>
                </a:rPr>
                <a:t>4.0</a:t>
              </a:r>
            </a:p>
          </p:txBody>
        </p:sp>
        <p:sp>
          <p:nvSpPr>
            <p:cNvPr id="56" name="Abgerundetes Rechteck 55"/>
            <p:cNvSpPr/>
            <p:nvPr/>
          </p:nvSpPr>
          <p:spPr>
            <a:xfrm>
              <a:off x="1300254" y="5509619"/>
              <a:ext cx="1717362" cy="638250"/>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00" dirty="0">
                  <a:solidFill>
                    <a:srgbClr val="FFFFFF"/>
                  </a:solidFill>
                </a:rPr>
                <a:t>EAMD Repository</a:t>
              </a:r>
              <a:r>
                <a:rPr lang="de-DE" sz="1650" dirty="0">
                  <a:solidFill>
                    <a:srgbClr val="FFFFFF"/>
                  </a:solidFill>
                </a:rPr>
                <a:t/>
              </a:r>
              <a:br>
                <a:rPr lang="de-DE" sz="1650" dirty="0">
                  <a:solidFill>
                    <a:srgbClr val="FFFFFF"/>
                  </a:solidFill>
                </a:rPr>
              </a:br>
              <a:r>
                <a:rPr lang="de-DE" sz="1650" dirty="0">
                  <a:solidFill>
                    <a:srgbClr val="FFFFFF"/>
                  </a:solidFill>
                </a:rPr>
                <a:t>Neo4J</a:t>
              </a:r>
            </a:p>
          </p:txBody>
        </p:sp>
        <p:sp>
          <p:nvSpPr>
            <p:cNvPr id="57" name="Abgerundetes Rechteck 56"/>
            <p:cNvSpPr/>
            <p:nvPr/>
          </p:nvSpPr>
          <p:spPr>
            <a:xfrm rot="16200000">
              <a:off x="790605" y="4468558"/>
              <a:ext cx="1471920" cy="452621"/>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Structr</a:t>
              </a:r>
              <a:r>
                <a:rPr lang="de-DE" sz="1650" dirty="0">
                  <a:solidFill>
                    <a:srgbClr val="FFFFFF"/>
                  </a:solidFill>
                </a:rPr>
                <a:t> IDE</a:t>
              </a:r>
            </a:p>
          </p:txBody>
        </p:sp>
        <p:sp>
          <p:nvSpPr>
            <p:cNvPr id="58" name="Abgerundetes Rechteck 57"/>
            <p:cNvSpPr/>
            <p:nvPr/>
          </p:nvSpPr>
          <p:spPr>
            <a:xfrm>
              <a:off x="1834530" y="3958907"/>
              <a:ext cx="1183086" cy="148296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Wo-</a:t>
              </a:r>
              <a:r>
                <a:rPr lang="de-DE" sz="1650" dirty="0" err="1">
                  <a:solidFill>
                    <a:srgbClr val="FFFFFF"/>
                  </a:solidFill>
                </a:rPr>
                <a:t>Da.de</a:t>
              </a:r>
              <a:endParaRPr lang="de-DE" sz="1650" dirty="0">
                <a:solidFill>
                  <a:srgbClr val="FFFFFF"/>
                </a:solidFill>
              </a:endParaRPr>
            </a:p>
            <a:p>
              <a:pPr algn="ctr" defTabSz="685800"/>
              <a:endParaRPr lang="de-DE" sz="1650" dirty="0">
                <a:solidFill>
                  <a:srgbClr val="FFFFFF"/>
                </a:solidFill>
              </a:endParaRPr>
            </a:p>
            <a:p>
              <a:pPr algn="ctr" defTabSz="685800"/>
              <a:r>
                <a:rPr lang="de-DE" sz="1650" dirty="0">
                  <a:solidFill>
                    <a:srgbClr val="FFFFFF"/>
                  </a:solidFill>
                </a:rPr>
                <a:t>Web</a:t>
              </a:r>
            </a:p>
            <a:p>
              <a:pPr algn="ctr" defTabSz="685800"/>
              <a:r>
                <a:rPr lang="de-DE" sz="1650" dirty="0" err="1">
                  <a:solidFill>
                    <a:srgbClr val="FFFFFF"/>
                  </a:solidFill>
                </a:rPr>
                <a:t>Beans</a:t>
              </a:r>
              <a:endParaRPr lang="de-DE" sz="1650" dirty="0">
                <a:solidFill>
                  <a:srgbClr val="FFFFFF"/>
                </a:solidFill>
              </a:endParaRPr>
            </a:p>
          </p:txBody>
        </p:sp>
        <p:sp>
          <p:nvSpPr>
            <p:cNvPr id="59" name="Abgerundetes Rechteck 58"/>
            <p:cNvSpPr/>
            <p:nvPr/>
          </p:nvSpPr>
          <p:spPr>
            <a:xfrm>
              <a:off x="1292165" y="6210625"/>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Web </a:t>
              </a:r>
              <a:r>
                <a:rPr lang="de-DE" sz="1650" dirty="0" err="1">
                  <a:solidFill>
                    <a:srgbClr val="FFFFFF"/>
                  </a:solidFill>
                </a:rPr>
                <a:t>Beans</a:t>
              </a:r>
              <a:endParaRPr lang="de-DE" sz="1650" dirty="0">
                <a:solidFill>
                  <a:srgbClr val="FFFFFF"/>
                </a:solidFill>
              </a:endParaRPr>
            </a:p>
          </p:txBody>
        </p:sp>
        <p:sp>
          <p:nvSpPr>
            <p:cNvPr id="60" name="Abgerundetes Rechteck 59"/>
            <p:cNvSpPr/>
            <p:nvPr/>
          </p:nvSpPr>
          <p:spPr>
            <a:xfrm>
              <a:off x="1292165" y="6568924"/>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Once</a:t>
              </a:r>
              <a:endParaRPr lang="de-DE" sz="1650" dirty="0">
                <a:solidFill>
                  <a:srgbClr val="FFFFFF"/>
                </a:solidFill>
              </a:endParaRPr>
            </a:p>
          </p:txBody>
        </p:sp>
        <p:sp>
          <p:nvSpPr>
            <p:cNvPr id="61" name="Abgerundetes Rechteck 60"/>
            <p:cNvSpPr/>
            <p:nvPr/>
          </p:nvSpPr>
          <p:spPr>
            <a:xfrm>
              <a:off x="1292165" y="6927221"/>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Thinglish</a:t>
              </a:r>
              <a:endParaRPr lang="de-DE" sz="1650" dirty="0">
                <a:solidFill>
                  <a:srgbClr val="FFFFFF"/>
                </a:solidFill>
              </a:endParaRPr>
            </a:p>
          </p:txBody>
        </p:sp>
      </p:grpSp>
      <p:sp>
        <p:nvSpPr>
          <p:cNvPr id="63" name="Rechteck 62"/>
          <p:cNvSpPr/>
          <p:nvPr/>
        </p:nvSpPr>
        <p:spPr>
          <a:xfrm>
            <a:off x="4318430" y="2778624"/>
            <a:ext cx="10517830" cy="914400"/>
          </a:xfrm>
          <a:prstGeom prst="rect">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tabLst>
                <a:tab pos="10033000" algn="r"/>
              </a:tabLst>
            </a:pPr>
            <a:r>
              <a:rPr lang="en-US" sz="4400" dirty="0" err="1">
                <a:solidFill>
                  <a:srgbClr val="000000"/>
                </a:solidFill>
              </a:rPr>
              <a:t>Thinglish</a:t>
            </a:r>
            <a:r>
              <a:rPr lang="en-US" sz="4400" dirty="0">
                <a:solidFill>
                  <a:srgbClr val="000000"/>
                </a:solidFill>
              </a:rPr>
              <a:t>:	</a:t>
            </a:r>
            <a:r>
              <a:rPr lang="en-US" sz="4400" dirty="0" err="1">
                <a:solidFill>
                  <a:srgbClr val="000000"/>
                </a:solidFill>
              </a:rPr>
              <a:t>Sprachschatz</a:t>
            </a:r>
            <a:r>
              <a:rPr lang="en-US" sz="4400" dirty="0">
                <a:solidFill>
                  <a:srgbClr val="000000"/>
                </a:solidFill>
              </a:rPr>
              <a:t> </a:t>
            </a:r>
            <a:r>
              <a:rPr lang="en-US" sz="4400" dirty="0" err="1">
                <a:solidFill>
                  <a:srgbClr val="000000"/>
                </a:solidFill>
              </a:rPr>
              <a:t>für</a:t>
            </a:r>
            <a:r>
              <a:rPr lang="en-US" sz="4400" dirty="0">
                <a:solidFill>
                  <a:srgbClr val="000000"/>
                </a:solidFill>
              </a:rPr>
              <a:t> </a:t>
            </a:r>
            <a:r>
              <a:rPr lang="en-US" sz="4400" dirty="0" err="1">
                <a:solidFill>
                  <a:srgbClr val="000000"/>
                </a:solidFill>
              </a:rPr>
              <a:t>IoT</a:t>
            </a:r>
            <a:endParaRPr lang="en-US" sz="4400" dirty="0">
              <a:solidFill>
                <a:srgbClr val="000000"/>
              </a:solidFill>
            </a:endParaRPr>
          </a:p>
        </p:txBody>
      </p:sp>
      <p:sp>
        <p:nvSpPr>
          <p:cNvPr id="64" name="Rechteck 63"/>
          <p:cNvSpPr/>
          <p:nvPr/>
        </p:nvSpPr>
        <p:spPr>
          <a:xfrm>
            <a:off x="4316658" y="3956365"/>
            <a:ext cx="10517830" cy="914400"/>
          </a:xfrm>
          <a:prstGeom prst="rect">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tabLst>
                <a:tab pos="10033000" algn="r"/>
              </a:tabLst>
            </a:pPr>
            <a:r>
              <a:rPr lang="en-US" sz="4400" dirty="0">
                <a:solidFill>
                  <a:srgbClr val="000000"/>
                </a:solidFill>
              </a:rPr>
              <a:t>ONCE: 	</a:t>
            </a:r>
            <a:r>
              <a:rPr lang="en-US" sz="4400" dirty="0" err="1">
                <a:solidFill>
                  <a:srgbClr val="000000"/>
                </a:solidFill>
              </a:rPr>
              <a:t>IoT</a:t>
            </a:r>
            <a:r>
              <a:rPr lang="en-US" sz="4400" dirty="0">
                <a:solidFill>
                  <a:srgbClr val="000000"/>
                </a:solidFill>
              </a:rPr>
              <a:t>-Web </a:t>
            </a:r>
            <a:r>
              <a:rPr lang="en-US" sz="4400" dirty="0" err="1">
                <a:solidFill>
                  <a:srgbClr val="000000"/>
                </a:solidFill>
              </a:rPr>
              <a:t>Betriebsystem</a:t>
            </a:r>
            <a:endParaRPr lang="en-US" sz="4400" dirty="0">
              <a:solidFill>
                <a:srgbClr val="000000"/>
              </a:solidFill>
            </a:endParaRPr>
          </a:p>
        </p:txBody>
      </p:sp>
      <p:sp>
        <p:nvSpPr>
          <p:cNvPr id="65" name="Rechteck 64"/>
          <p:cNvSpPr/>
          <p:nvPr/>
        </p:nvSpPr>
        <p:spPr>
          <a:xfrm>
            <a:off x="4311342" y="5134106"/>
            <a:ext cx="10517830" cy="914400"/>
          </a:xfrm>
          <a:prstGeom prst="rect">
            <a:avLst/>
          </a:prstGeom>
          <a:solidFill>
            <a:schemeClr val="accent2">
              <a:lumMod val="40000"/>
              <a:lumOff val="60000"/>
            </a:schemeClr>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tabLst>
                <a:tab pos="10033000" algn="r"/>
              </a:tabLst>
            </a:pPr>
            <a:r>
              <a:rPr lang="en-US" sz="4400" dirty="0">
                <a:solidFill>
                  <a:srgbClr val="000000"/>
                </a:solidFill>
              </a:rPr>
              <a:t>EAMD.ucp: 	Repository und Tooling</a:t>
            </a:r>
          </a:p>
        </p:txBody>
      </p:sp>
      <p:sp>
        <p:nvSpPr>
          <p:cNvPr id="66" name="Rechteck 65"/>
          <p:cNvSpPr/>
          <p:nvPr/>
        </p:nvSpPr>
        <p:spPr>
          <a:xfrm>
            <a:off x="4267200" y="6311848"/>
            <a:ext cx="10517830" cy="914400"/>
          </a:xfrm>
          <a:prstGeom prst="rect">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tabLst>
                <a:tab pos="10033000" algn="r"/>
              </a:tabLst>
            </a:pPr>
            <a:r>
              <a:rPr lang="en-US" sz="4400" dirty="0" err="1">
                <a:solidFill>
                  <a:srgbClr val="000000"/>
                </a:solidFill>
              </a:rPr>
              <a:t>WebBeans</a:t>
            </a:r>
            <a:r>
              <a:rPr lang="en-US" sz="4400" dirty="0">
                <a:solidFill>
                  <a:srgbClr val="000000"/>
                </a:solidFill>
              </a:rPr>
              <a:t>: 	</a:t>
            </a:r>
            <a:r>
              <a:rPr lang="en-US" sz="4400" dirty="0" err="1">
                <a:solidFill>
                  <a:srgbClr val="000000"/>
                </a:solidFill>
              </a:rPr>
              <a:t>DnD</a:t>
            </a:r>
            <a:r>
              <a:rPr lang="en-US" sz="4400" dirty="0">
                <a:solidFill>
                  <a:srgbClr val="000000"/>
                </a:solidFill>
              </a:rPr>
              <a:t> Component </a:t>
            </a:r>
            <a:r>
              <a:rPr lang="en-US" sz="4400" dirty="0" err="1">
                <a:solidFill>
                  <a:srgbClr val="000000"/>
                </a:solidFill>
              </a:rPr>
              <a:t>Entwicklung</a:t>
            </a:r>
            <a:endParaRPr lang="en-US" sz="4400" dirty="0">
              <a:solidFill>
                <a:srgbClr val="000000"/>
              </a:solidFill>
            </a:endParaRPr>
          </a:p>
        </p:txBody>
      </p:sp>
      <p:sp>
        <p:nvSpPr>
          <p:cNvPr id="67" name="Rechteck 66"/>
          <p:cNvSpPr/>
          <p:nvPr/>
        </p:nvSpPr>
        <p:spPr>
          <a:xfrm>
            <a:off x="4271458" y="7803194"/>
            <a:ext cx="10517830" cy="914400"/>
          </a:xfrm>
          <a:prstGeom prst="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tabLst>
                <a:tab pos="10033000" algn="r"/>
              </a:tabLst>
            </a:pPr>
            <a:r>
              <a:rPr lang="en-US" sz="4400" dirty="0">
                <a:solidFill>
                  <a:srgbClr val="000000"/>
                </a:solidFill>
              </a:rPr>
              <a:t>Managed Environment 	4.0</a:t>
            </a:r>
          </a:p>
        </p:txBody>
      </p:sp>
    </p:spTree>
    <p:extLst>
      <p:ext uri="{BB962C8B-B14F-4D97-AF65-F5344CB8AC3E}">
        <p14:creationId xmlns:p14="http://schemas.microsoft.com/office/powerpoint/2010/main" val="20357675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endParaRPr lang="de-DE" dirty="0"/>
          </a:p>
        </p:txBody>
      </p:sp>
      <p:sp>
        <p:nvSpPr>
          <p:cNvPr id="5" name="Datumsplatzhalter 4"/>
          <p:cNvSpPr>
            <a:spLocks noGrp="1"/>
          </p:cNvSpPr>
          <p:nvPr>
            <p:ph type="dt" sz="half" idx="10"/>
          </p:nvPr>
        </p:nvSpPr>
        <p:spPr/>
        <p:txBody>
          <a:bodyPr/>
          <a:lstStyle/>
          <a:p>
            <a:fld id="{5909A1AF-9EA5-354D-815E-2616C6BD4E44}" type="datetime1">
              <a:rPr lang="de-DE" smtClean="0">
                <a:solidFill>
                  <a:srgbClr val="FFFFFF"/>
                </a:solidFill>
                <a:latin typeface="Calibri"/>
              </a:rPr>
              <a:pPr/>
              <a:t>07.10.18</a:t>
            </a:fld>
            <a:endParaRPr lang="de-DE" dirty="0">
              <a:solidFill>
                <a:srgbClr val="FFFFFF"/>
              </a:solidFill>
              <a:latin typeface="Calibri"/>
            </a:endParaRPr>
          </a:p>
        </p:txBody>
      </p:sp>
      <p:sp>
        <p:nvSpPr>
          <p:cNvPr id="6" name="Fußzeilenplatzhalter 5"/>
          <p:cNvSpPr>
            <a:spLocks noGrp="1"/>
          </p:cNvSpPr>
          <p:nvPr>
            <p:ph type="ftr" sz="quarter" idx="11"/>
          </p:nvPr>
        </p:nvSpPr>
        <p:spPr/>
        <p:txBody>
          <a:bodyPr/>
          <a:lstStyle/>
          <a:p>
            <a:r>
              <a:rPr lang="de-DE" dirty="0">
                <a:solidFill>
                  <a:srgbClr val="FFFFFF"/>
                </a:solidFill>
                <a:latin typeface="Calibri"/>
              </a:rPr>
              <a:t>© </a:t>
            </a:r>
            <a:r>
              <a:rPr lang="de-DE" dirty="0" err="1">
                <a:solidFill>
                  <a:srgbClr val="FFFFFF"/>
                </a:solidFill>
                <a:latin typeface="Calibri"/>
              </a:rPr>
              <a:t>Cerulean</a:t>
            </a:r>
            <a:r>
              <a:rPr lang="de-DE" dirty="0">
                <a:solidFill>
                  <a:srgbClr val="FFFFFF"/>
                </a:solidFill>
                <a:latin typeface="Calibri"/>
              </a:rPr>
              <a:t> Circle GmbH</a:t>
            </a:r>
          </a:p>
        </p:txBody>
      </p:sp>
      <p:sp>
        <p:nvSpPr>
          <p:cNvPr id="7" name="Foliennummernplatzhalter 6"/>
          <p:cNvSpPr>
            <a:spLocks noGrp="1"/>
          </p:cNvSpPr>
          <p:nvPr>
            <p:ph type="sldNum" sz="quarter" idx="12"/>
          </p:nvPr>
        </p:nvSpPr>
        <p:spPr/>
        <p:txBody>
          <a:bodyPr/>
          <a:lstStyle/>
          <a:p>
            <a:fld id="{C4FB3287-924D-476C-A86E-8BB8B69384F9}" type="slidenum">
              <a:rPr lang="de-DE" smtClean="0">
                <a:solidFill>
                  <a:srgbClr val="FFFFFF"/>
                </a:solidFill>
                <a:latin typeface="Calibri"/>
              </a:rPr>
              <a:pPr/>
              <a:t>57</a:t>
            </a:fld>
            <a:endParaRPr lang="de-DE" dirty="0">
              <a:solidFill>
                <a:srgbClr val="FFFFFF"/>
              </a:solidFill>
              <a:latin typeface="Calibri"/>
            </a:endParaRPr>
          </a:p>
        </p:txBody>
      </p:sp>
      <p:sp>
        <p:nvSpPr>
          <p:cNvPr id="9" name="Richtungspfeil 8"/>
          <p:cNvSpPr/>
          <p:nvPr/>
        </p:nvSpPr>
        <p:spPr>
          <a:xfrm flipH="1">
            <a:off x="2744901" y="2237027"/>
            <a:ext cx="1893861" cy="6877065"/>
          </a:xfrm>
          <a:prstGeom prst="homePlat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dirty="0">
              <a:solidFill>
                <a:srgbClr val="FFFFFF"/>
              </a:solidFill>
            </a:endParaRPr>
          </a:p>
        </p:txBody>
      </p:sp>
      <p:sp>
        <p:nvSpPr>
          <p:cNvPr id="11" name="Rechteck 10"/>
          <p:cNvSpPr/>
          <p:nvPr/>
        </p:nvSpPr>
        <p:spPr>
          <a:xfrm>
            <a:off x="3943212" y="2394515"/>
            <a:ext cx="13735188" cy="6601459"/>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dirty="0">
              <a:solidFill>
                <a:srgbClr val="000000"/>
              </a:solidFill>
            </a:endParaRPr>
          </a:p>
        </p:txBody>
      </p:sp>
      <p:sp>
        <p:nvSpPr>
          <p:cNvPr id="13" name="Abgerundetes Rechteck 12"/>
          <p:cNvSpPr/>
          <p:nvPr/>
        </p:nvSpPr>
        <p:spPr>
          <a:xfrm>
            <a:off x="984260" y="2778624"/>
            <a:ext cx="2342144" cy="579387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de-DE" dirty="0">
              <a:solidFill>
                <a:srgbClr val="000000"/>
              </a:solidFill>
            </a:endParaRPr>
          </a:p>
        </p:txBody>
      </p:sp>
      <p:grpSp>
        <p:nvGrpSpPr>
          <p:cNvPr id="62" name="Gruppierung 61"/>
          <p:cNvGrpSpPr/>
          <p:nvPr/>
        </p:nvGrpSpPr>
        <p:grpSpPr>
          <a:xfrm>
            <a:off x="1292165" y="2991355"/>
            <a:ext cx="1725451" cy="5428745"/>
            <a:chOff x="1292165" y="3248561"/>
            <a:chExt cx="1725451" cy="3934649"/>
          </a:xfrm>
        </p:grpSpPr>
        <p:sp>
          <p:nvSpPr>
            <p:cNvPr id="55" name="Abgerundetes Rechteck 54"/>
            <p:cNvSpPr/>
            <p:nvPr/>
          </p:nvSpPr>
          <p:spPr>
            <a:xfrm>
              <a:off x="1300254" y="3248561"/>
              <a:ext cx="1717362" cy="638250"/>
            </a:xfrm>
            <a:prstGeom prst="round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000000"/>
                  </a:solidFill>
                </a:rPr>
                <a:t>4.0</a:t>
              </a:r>
            </a:p>
          </p:txBody>
        </p:sp>
        <p:sp>
          <p:nvSpPr>
            <p:cNvPr id="56" name="Abgerundetes Rechteck 55"/>
            <p:cNvSpPr/>
            <p:nvPr/>
          </p:nvSpPr>
          <p:spPr>
            <a:xfrm>
              <a:off x="1300254" y="5509619"/>
              <a:ext cx="1717362" cy="638250"/>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00" dirty="0">
                  <a:solidFill>
                    <a:srgbClr val="FFFFFF"/>
                  </a:solidFill>
                </a:rPr>
                <a:t>EAMD Repository</a:t>
              </a:r>
              <a:r>
                <a:rPr lang="de-DE" sz="1650" dirty="0">
                  <a:solidFill>
                    <a:srgbClr val="FFFFFF"/>
                  </a:solidFill>
                </a:rPr>
                <a:t/>
              </a:r>
              <a:br>
                <a:rPr lang="de-DE" sz="1650" dirty="0">
                  <a:solidFill>
                    <a:srgbClr val="FFFFFF"/>
                  </a:solidFill>
                </a:rPr>
              </a:br>
              <a:r>
                <a:rPr lang="de-DE" sz="1650" dirty="0">
                  <a:solidFill>
                    <a:srgbClr val="FFFFFF"/>
                  </a:solidFill>
                </a:rPr>
                <a:t>Neo4J</a:t>
              </a:r>
            </a:p>
          </p:txBody>
        </p:sp>
        <p:sp>
          <p:nvSpPr>
            <p:cNvPr id="57" name="Abgerundetes Rechteck 56"/>
            <p:cNvSpPr/>
            <p:nvPr/>
          </p:nvSpPr>
          <p:spPr>
            <a:xfrm rot="16200000">
              <a:off x="790605" y="4468558"/>
              <a:ext cx="1471920" cy="452621"/>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Structr</a:t>
              </a:r>
              <a:r>
                <a:rPr lang="de-DE" sz="1650" dirty="0">
                  <a:solidFill>
                    <a:srgbClr val="FFFFFF"/>
                  </a:solidFill>
                </a:rPr>
                <a:t> IDE</a:t>
              </a:r>
            </a:p>
          </p:txBody>
        </p:sp>
        <p:sp>
          <p:nvSpPr>
            <p:cNvPr id="58" name="Abgerundetes Rechteck 57"/>
            <p:cNvSpPr/>
            <p:nvPr/>
          </p:nvSpPr>
          <p:spPr>
            <a:xfrm>
              <a:off x="1834530" y="3958907"/>
              <a:ext cx="1183086" cy="148296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Wo-</a:t>
              </a:r>
              <a:r>
                <a:rPr lang="de-DE" sz="1650" dirty="0" err="1">
                  <a:solidFill>
                    <a:srgbClr val="FFFFFF"/>
                  </a:solidFill>
                </a:rPr>
                <a:t>Da.de</a:t>
              </a:r>
              <a:endParaRPr lang="de-DE" sz="1650" dirty="0">
                <a:solidFill>
                  <a:srgbClr val="FFFFFF"/>
                </a:solidFill>
              </a:endParaRPr>
            </a:p>
            <a:p>
              <a:pPr algn="ctr" defTabSz="685800"/>
              <a:endParaRPr lang="de-DE" sz="1650" dirty="0">
                <a:solidFill>
                  <a:srgbClr val="FFFFFF"/>
                </a:solidFill>
              </a:endParaRPr>
            </a:p>
            <a:p>
              <a:pPr algn="ctr" defTabSz="685800"/>
              <a:r>
                <a:rPr lang="de-DE" sz="1650" dirty="0">
                  <a:solidFill>
                    <a:srgbClr val="FFFFFF"/>
                  </a:solidFill>
                </a:rPr>
                <a:t>Web</a:t>
              </a:r>
            </a:p>
            <a:p>
              <a:pPr algn="ctr" defTabSz="685800"/>
              <a:r>
                <a:rPr lang="de-DE" sz="1650" dirty="0" err="1">
                  <a:solidFill>
                    <a:srgbClr val="FFFFFF"/>
                  </a:solidFill>
                </a:rPr>
                <a:t>Beans</a:t>
              </a:r>
              <a:endParaRPr lang="de-DE" sz="1650" dirty="0">
                <a:solidFill>
                  <a:srgbClr val="FFFFFF"/>
                </a:solidFill>
              </a:endParaRPr>
            </a:p>
          </p:txBody>
        </p:sp>
        <p:sp>
          <p:nvSpPr>
            <p:cNvPr id="59" name="Abgerundetes Rechteck 58"/>
            <p:cNvSpPr/>
            <p:nvPr/>
          </p:nvSpPr>
          <p:spPr>
            <a:xfrm>
              <a:off x="1292165" y="6210625"/>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a:solidFill>
                    <a:srgbClr val="FFFFFF"/>
                  </a:solidFill>
                </a:rPr>
                <a:t>Web </a:t>
              </a:r>
              <a:r>
                <a:rPr lang="de-DE" sz="1650" dirty="0" err="1">
                  <a:solidFill>
                    <a:srgbClr val="FFFFFF"/>
                  </a:solidFill>
                </a:rPr>
                <a:t>Beans</a:t>
              </a:r>
              <a:endParaRPr lang="de-DE" sz="1650" dirty="0">
                <a:solidFill>
                  <a:srgbClr val="FFFFFF"/>
                </a:solidFill>
              </a:endParaRPr>
            </a:p>
          </p:txBody>
        </p:sp>
        <p:sp>
          <p:nvSpPr>
            <p:cNvPr id="60" name="Abgerundetes Rechteck 59"/>
            <p:cNvSpPr/>
            <p:nvPr/>
          </p:nvSpPr>
          <p:spPr>
            <a:xfrm>
              <a:off x="1292165" y="6568924"/>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Once</a:t>
              </a:r>
              <a:endParaRPr lang="de-DE" sz="1650" dirty="0">
                <a:solidFill>
                  <a:srgbClr val="FFFFFF"/>
                </a:solidFill>
              </a:endParaRPr>
            </a:p>
          </p:txBody>
        </p:sp>
        <p:sp>
          <p:nvSpPr>
            <p:cNvPr id="61" name="Abgerundetes Rechteck 60"/>
            <p:cNvSpPr/>
            <p:nvPr/>
          </p:nvSpPr>
          <p:spPr>
            <a:xfrm>
              <a:off x="1292165" y="6927221"/>
              <a:ext cx="1717362" cy="25598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defTabSz="685800"/>
              <a:r>
                <a:rPr lang="de-DE" sz="1650" dirty="0" err="1">
                  <a:solidFill>
                    <a:srgbClr val="FFFFFF"/>
                  </a:solidFill>
                </a:rPr>
                <a:t>Thinglish</a:t>
              </a:r>
              <a:endParaRPr lang="de-DE" sz="1650" dirty="0">
                <a:solidFill>
                  <a:srgbClr val="FFFFFF"/>
                </a:solidFill>
              </a:endParaRPr>
            </a:p>
          </p:txBody>
        </p:sp>
      </p:grpSp>
      <p:sp>
        <p:nvSpPr>
          <p:cNvPr id="4" name="Rechteck 3"/>
          <p:cNvSpPr/>
          <p:nvPr/>
        </p:nvSpPr>
        <p:spPr>
          <a:xfrm>
            <a:off x="1796038" y="3889917"/>
            <a:ext cx="1404361" cy="2169007"/>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rgbClr val="FFFFFF"/>
              </a:solidFill>
            </a:endParaRPr>
          </a:p>
        </p:txBody>
      </p:sp>
      <p:sp>
        <p:nvSpPr>
          <p:cNvPr id="23" name="Inhaltsplatzhalter 15"/>
          <p:cNvSpPr txBox="1">
            <a:spLocks/>
          </p:cNvSpPr>
          <p:nvPr/>
        </p:nvSpPr>
        <p:spPr>
          <a:xfrm>
            <a:off x="13106400" y="2400311"/>
            <a:ext cx="5120316" cy="6788945"/>
          </a:xfrm>
          <a:prstGeom prst="rect">
            <a:avLst/>
          </a:prstGeom>
        </p:spPr>
        <p:txBody>
          <a:bodyPr>
            <a:normAutofit/>
          </a:bodyPr>
          <a:lstStyle>
            <a:lvl1pPr marL="612313" marR="0" indent="-612313" algn="l" defTabSz="1632832" rtl="0" eaLnBrk="1" fontAlgn="auto" latinLnBrk="0" hangingPunct="1">
              <a:lnSpc>
                <a:spcPct val="100000"/>
              </a:lnSpc>
              <a:spcBef>
                <a:spcPct val="20000"/>
              </a:spcBef>
              <a:spcAft>
                <a:spcPts val="0"/>
              </a:spcAft>
              <a:buClr>
                <a:schemeClr val="accent1"/>
              </a:buClr>
              <a:buSzTx/>
              <a:buFont typeface="Wingdings 3" pitchFamily="18" charset="2"/>
              <a:buChar char=""/>
              <a:tabLst/>
              <a:defRPr sz="5700" kern="1200">
                <a:solidFill>
                  <a:schemeClr val="tx1"/>
                </a:solidFill>
                <a:latin typeface="Helvetica" charset="0"/>
                <a:ea typeface="Helvetica" charset="0"/>
                <a:cs typeface="Helvetica" charset="0"/>
              </a:defRPr>
            </a:lvl1pPr>
            <a:lvl2pPr marL="1326675" marR="0" indent="-510260" algn="l" defTabSz="1632832" rtl="0" eaLnBrk="1" fontAlgn="auto" latinLnBrk="0" hangingPunct="1">
              <a:lnSpc>
                <a:spcPct val="100000"/>
              </a:lnSpc>
              <a:spcBef>
                <a:spcPct val="20000"/>
              </a:spcBef>
              <a:spcAft>
                <a:spcPts val="0"/>
              </a:spcAft>
              <a:buClr>
                <a:srgbClr val="83B819"/>
              </a:buClr>
              <a:buSzTx/>
              <a:buFont typeface="Wingdings 2" pitchFamily="18" charset="2"/>
              <a:buChar char=""/>
              <a:tabLst/>
              <a:defRPr sz="5000" kern="1200">
                <a:solidFill>
                  <a:schemeClr val="tx1"/>
                </a:solidFill>
                <a:latin typeface="Helvetica" charset="0"/>
                <a:ea typeface="Helvetica" charset="0"/>
                <a:cs typeface="Helvetica" charset="0"/>
              </a:defRPr>
            </a:lvl2pPr>
            <a:lvl3pPr marL="2041039" marR="0" indent="-408207" algn="l" defTabSz="1632832" rtl="0" eaLnBrk="1" fontAlgn="auto" latinLnBrk="0" hangingPunct="1">
              <a:lnSpc>
                <a:spcPct val="100000"/>
              </a:lnSpc>
              <a:spcBef>
                <a:spcPct val="20000"/>
              </a:spcBef>
              <a:spcAft>
                <a:spcPts val="0"/>
              </a:spcAft>
              <a:buClr>
                <a:srgbClr val="009999"/>
              </a:buClr>
              <a:buSzTx/>
              <a:buFont typeface="Wingdings 2" pitchFamily="18" charset="2"/>
              <a:buChar char=""/>
              <a:tabLst/>
              <a:defRPr sz="4300" kern="1200">
                <a:solidFill>
                  <a:schemeClr val="tx1"/>
                </a:solidFill>
                <a:latin typeface="Helvetica" charset="0"/>
                <a:ea typeface="Helvetica" charset="0"/>
                <a:cs typeface="Helvetica" charset="0"/>
              </a:defRPr>
            </a:lvl3pPr>
            <a:lvl4pPr marL="2857454" marR="0" indent="-408207" algn="l" defTabSz="1632832" rtl="0" eaLnBrk="1" fontAlgn="auto" latinLnBrk="0" hangingPunct="1">
              <a:lnSpc>
                <a:spcPct val="100000"/>
              </a:lnSpc>
              <a:spcBef>
                <a:spcPct val="20000"/>
              </a:spcBef>
              <a:spcAft>
                <a:spcPts val="0"/>
              </a:spcAft>
              <a:buClr>
                <a:srgbClr val="009999"/>
              </a:buClr>
              <a:buSzTx/>
              <a:buFont typeface="Wingdings 3" pitchFamily="18" charset="2"/>
              <a:buChar char=""/>
              <a:tabLst/>
              <a:defRPr sz="3600" kern="1200">
                <a:solidFill>
                  <a:schemeClr val="tx1"/>
                </a:solidFill>
                <a:latin typeface="Helvetica" charset="0"/>
                <a:ea typeface="Helvetica" charset="0"/>
                <a:cs typeface="Helvetica" charset="0"/>
              </a:defRPr>
            </a:lvl4pPr>
            <a:lvl5pPr marL="3673869" marR="0" indent="-408207" algn="l" defTabSz="1632832" rtl="0" eaLnBrk="1" fontAlgn="auto" latinLnBrk="0" hangingPunct="1">
              <a:lnSpc>
                <a:spcPct val="100000"/>
              </a:lnSpc>
              <a:spcBef>
                <a:spcPct val="20000"/>
              </a:spcBef>
              <a:spcAft>
                <a:spcPts val="0"/>
              </a:spcAft>
              <a:buClrTx/>
              <a:buSzTx/>
              <a:buFont typeface="Arial" pitchFamily="34" charset="0"/>
              <a:buChar char="»"/>
              <a:tabLst/>
              <a:defRPr sz="3600" kern="1200">
                <a:solidFill>
                  <a:schemeClr val="tx1"/>
                </a:solidFill>
                <a:latin typeface="Helvetica" charset="0"/>
                <a:ea typeface="Helvetica" charset="0"/>
                <a:cs typeface="Helvetica" charset="0"/>
              </a:defRPr>
            </a:lvl5pPr>
            <a:lvl6pPr marL="4490286"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6pPr>
            <a:lvl7pPr marL="5306700"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7pPr>
            <a:lvl8pPr marL="6123115"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8pPr>
            <a:lvl9pPr marL="6939532" indent="-408207" algn="l" defTabSz="1632832" rtl="0" eaLnBrk="1" latinLnBrk="0" hangingPunct="1">
              <a:spcBef>
                <a:spcPct val="20000"/>
              </a:spcBef>
              <a:buFont typeface="Arial" pitchFamily="34" charset="0"/>
              <a:buChar char="•"/>
              <a:defRPr sz="3600" kern="1200">
                <a:solidFill>
                  <a:schemeClr val="tx1"/>
                </a:solidFill>
                <a:latin typeface="+mn-lt"/>
                <a:ea typeface="+mn-ea"/>
                <a:cs typeface="+mn-cs"/>
              </a:defRPr>
            </a:lvl9pPr>
          </a:lstStyle>
          <a:p>
            <a:pPr>
              <a:buClr>
                <a:srgbClr val="0B6DBC"/>
              </a:buClr>
            </a:pPr>
            <a:r>
              <a:rPr lang="en-US" sz="2800" dirty="0">
                <a:solidFill>
                  <a:srgbClr val="000000"/>
                </a:solidFill>
              </a:rPr>
              <a:t>EAMD.ucp Components</a:t>
            </a:r>
          </a:p>
          <a:p>
            <a:pPr lvl="1"/>
            <a:endParaRPr lang="en-US" sz="2100" dirty="0">
              <a:solidFill>
                <a:srgbClr val="000000"/>
              </a:solidFill>
            </a:endParaRPr>
          </a:p>
          <a:p>
            <a:pPr lvl="1"/>
            <a:r>
              <a:rPr lang="en-US" sz="2100" dirty="0" err="1">
                <a:solidFill>
                  <a:srgbClr val="000000"/>
                </a:solidFill>
              </a:rPr>
              <a:t>Lokal</a:t>
            </a:r>
            <a:endParaRPr lang="en-US" sz="2100" dirty="0">
              <a:solidFill>
                <a:srgbClr val="000000"/>
              </a:solidFill>
            </a:endParaRPr>
          </a:p>
          <a:p>
            <a:pPr lvl="1"/>
            <a:endParaRPr lang="en-US" sz="2100" dirty="0">
              <a:solidFill>
                <a:srgbClr val="000000"/>
              </a:solidFill>
            </a:endParaRPr>
          </a:p>
          <a:p>
            <a:pPr lvl="1"/>
            <a:r>
              <a:rPr lang="en-US" sz="2100" dirty="0">
                <a:solidFill>
                  <a:srgbClr val="000000"/>
                </a:solidFill>
              </a:rPr>
              <a:t>Remote</a:t>
            </a:r>
          </a:p>
          <a:p>
            <a:pPr lvl="1"/>
            <a:endParaRPr lang="en-US" sz="2100" dirty="0">
              <a:solidFill>
                <a:srgbClr val="000000"/>
              </a:solidFill>
            </a:endParaRPr>
          </a:p>
          <a:p>
            <a:pPr lvl="1"/>
            <a:r>
              <a:rPr lang="en-US" sz="2100" dirty="0" err="1">
                <a:solidFill>
                  <a:srgbClr val="000000"/>
                </a:solidFill>
              </a:rPr>
              <a:t>Synchronisiert</a:t>
            </a:r>
            <a:endParaRPr lang="en-US" sz="2100" dirty="0">
              <a:solidFill>
                <a:srgbClr val="000000"/>
              </a:solidFill>
            </a:endParaRPr>
          </a:p>
          <a:p>
            <a:pPr lvl="1"/>
            <a:endParaRPr lang="en-US" sz="2100" dirty="0">
              <a:solidFill>
                <a:srgbClr val="000000"/>
              </a:solidFill>
            </a:endParaRPr>
          </a:p>
          <a:p>
            <a:pPr lvl="1"/>
            <a:r>
              <a:rPr lang="en-US" sz="2100" dirty="0" err="1">
                <a:solidFill>
                  <a:srgbClr val="000000"/>
                </a:solidFill>
              </a:rPr>
              <a:t>Browsbar</a:t>
            </a:r>
            <a:r>
              <a:rPr lang="en-US" sz="2100" dirty="0">
                <a:solidFill>
                  <a:srgbClr val="000000"/>
                </a:solidFill>
              </a:rPr>
              <a:t> </a:t>
            </a:r>
            <a:r>
              <a:rPr lang="en-US" sz="2100" dirty="0" err="1">
                <a:solidFill>
                  <a:srgbClr val="000000"/>
                </a:solidFill>
              </a:rPr>
              <a:t>ohne</a:t>
            </a:r>
            <a:r>
              <a:rPr lang="en-US" sz="2100" dirty="0">
                <a:solidFill>
                  <a:srgbClr val="000000"/>
                </a:solidFill>
              </a:rPr>
              <a:t> Tools</a:t>
            </a:r>
          </a:p>
        </p:txBody>
      </p:sp>
      <p:sp>
        <p:nvSpPr>
          <p:cNvPr id="26" name="Abgerundetes Rechteck 25"/>
          <p:cNvSpPr/>
          <p:nvPr/>
        </p:nvSpPr>
        <p:spPr>
          <a:xfrm>
            <a:off x="7309753" y="2449764"/>
            <a:ext cx="5857931" cy="6546210"/>
          </a:xfrm>
          <a:prstGeom prst="roundRect">
            <a:avLst>
              <a:gd name="adj" fmla="val 564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endParaRPr>
          </a:p>
        </p:txBody>
      </p:sp>
      <p:sp>
        <p:nvSpPr>
          <p:cNvPr id="27" name="Abgerundetes Rechteck 26"/>
          <p:cNvSpPr/>
          <p:nvPr/>
        </p:nvSpPr>
        <p:spPr>
          <a:xfrm>
            <a:off x="8180249" y="3727073"/>
            <a:ext cx="2333153" cy="510789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FFFFFF"/>
              </a:solidFill>
            </a:endParaRPr>
          </a:p>
        </p:txBody>
      </p:sp>
      <p:sp>
        <p:nvSpPr>
          <p:cNvPr id="29" name="Abgerundetes Rechteck 28"/>
          <p:cNvSpPr/>
          <p:nvPr/>
        </p:nvSpPr>
        <p:spPr>
          <a:xfrm>
            <a:off x="4001554" y="2449764"/>
            <a:ext cx="3187063" cy="6546210"/>
          </a:xfrm>
          <a:prstGeom prst="roundRect">
            <a:avLst>
              <a:gd name="adj" fmla="val 564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endParaRPr>
          </a:p>
        </p:txBody>
      </p:sp>
      <p:sp>
        <p:nvSpPr>
          <p:cNvPr id="30" name="Textfeld 29"/>
          <p:cNvSpPr txBox="1"/>
          <p:nvPr/>
        </p:nvSpPr>
        <p:spPr>
          <a:xfrm>
            <a:off x="4395497" y="2618345"/>
            <a:ext cx="2476961" cy="646331"/>
          </a:xfrm>
          <a:prstGeom prst="rect">
            <a:avLst/>
          </a:prstGeom>
          <a:noFill/>
        </p:spPr>
        <p:txBody>
          <a:bodyPr wrap="none" rtlCol="0">
            <a:spAutoFit/>
          </a:bodyPr>
          <a:lstStyle/>
          <a:p>
            <a:pPr algn="ctr"/>
            <a:r>
              <a:rPr lang="en-US" sz="3600" dirty="0">
                <a:solidFill>
                  <a:srgbClr val="000000"/>
                </a:solidFill>
              </a:rPr>
              <a:t>Design Time</a:t>
            </a:r>
          </a:p>
        </p:txBody>
      </p:sp>
      <p:sp>
        <p:nvSpPr>
          <p:cNvPr id="31" name="Textfeld 30"/>
          <p:cNvSpPr txBox="1"/>
          <p:nvPr/>
        </p:nvSpPr>
        <p:spPr>
          <a:xfrm>
            <a:off x="9352579" y="2618345"/>
            <a:ext cx="1772280" cy="646331"/>
          </a:xfrm>
          <a:prstGeom prst="rect">
            <a:avLst/>
          </a:prstGeom>
          <a:noFill/>
        </p:spPr>
        <p:txBody>
          <a:bodyPr wrap="none" rtlCol="0">
            <a:spAutoFit/>
          </a:bodyPr>
          <a:lstStyle/>
          <a:p>
            <a:pPr algn="ctr"/>
            <a:r>
              <a:rPr lang="en-US" sz="3600">
                <a:solidFill>
                  <a:srgbClr val="000000"/>
                </a:solidFill>
              </a:rPr>
              <a:t>Runtime</a:t>
            </a:r>
            <a:endParaRPr lang="en-US" sz="3600" dirty="0">
              <a:solidFill>
                <a:srgbClr val="000000"/>
              </a:solidFill>
            </a:endParaRPr>
          </a:p>
        </p:txBody>
      </p:sp>
      <p:sp>
        <p:nvSpPr>
          <p:cNvPr id="37" name="Rechteck 36"/>
          <p:cNvSpPr/>
          <p:nvPr/>
        </p:nvSpPr>
        <p:spPr>
          <a:xfrm>
            <a:off x="8547437" y="3858699"/>
            <a:ext cx="1611339" cy="1569660"/>
          </a:xfrm>
          <a:prstGeom prst="rect">
            <a:avLst/>
          </a:prstGeom>
        </p:spPr>
        <p:txBody>
          <a:bodyPr wrap="none">
            <a:spAutoFit/>
          </a:bodyPr>
          <a:lstStyle/>
          <a:p>
            <a:pPr algn="ctr"/>
            <a:r>
              <a:rPr lang="en-US" sz="3200" dirty="0">
                <a:solidFill>
                  <a:srgbClr val="000000"/>
                </a:solidFill>
              </a:rPr>
              <a:t>Shell</a:t>
            </a:r>
            <a:br>
              <a:rPr lang="en-US" sz="3200" dirty="0">
                <a:solidFill>
                  <a:srgbClr val="000000"/>
                </a:solidFill>
              </a:rPr>
            </a:br>
            <a:r>
              <a:rPr lang="en-US" sz="3200" dirty="0">
                <a:solidFill>
                  <a:srgbClr val="000000"/>
                </a:solidFill>
              </a:rPr>
              <a:t/>
            </a:r>
            <a:br>
              <a:rPr lang="en-US" sz="3200" dirty="0">
                <a:solidFill>
                  <a:srgbClr val="000000"/>
                </a:solidFill>
              </a:rPr>
            </a:br>
            <a:r>
              <a:rPr lang="en-US" sz="3200" dirty="0" err="1">
                <a:solidFill>
                  <a:srgbClr val="000000"/>
                </a:solidFill>
              </a:rPr>
              <a:t>eamd.sh</a:t>
            </a:r>
            <a:endParaRPr lang="en-US" sz="3200" dirty="0">
              <a:solidFill>
                <a:srgbClr val="000000"/>
              </a:solidFill>
            </a:endParaRPr>
          </a:p>
        </p:txBody>
      </p:sp>
      <p:sp>
        <p:nvSpPr>
          <p:cNvPr id="28" name="Abgerundetes Rechteck 27"/>
          <p:cNvSpPr/>
          <p:nvPr/>
        </p:nvSpPr>
        <p:spPr>
          <a:xfrm>
            <a:off x="4153562" y="3727073"/>
            <a:ext cx="2333153" cy="1494293"/>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FFFFFF"/>
              </a:solidFill>
            </a:endParaRPr>
          </a:p>
        </p:txBody>
      </p:sp>
      <p:sp>
        <p:nvSpPr>
          <p:cNvPr id="38" name="Rechteck 37"/>
          <p:cNvSpPr/>
          <p:nvPr/>
        </p:nvSpPr>
        <p:spPr>
          <a:xfrm>
            <a:off x="4542426" y="3889917"/>
            <a:ext cx="1555426" cy="584775"/>
          </a:xfrm>
          <a:prstGeom prst="rect">
            <a:avLst/>
          </a:prstGeom>
        </p:spPr>
        <p:txBody>
          <a:bodyPr wrap="none">
            <a:spAutoFit/>
          </a:bodyPr>
          <a:lstStyle/>
          <a:p>
            <a:pPr algn="ctr"/>
            <a:r>
              <a:rPr lang="en-US" sz="3200" dirty="0">
                <a:solidFill>
                  <a:srgbClr val="000000"/>
                </a:solidFill>
              </a:rPr>
              <a:t>Browser</a:t>
            </a:r>
          </a:p>
        </p:txBody>
      </p:sp>
      <p:sp>
        <p:nvSpPr>
          <p:cNvPr id="39" name="Rechteck 38"/>
          <p:cNvSpPr/>
          <p:nvPr/>
        </p:nvSpPr>
        <p:spPr>
          <a:xfrm>
            <a:off x="1190250" y="7012201"/>
            <a:ext cx="1937370" cy="1407899"/>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rgbClr val="FFFFFF"/>
              </a:solidFill>
            </a:endParaRPr>
          </a:p>
        </p:txBody>
      </p:sp>
      <p:sp>
        <p:nvSpPr>
          <p:cNvPr id="40" name="Rechteck 39"/>
          <p:cNvSpPr/>
          <p:nvPr/>
        </p:nvSpPr>
        <p:spPr>
          <a:xfrm>
            <a:off x="1216702" y="2961528"/>
            <a:ext cx="1937370" cy="976913"/>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rgbClr val="FFFFFF"/>
              </a:solidFill>
            </a:endParaRPr>
          </a:p>
        </p:txBody>
      </p:sp>
      <p:sp>
        <p:nvSpPr>
          <p:cNvPr id="42" name="Abgerundetes Rechteck 41"/>
          <p:cNvSpPr/>
          <p:nvPr/>
        </p:nvSpPr>
        <p:spPr>
          <a:xfrm>
            <a:off x="10627465" y="3727073"/>
            <a:ext cx="2333153" cy="514038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FFFFFF"/>
              </a:solidFill>
            </a:endParaRPr>
          </a:p>
        </p:txBody>
      </p:sp>
      <p:sp>
        <p:nvSpPr>
          <p:cNvPr id="43" name="Rechteck 42"/>
          <p:cNvSpPr/>
          <p:nvPr/>
        </p:nvSpPr>
        <p:spPr>
          <a:xfrm>
            <a:off x="11016329" y="3889917"/>
            <a:ext cx="1555426" cy="584775"/>
          </a:xfrm>
          <a:prstGeom prst="rect">
            <a:avLst/>
          </a:prstGeom>
        </p:spPr>
        <p:txBody>
          <a:bodyPr wrap="none">
            <a:spAutoFit/>
          </a:bodyPr>
          <a:lstStyle/>
          <a:p>
            <a:pPr algn="ctr"/>
            <a:r>
              <a:rPr lang="en-US" sz="3200" dirty="0">
                <a:solidFill>
                  <a:srgbClr val="000000"/>
                </a:solidFill>
              </a:rPr>
              <a:t>Browser</a:t>
            </a:r>
          </a:p>
        </p:txBody>
      </p:sp>
      <p:sp>
        <p:nvSpPr>
          <p:cNvPr id="44" name="Abgerundetes Rechteck 43"/>
          <p:cNvSpPr/>
          <p:nvPr/>
        </p:nvSpPr>
        <p:spPr>
          <a:xfrm>
            <a:off x="4153562" y="5549209"/>
            <a:ext cx="2333153" cy="1494293"/>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FFFFFF"/>
              </a:solidFill>
            </a:endParaRPr>
          </a:p>
        </p:txBody>
      </p:sp>
      <p:sp>
        <p:nvSpPr>
          <p:cNvPr id="45" name="Rechteck 44"/>
          <p:cNvSpPr/>
          <p:nvPr/>
        </p:nvSpPr>
        <p:spPr>
          <a:xfrm>
            <a:off x="4657940" y="5712053"/>
            <a:ext cx="1324402" cy="584775"/>
          </a:xfrm>
          <a:prstGeom prst="rect">
            <a:avLst/>
          </a:prstGeom>
        </p:spPr>
        <p:txBody>
          <a:bodyPr wrap="none">
            <a:spAutoFit/>
          </a:bodyPr>
          <a:lstStyle/>
          <a:p>
            <a:pPr algn="ctr"/>
            <a:r>
              <a:rPr lang="en-US" sz="3200" dirty="0" err="1">
                <a:solidFill>
                  <a:srgbClr val="000000"/>
                </a:solidFill>
              </a:rPr>
              <a:t>Structr</a:t>
            </a:r>
            <a:endParaRPr lang="en-US" sz="3200" dirty="0">
              <a:solidFill>
                <a:srgbClr val="000000"/>
              </a:solidFill>
            </a:endParaRPr>
          </a:p>
        </p:txBody>
      </p:sp>
      <p:sp>
        <p:nvSpPr>
          <p:cNvPr id="46" name="Abgerundetes Rechteck 45"/>
          <p:cNvSpPr/>
          <p:nvPr/>
        </p:nvSpPr>
        <p:spPr>
          <a:xfrm>
            <a:off x="4181903" y="7340679"/>
            <a:ext cx="2333153" cy="1494293"/>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FFFFFF"/>
              </a:solidFill>
            </a:endParaRPr>
          </a:p>
        </p:txBody>
      </p:sp>
      <p:sp>
        <p:nvSpPr>
          <p:cNvPr id="47" name="Rechteck 46"/>
          <p:cNvSpPr/>
          <p:nvPr/>
        </p:nvSpPr>
        <p:spPr>
          <a:xfrm>
            <a:off x="4743987" y="7503523"/>
            <a:ext cx="1208985" cy="584775"/>
          </a:xfrm>
          <a:prstGeom prst="rect">
            <a:avLst/>
          </a:prstGeom>
        </p:spPr>
        <p:txBody>
          <a:bodyPr wrap="none">
            <a:spAutoFit/>
          </a:bodyPr>
          <a:lstStyle/>
          <a:p>
            <a:pPr algn="ctr"/>
            <a:r>
              <a:rPr lang="en-US" sz="3200" dirty="0">
                <a:solidFill>
                  <a:srgbClr val="000000"/>
                </a:solidFill>
              </a:rPr>
              <a:t>Neo4J</a:t>
            </a:r>
          </a:p>
        </p:txBody>
      </p:sp>
      <p:sp>
        <p:nvSpPr>
          <p:cNvPr id="33" name="Oval 32"/>
          <p:cNvSpPr/>
          <p:nvPr/>
        </p:nvSpPr>
        <p:spPr>
          <a:xfrm>
            <a:off x="4825659" y="6111000"/>
            <a:ext cx="7363637" cy="1516805"/>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a:solidFill>
                  <a:srgbClr val="000000"/>
                </a:solidFill>
              </a:rPr>
              <a:t>EAMD Repository</a:t>
            </a:r>
            <a:endParaRPr lang="en-US" sz="4400" dirty="0">
              <a:solidFill>
                <a:srgbClr val="000000"/>
              </a:solidFill>
            </a:endParaRPr>
          </a:p>
        </p:txBody>
      </p:sp>
      <p:sp>
        <p:nvSpPr>
          <p:cNvPr id="50" name="Rechteck 49"/>
          <p:cNvSpPr/>
          <p:nvPr/>
        </p:nvSpPr>
        <p:spPr>
          <a:xfrm>
            <a:off x="1001891" y="581683"/>
            <a:ext cx="10517830" cy="914400"/>
          </a:xfrm>
          <a:prstGeom prst="rect">
            <a:avLst/>
          </a:prstGeom>
          <a:solidFill>
            <a:schemeClr val="accent2">
              <a:lumMod val="40000"/>
              <a:lumOff val="60000"/>
            </a:schemeClr>
          </a:solidFill>
        </p:spPr>
        <p:style>
          <a:lnRef idx="0">
            <a:schemeClr val="accent1"/>
          </a:lnRef>
          <a:fillRef idx="3">
            <a:schemeClr val="accent1"/>
          </a:fillRef>
          <a:effectRef idx="3">
            <a:schemeClr val="accent1"/>
          </a:effectRef>
          <a:fontRef idx="minor">
            <a:schemeClr val="lt1"/>
          </a:fontRef>
        </p:style>
        <p:txBody>
          <a:bodyPr rtlCol="0" anchor="ctr"/>
          <a:lstStyle/>
          <a:p>
            <a:pPr defTabSz="685800">
              <a:tabLst>
                <a:tab pos="10033000" algn="r"/>
              </a:tabLst>
            </a:pPr>
            <a:r>
              <a:rPr lang="en-US" sz="4400" dirty="0">
                <a:solidFill>
                  <a:srgbClr val="000000"/>
                </a:solidFill>
              </a:rPr>
              <a:t>EAMD.ucp: 	Repository und Tooling</a:t>
            </a:r>
          </a:p>
        </p:txBody>
      </p:sp>
    </p:spTree>
    <p:extLst>
      <p:ext uri="{BB962C8B-B14F-4D97-AF65-F5344CB8AC3E}">
        <p14:creationId xmlns:p14="http://schemas.microsoft.com/office/powerpoint/2010/main" val="14349421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platzhalter 9"/>
          <p:cNvSpPr>
            <a:spLocks noGrp="1"/>
          </p:cNvSpPr>
          <p:nvPr>
            <p:ph type="body" idx="13"/>
          </p:nvPr>
        </p:nvSpPr>
        <p:spPr/>
        <p:txBody>
          <a:bodyPr>
            <a:normAutofit fontScale="70000" lnSpcReduction="20000"/>
          </a:bodyPr>
          <a:lstStyle/>
          <a:p>
            <a:r>
              <a:rPr lang="en-US" sz="3600" cap="small" dirty="0">
                <a:solidFill>
                  <a:schemeClr val="accent3"/>
                </a:solidFill>
              </a:rPr>
              <a:t>Using – not finding or even searching</a:t>
            </a:r>
          </a:p>
          <a:p>
            <a:r>
              <a:rPr lang="en-US" cap="small" noProof="0" dirty="0" err="1">
                <a:solidFill>
                  <a:schemeClr val="accent1">
                    <a:lumMod val="60000"/>
                    <a:lumOff val="40000"/>
                  </a:schemeClr>
                </a:solidFill>
              </a:rPr>
              <a:t>EAMD.ucp</a:t>
            </a:r>
            <a:r>
              <a:rPr lang="en-US" cap="small" noProof="0" dirty="0">
                <a:solidFill>
                  <a:schemeClr val="accent1">
                    <a:lumMod val="60000"/>
                    <a:lumOff val="40000"/>
                  </a:schemeClr>
                </a:solidFill>
              </a:rPr>
              <a:t> – The last Service Directory</a:t>
            </a:r>
          </a:p>
        </p:txBody>
      </p:sp>
      <p:sp>
        <p:nvSpPr>
          <p:cNvPr id="7" name="Titel 6"/>
          <p:cNvSpPr>
            <a:spLocks noGrp="1"/>
          </p:cNvSpPr>
          <p:nvPr>
            <p:ph type="title"/>
          </p:nvPr>
        </p:nvSpPr>
        <p:spPr/>
        <p:txBody>
          <a:bodyPr/>
          <a:lstStyle/>
          <a:p>
            <a:r>
              <a:rPr lang="en-US" dirty="0"/>
              <a:t>What if every Service of every vendor and any software seems to be available on the same place</a:t>
            </a:r>
            <a:endParaRPr lang="en-US" noProof="0" dirty="0"/>
          </a:p>
        </p:txBody>
      </p:sp>
      <p:sp>
        <p:nvSpPr>
          <p:cNvPr id="9" name="Inhaltsplatzhalter 8"/>
          <p:cNvSpPr>
            <a:spLocks noGrp="1"/>
          </p:cNvSpPr>
          <p:nvPr>
            <p:ph sz="quarter" idx="4"/>
          </p:nvPr>
        </p:nvSpPr>
        <p:spPr>
          <a:xfrm>
            <a:off x="914394" y="3415317"/>
            <a:ext cx="7077480" cy="5773937"/>
          </a:xfrm>
        </p:spPr>
        <p:txBody>
          <a:bodyPr vert="horz" lIns="152456" tIns="76228" rIns="152456" bIns="76228" rtlCol="0">
            <a:noAutofit/>
          </a:bodyPr>
          <a:lstStyle/>
          <a:p>
            <a:pPr>
              <a:buClr>
                <a:schemeClr val="accent1"/>
              </a:buClr>
              <a:buFont typeface="Wingdings" panose="05000000000000000000" pitchFamily="2" charset="2"/>
              <a:buChar char="Ø"/>
            </a:pPr>
            <a:r>
              <a:rPr lang="en-US" sz="3200" dirty="0">
                <a:solidFill>
                  <a:schemeClr val="tx1"/>
                </a:solidFill>
              </a:rPr>
              <a:t>The Last GUI</a:t>
            </a:r>
          </a:p>
          <a:p>
            <a:pPr lvl="1">
              <a:buClr>
                <a:schemeClr val="accent1"/>
              </a:buClr>
              <a:buFont typeface="Arial"/>
              <a:buChar char="•"/>
            </a:pPr>
            <a:r>
              <a:rPr lang="en-US" sz="2800" dirty="0">
                <a:solidFill>
                  <a:schemeClr val="tx1"/>
                </a:solidFill>
              </a:rPr>
              <a:t>WODA</a:t>
            </a:r>
          </a:p>
          <a:p>
            <a:pPr>
              <a:buClr>
                <a:schemeClr val="accent1"/>
              </a:buClr>
              <a:buFont typeface="Wingdings" panose="05000000000000000000" pitchFamily="2" charset="2"/>
              <a:buChar char="Ø"/>
            </a:pPr>
            <a:r>
              <a:rPr lang="en-US" sz="3200" dirty="0">
                <a:solidFill>
                  <a:schemeClr val="tx1"/>
                </a:solidFill>
              </a:rPr>
              <a:t>The Last Process</a:t>
            </a:r>
          </a:p>
          <a:p>
            <a:pPr lvl="1">
              <a:buClr>
                <a:schemeClr val="accent1"/>
              </a:buClr>
              <a:buFont typeface="Arial"/>
              <a:buChar char="•"/>
            </a:pPr>
            <a:r>
              <a:rPr lang="en-US" sz="2800" dirty="0">
                <a:solidFill>
                  <a:schemeClr val="tx1"/>
                </a:solidFill>
              </a:rPr>
              <a:t>WODA-Apps</a:t>
            </a:r>
          </a:p>
          <a:p>
            <a:pPr>
              <a:buFont typeface="Wingdings" panose="05000000000000000000" pitchFamily="2" charset="2"/>
              <a:buChar char="Ø"/>
            </a:pPr>
            <a:r>
              <a:rPr lang="en-US" sz="3200" dirty="0">
                <a:solidFill>
                  <a:schemeClr val="accent3"/>
                </a:solidFill>
              </a:rPr>
              <a:t>The Last Service Directory</a:t>
            </a:r>
          </a:p>
          <a:p>
            <a:pPr lvl="1">
              <a:buClr>
                <a:schemeClr val="accent1"/>
              </a:buClr>
              <a:buFont typeface="Arial"/>
              <a:buChar char="•"/>
            </a:pPr>
            <a:r>
              <a:rPr lang="en-US" sz="2800" dirty="0" err="1">
                <a:solidFill>
                  <a:schemeClr val="accent1">
                    <a:lumMod val="60000"/>
                    <a:lumOff val="40000"/>
                  </a:schemeClr>
                </a:solidFill>
              </a:rPr>
              <a:t>EAMD.ucp</a:t>
            </a:r>
            <a:r>
              <a:rPr lang="en-US" sz="2800" dirty="0">
                <a:solidFill>
                  <a:schemeClr val="accent1">
                    <a:lumMod val="60000"/>
                    <a:lumOff val="40000"/>
                  </a:schemeClr>
                </a:solidFill>
              </a:rPr>
              <a:t> </a:t>
            </a:r>
          </a:p>
          <a:p>
            <a:pPr>
              <a:buClr>
                <a:schemeClr val="accent1"/>
              </a:buClr>
              <a:buFont typeface="Wingdings" panose="05000000000000000000" pitchFamily="2" charset="2"/>
              <a:buChar char="Ø"/>
            </a:pPr>
            <a:r>
              <a:rPr lang="en-US" sz="3200" dirty="0">
                <a:solidFill>
                  <a:schemeClr val="tx1"/>
                </a:solidFill>
              </a:rPr>
              <a:t>Ever Successful Systems</a:t>
            </a:r>
          </a:p>
          <a:p>
            <a:pPr lvl="1">
              <a:buClr>
                <a:schemeClr val="accent1"/>
              </a:buClr>
              <a:buFont typeface="Arial"/>
              <a:buChar char="•"/>
            </a:pPr>
            <a:r>
              <a:rPr lang="en-US" sz="2800" dirty="0">
                <a:solidFill>
                  <a:schemeClr val="tx1"/>
                </a:solidFill>
              </a:rPr>
              <a:t>Unit-Component-Packages</a:t>
            </a:r>
          </a:p>
          <a:p>
            <a:pPr>
              <a:buClr>
                <a:schemeClr val="accent1"/>
              </a:buClr>
              <a:buFont typeface="Wingdings" panose="05000000000000000000" pitchFamily="2" charset="2"/>
              <a:buChar char="Ø"/>
            </a:pPr>
            <a:r>
              <a:rPr lang="en-US" sz="3200" dirty="0">
                <a:solidFill>
                  <a:schemeClr val="tx1"/>
                </a:solidFill>
              </a:rPr>
              <a:t>The Last Platform</a:t>
            </a:r>
          </a:p>
          <a:p>
            <a:pPr lvl="1">
              <a:buClr>
                <a:schemeClr val="accent1"/>
              </a:buClr>
              <a:buFont typeface="Arial"/>
              <a:buChar char="•"/>
            </a:pPr>
            <a:r>
              <a:rPr lang="en-US" sz="2800" dirty="0">
                <a:solidFill>
                  <a:schemeClr val="tx1"/>
                </a:solidFill>
              </a:rPr>
              <a:t>ONCE Things speak </a:t>
            </a:r>
            <a:r>
              <a:rPr lang="en-US" sz="2800" dirty="0" err="1">
                <a:solidFill>
                  <a:schemeClr val="tx1"/>
                </a:solidFill>
              </a:rPr>
              <a:t>Thinglish</a:t>
            </a:r>
            <a:endParaRPr lang="en-US" sz="2800" dirty="0">
              <a:solidFill>
                <a:schemeClr val="tx1"/>
              </a:solidFill>
            </a:endParaRPr>
          </a:p>
        </p:txBody>
      </p:sp>
      <p:sp>
        <p:nvSpPr>
          <p:cNvPr id="8" name="Textplatzhalter 7"/>
          <p:cNvSpPr>
            <a:spLocks noGrp="1"/>
          </p:cNvSpPr>
          <p:nvPr>
            <p:ph type="body" idx="1"/>
          </p:nvPr>
        </p:nvSpPr>
        <p:spPr/>
        <p:txBody>
          <a:bodyPr>
            <a:normAutofit fontScale="77500" lnSpcReduction="20000"/>
          </a:bodyPr>
          <a:lstStyle/>
          <a:p>
            <a:r>
              <a:rPr lang="en-US" sz="4000" cap="small" dirty="0">
                <a:solidFill>
                  <a:schemeClr val="accent3"/>
                </a:solidFill>
              </a:rPr>
              <a:t>Services in the post industrial age:</a:t>
            </a:r>
          </a:p>
          <a:p>
            <a:r>
              <a:rPr lang="en-US" sz="3200" cap="small" dirty="0">
                <a:solidFill>
                  <a:schemeClr val="accent2"/>
                </a:solidFill>
              </a:rPr>
              <a:t>A service earns money</a:t>
            </a:r>
            <a:endParaRPr lang="en-US" sz="4000" cap="small" dirty="0">
              <a:solidFill>
                <a:schemeClr val="accent2"/>
              </a:solidFill>
            </a:endParaRPr>
          </a:p>
        </p:txBody>
      </p:sp>
      <p:sp>
        <p:nvSpPr>
          <p:cNvPr id="3" name="Inhaltsplatzhalter 2"/>
          <p:cNvSpPr>
            <a:spLocks noGrp="1"/>
          </p:cNvSpPr>
          <p:nvPr>
            <p:ph sz="half" idx="2"/>
          </p:nvPr>
        </p:nvSpPr>
        <p:spPr>
          <a:xfrm>
            <a:off x="10328788" y="3419777"/>
            <a:ext cx="7077471" cy="5773937"/>
          </a:xfrm>
        </p:spPr>
        <p:txBody>
          <a:bodyPr>
            <a:normAutofit fontScale="85000" lnSpcReduction="10000"/>
          </a:bodyPr>
          <a:lstStyle/>
          <a:p>
            <a:pPr marL="0" indent="0">
              <a:buNone/>
            </a:pPr>
            <a:r>
              <a:rPr lang="en-US" sz="3200" dirty="0">
                <a:solidFill>
                  <a:schemeClr val="accent1">
                    <a:lumMod val="60000"/>
                    <a:lumOff val="40000"/>
                  </a:schemeClr>
                </a:solidFill>
              </a:rPr>
              <a:t>E</a:t>
            </a:r>
            <a:r>
              <a:rPr lang="en-US" sz="3200" dirty="0"/>
              <a:t>nterprise </a:t>
            </a:r>
            <a:r>
              <a:rPr lang="en-US" sz="3200" dirty="0">
                <a:solidFill>
                  <a:schemeClr val="accent1">
                    <a:lumMod val="60000"/>
                    <a:lumOff val="40000"/>
                  </a:schemeClr>
                </a:solidFill>
              </a:rPr>
              <a:t>A</a:t>
            </a:r>
            <a:r>
              <a:rPr lang="en-US" sz="3200" dirty="0"/>
              <a:t>rchitecture </a:t>
            </a:r>
            <a:r>
              <a:rPr lang="en-US" sz="3200" dirty="0">
                <a:solidFill>
                  <a:schemeClr val="accent1">
                    <a:lumMod val="60000"/>
                    <a:lumOff val="40000"/>
                  </a:schemeClr>
                </a:solidFill>
              </a:rPr>
              <a:t>M</a:t>
            </a:r>
            <a:r>
              <a:rPr lang="en-US" sz="3200" dirty="0"/>
              <a:t>anagement </a:t>
            </a:r>
            <a:r>
              <a:rPr lang="en-US" sz="3200" dirty="0">
                <a:solidFill>
                  <a:schemeClr val="accent1">
                    <a:lumMod val="60000"/>
                    <a:lumOff val="40000"/>
                  </a:schemeClr>
                </a:solidFill>
              </a:rPr>
              <a:t>Descriptors</a:t>
            </a:r>
            <a:r>
              <a:rPr lang="en-US" sz="3200" dirty="0"/>
              <a:t> add the missing magic to software. </a:t>
            </a:r>
            <a:r>
              <a:rPr lang="en-US" sz="3200" dirty="0">
                <a:solidFill>
                  <a:schemeClr val="tx1"/>
                </a:solidFill>
              </a:rPr>
              <a:t>They describe human and machine readable what the machine has to do to deal with a software or a service.</a:t>
            </a:r>
          </a:p>
          <a:p>
            <a:pPr marL="0" indent="0">
              <a:buNone/>
            </a:pPr>
            <a:endParaRPr lang="en-US" sz="3200" dirty="0">
              <a:solidFill>
                <a:schemeClr val="tx1"/>
              </a:solidFill>
            </a:endParaRPr>
          </a:p>
          <a:p>
            <a:pPr marL="0" indent="0">
              <a:buNone/>
            </a:pPr>
            <a:r>
              <a:rPr lang="en-US" sz="3200" dirty="0" err="1">
                <a:solidFill>
                  <a:schemeClr val="accent1">
                    <a:lumMod val="60000"/>
                    <a:lumOff val="40000"/>
                  </a:schemeClr>
                </a:solidFill>
              </a:rPr>
              <a:t>EAMD.ucp</a:t>
            </a:r>
            <a:r>
              <a:rPr lang="en-US" sz="3200" dirty="0">
                <a:solidFill>
                  <a:schemeClr val="tx1"/>
                </a:solidFill>
              </a:rPr>
              <a:t> </a:t>
            </a:r>
            <a:r>
              <a:rPr lang="en-US" sz="3200" dirty="0">
                <a:solidFill>
                  <a:schemeClr val="accent3"/>
                </a:solidFill>
              </a:rPr>
              <a:t>units</a:t>
            </a:r>
            <a:r>
              <a:rPr lang="en-US" sz="3200" dirty="0">
                <a:solidFill>
                  <a:schemeClr val="tx1"/>
                </a:solidFill>
              </a:rPr>
              <a:t> knows how to handle the complete lifecycle of any described software </a:t>
            </a:r>
            <a:r>
              <a:rPr lang="en-US" sz="3200" dirty="0">
                <a:solidFill>
                  <a:schemeClr val="accent3"/>
                </a:solidFill>
              </a:rPr>
              <a:t>component</a:t>
            </a:r>
            <a:r>
              <a:rPr lang="en-US" sz="3200" dirty="0">
                <a:solidFill>
                  <a:schemeClr val="tx1"/>
                </a:solidFill>
              </a:rPr>
              <a:t> or </a:t>
            </a:r>
            <a:r>
              <a:rPr lang="en-US" sz="3200" dirty="0">
                <a:solidFill>
                  <a:schemeClr val="accent3"/>
                </a:solidFill>
              </a:rPr>
              <a:t>package</a:t>
            </a:r>
            <a:r>
              <a:rPr lang="en-US" sz="3200" dirty="0">
                <a:solidFill>
                  <a:schemeClr val="tx1"/>
                </a:solidFill>
              </a:rPr>
              <a:t> for you: download, install, start, stop, update, test, monitor or retire </a:t>
            </a:r>
            <a:r>
              <a:rPr lang="en-US" sz="3200">
                <a:solidFill>
                  <a:schemeClr val="tx1"/>
                </a:solidFill>
              </a:rPr>
              <a:t>and </a:t>
            </a:r>
            <a:r>
              <a:rPr lang="en-US" sz="3200" smtClean="0">
                <a:solidFill>
                  <a:schemeClr val="tx1"/>
                </a:solidFill>
              </a:rPr>
              <a:t>uninstall</a:t>
            </a:r>
            <a:r>
              <a:rPr lang="en-US" sz="3200" dirty="0">
                <a:solidFill>
                  <a:schemeClr val="tx1"/>
                </a:solidFill>
              </a:rPr>
              <a:t>. </a:t>
            </a:r>
          </a:p>
          <a:p>
            <a:pPr marL="0" indent="0">
              <a:buNone/>
            </a:pPr>
            <a:endParaRPr lang="en-US" sz="3200" dirty="0">
              <a:solidFill>
                <a:schemeClr val="tx1"/>
              </a:solidFill>
            </a:endParaRPr>
          </a:p>
          <a:p>
            <a:pPr marL="0" indent="0">
              <a:buNone/>
            </a:pPr>
            <a:r>
              <a:rPr lang="en-US" sz="3200" dirty="0">
                <a:solidFill>
                  <a:schemeClr val="tx1"/>
                </a:solidFill>
              </a:rPr>
              <a:t>Just Touch the Service</a:t>
            </a:r>
          </a:p>
        </p:txBody>
      </p:sp>
      <p:sp>
        <p:nvSpPr>
          <p:cNvPr id="11" name="Titel 1"/>
          <p:cNvSpPr txBox="1">
            <a:spLocks/>
          </p:cNvSpPr>
          <p:nvPr/>
        </p:nvSpPr>
        <p:spPr>
          <a:xfrm>
            <a:off x="-18143" y="9189254"/>
            <a:ext cx="18288000" cy="1159840"/>
          </a:xfrm>
          <a:prstGeom prst="rect">
            <a:avLst/>
          </a:prstGeom>
        </p:spPr>
        <p:txBody>
          <a:bodyPr vert="horz" lIns="163283" tIns="81642" rIns="163283" bIns="81642" rtlCol="0" anchor="ctr">
            <a:noAutofit/>
          </a:bodyPr>
          <a:lstStyle>
            <a:lvl1pPr algn="l" defTabSz="1632832" rtl="0" eaLnBrk="1" latinLnBrk="0" hangingPunct="1">
              <a:spcBef>
                <a:spcPct val="0"/>
              </a:spcBef>
              <a:buNone/>
              <a:defRPr sz="5700" kern="1200">
                <a:solidFill>
                  <a:schemeClr val="bg1"/>
                </a:solidFill>
                <a:latin typeface="Helvetica" charset="0"/>
                <a:ea typeface="Helvetica" charset="0"/>
                <a:cs typeface="Helvetica" charset="0"/>
              </a:defRPr>
            </a:lvl1pPr>
          </a:lstStyle>
          <a:p>
            <a:pPr algn="ctr"/>
            <a:r>
              <a:rPr lang="en-US" sz="7200" b="1" dirty="0">
                <a:solidFill>
                  <a:srgbClr val="FFFFFF"/>
                </a:solidFill>
              </a:rPr>
              <a:t> </a:t>
            </a:r>
          </a:p>
        </p:txBody>
      </p:sp>
      <p:sp>
        <p:nvSpPr>
          <p:cNvPr id="5" name="Fußzeilenplatzhalter 4"/>
          <p:cNvSpPr>
            <a:spLocks noGrp="1"/>
          </p:cNvSpPr>
          <p:nvPr>
            <p:ph type="ftr" sz="quarter" idx="11"/>
          </p:nvPr>
        </p:nvSpPr>
        <p:spPr/>
        <p:txBody>
          <a:bodyPr/>
          <a:lstStyle/>
          <a:p>
            <a:r>
              <a:rPr lang="de-DE">
                <a:solidFill>
                  <a:prstClr val="black">
                    <a:tint val="75000"/>
                  </a:prstClr>
                </a:solidFill>
              </a:rPr>
              <a:t>© Cerulean Circle GmbH</a:t>
            </a:r>
          </a:p>
        </p:txBody>
      </p:sp>
      <p:sp>
        <p:nvSpPr>
          <p:cNvPr id="6" name="Datumsplatzhalter 5"/>
          <p:cNvSpPr>
            <a:spLocks noGrp="1"/>
          </p:cNvSpPr>
          <p:nvPr>
            <p:ph type="dt" sz="half" idx="10"/>
          </p:nvPr>
        </p:nvSpPr>
        <p:spPr/>
        <p:txBody>
          <a:bodyPr/>
          <a:lstStyle/>
          <a:p>
            <a:fld id="{81758088-DAA2-C64E-AE29-AA79716C0DD6}" type="datetime1">
              <a:rPr lang="de-DE" smtClean="0">
                <a:solidFill>
                  <a:prstClr val="black">
                    <a:tint val="75000"/>
                  </a:prstClr>
                </a:solidFill>
              </a:rPr>
              <a:t>07.10.18</a:t>
            </a:fld>
            <a:endParaRPr lang="de-DE">
              <a:solidFill>
                <a:prstClr val="black">
                  <a:tint val="75000"/>
                </a:prstClr>
              </a:solidFill>
            </a:endParaRPr>
          </a:p>
        </p:txBody>
      </p:sp>
      <p:sp>
        <p:nvSpPr>
          <p:cNvPr id="12" name="Foliennummernplatzhalter 11"/>
          <p:cNvSpPr>
            <a:spLocks noGrp="1"/>
          </p:cNvSpPr>
          <p:nvPr>
            <p:ph type="sldNum" sz="quarter" idx="12"/>
          </p:nvPr>
        </p:nvSpPr>
        <p:spPr/>
        <p:txBody>
          <a:bodyPr/>
          <a:lstStyle/>
          <a:p>
            <a:fld id="{C4FB3287-924D-476C-A86E-8BB8B69384F9}" type="slidenum">
              <a:rPr lang="de-DE" smtClean="0">
                <a:solidFill>
                  <a:prstClr val="black">
                    <a:tint val="75000"/>
                  </a:prstClr>
                </a:solidFill>
              </a:rPr>
              <a:pPr/>
              <a:t>58</a:t>
            </a:fld>
            <a:endParaRPr lang="de-DE">
              <a:solidFill>
                <a:prstClr val="black">
                  <a:tint val="75000"/>
                </a:prstClr>
              </a:solidFill>
            </a:endParaRPr>
          </a:p>
        </p:txBody>
      </p:sp>
      <p:sp>
        <p:nvSpPr>
          <p:cNvPr id="13" name="Oval 12">
            <a:hlinkClick r:id="rId2"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2721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platzhalter 9"/>
          <p:cNvSpPr>
            <a:spLocks noGrp="1"/>
          </p:cNvSpPr>
          <p:nvPr>
            <p:ph type="body" idx="13"/>
          </p:nvPr>
        </p:nvSpPr>
        <p:spPr/>
        <p:txBody>
          <a:bodyPr>
            <a:normAutofit fontScale="70000" lnSpcReduction="20000"/>
          </a:bodyPr>
          <a:lstStyle/>
          <a:p>
            <a:r>
              <a:rPr lang="en-US" sz="3600" cap="small" dirty="0">
                <a:solidFill>
                  <a:schemeClr val="accent3"/>
                </a:solidFill>
              </a:rPr>
              <a:t>The dream of Software Lego is finally true</a:t>
            </a:r>
          </a:p>
          <a:p>
            <a:r>
              <a:rPr lang="en-US" cap="small" noProof="0" dirty="0">
                <a:solidFill>
                  <a:schemeClr val="accent1">
                    <a:lumMod val="60000"/>
                    <a:lumOff val="40000"/>
                  </a:schemeClr>
                </a:solidFill>
              </a:rPr>
              <a:t>The UCP in EAMD</a:t>
            </a:r>
          </a:p>
        </p:txBody>
      </p:sp>
      <p:sp>
        <p:nvSpPr>
          <p:cNvPr id="7" name="Titel 6"/>
          <p:cNvSpPr>
            <a:spLocks noGrp="1"/>
          </p:cNvSpPr>
          <p:nvPr>
            <p:ph type="title"/>
          </p:nvPr>
        </p:nvSpPr>
        <p:spPr/>
        <p:txBody>
          <a:bodyPr/>
          <a:lstStyle/>
          <a:p>
            <a:r>
              <a:rPr lang="en-US" dirty="0"/>
              <a:t>What if your Software makes stars shine brighter</a:t>
            </a:r>
            <a:endParaRPr lang="en-US" noProof="0" dirty="0"/>
          </a:p>
        </p:txBody>
      </p:sp>
      <p:sp>
        <p:nvSpPr>
          <p:cNvPr id="9" name="Inhaltsplatzhalter 8"/>
          <p:cNvSpPr>
            <a:spLocks noGrp="1"/>
          </p:cNvSpPr>
          <p:nvPr>
            <p:ph sz="quarter" idx="4"/>
          </p:nvPr>
        </p:nvSpPr>
        <p:spPr>
          <a:xfrm>
            <a:off x="914394" y="3415317"/>
            <a:ext cx="7077480" cy="5773937"/>
          </a:xfrm>
        </p:spPr>
        <p:txBody>
          <a:bodyPr vert="horz" lIns="152456" tIns="76228" rIns="152456" bIns="76228" rtlCol="0">
            <a:noAutofit/>
          </a:bodyPr>
          <a:lstStyle/>
          <a:p>
            <a:pPr>
              <a:buClr>
                <a:schemeClr val="accent1"/>
              </a:buClr>
              <a:buFont typeface="Wingdings" panose="05000000000000000000" pitchFamily="2" charset="2"/>
              <a:buChar char="Ø"/>
            </a:pPr>
            <a:r>
              <a:rPr lang="en-US" sz="3200" dirty="0">
                <a:solidFill>
                  <a:schemeClr val="tx1"/>
                </a:solidFill>
              </a:rPr>
              <a:t>The Last GUI</a:t>
            </a:r>
          </a:p>
          <a:p>
            <a:pPr lvl="1">
              <a:buClr>
                <a:schemeClr val="accent1"/>
              </a:buClr>
              <a:buFont typeface="Arial"/>
              <a:buChar char="•"/>
            </a:pPr>
            <a:r>
              <a:rPr lang="en-US" sz="2800" dirty="0">
                <a:solidFill>
                  <a:schemeClr val="tx1"/>
                </a:solidFill>
              </a:rPr>
              <a:t>WODA</a:t>
            </a:r>
          </a:p>
          <a:p>
            <a:pPr>
              <a:buClr>
                <a:schemeClr val="accent1"/>
              </a:buClr>
              <a:buFont typeface="Wingdings" panose="05000000000000000000" pitchFamily="2" charset="2"/>
              <a:buChar char="Ø"/>
            </a:pPr>
            <a:r>
              <a:rPr lang="en-US" sz="3200" dirty="0">
                <a:solidFill>
                  <a:schemeClr val="tx1"/>
                </a:solidFill>
              </a:rPr>
              <a:t>The Last Process</a:t>
            </a:r>
          </a:p>
          <a:p>
            <a:pPr lvl="1">
              <a:buClr>
                <a:schemeClr val="accent1"/>
              </a:buClr>
              <a:buFont typeface="Arial"/>
              <a:buChar char="•"/>
            </a:pPr>
            <a:r>
              <a:rPr lang="en-US" sz="2800" dirty="0">
                <a:solidFill>
                  <a:schemeClr val="tx1"/>
                </a:solidFill>
              </a:rPr>
              <a:t>WODA-Apps</a:t>
            </a:r>
          </a:p>
          <a:p>
            <a:pPr>
              <a:buFont typeface="Wingdings" panose="05000000000000000000" pitchFamily="2" charset="2"/>
              <a:buChar char="Ø"/>
            </a:pPr>
            <a:r>
              <a:rPr lang="en-US" sz="3200" dirty="0">
                <a:solidFill>
                  <a:schemeClr val="tx1"/>
                </a:solidFill>
              </a:rPr>
              <a:t>The Last Service Directory</a:t>
            </a:r>
          </a:p>
          <a:p>
            <a:pPr lvl="1">
              <a:buClr>
                <a:schemeClr val="accent1"/>
              </a:buClr>
              <a:buFont typeface="Arial"/>
              <a:buChar char="•"/>
            </a:pPr>
            <a:r>
              <a:rPr lang="en-US" sz="2800" dirty="0" err="1">
                <a:solidFill>
                  <a:schemeClr val="tx1"/>
                </a:solidFill>
              </a:rPr>
              <a:t>EAMD.ucp</a:t>
            </a:r>
            <a:r>
              <a:rPr lang="en-US" sz="2800" dirty="0">
                <a:solidFill>
                  <a:schemeClr val="tx1"/>
                </a:solidFill>
              </a:rPr>
              <a:t> </a:t>
            </a:r>
          </a:p>
          <a:p>
            <a:pPr>
              <a:buClr>
                <a:schemeClr val="accent1"/>
              </a:buClr>
              <a:buFont typeface="Wingdings" panose="05000000000000000000" pitchFamily="2" charset="2"/>
              <a:buChar char="Ø"/>
            </a:pPr>
            <a:r>
              <a:rPr lang="en-US" sz="3200" dirty="0">
                <a:solidFill>
                  <a:schemeClr val="accent3"/>
                </a:solidFill>
              </a:rPr>
              <a:t>Ever Successful Systems</a:t>
            </a:r>
          </a:p>
          <a:p>
            <a:pPr lvl="1">
              <a:buClr>
                <a:schemeClr val="accent1"/>
              </a:buClr>
              <a:buFont typeface="Arial"/>
              <a:buChar char="•"/>
            </a:pPr>
            <a:r>
              <a:rPr lang="en-US" sz="2800" dirty="0">
                <a:solidFill>
                  <a:schemeClr val="accent1">
                    <a:lumMod val="60000"/>
                    <a:lumOff val="40000"/>
                  </a:schemeClr>
                </a:solidFill>
              </a:rPr>
              <a:t>Unit-Component-Packages</a:t>
            </a:r>
          </a:p>
          <a:p>
            <a:pPr>
              <a:buClr>
                <a:schemeClr val="accent1"/>
              </a:buClr>
              <a:buFont typeface="Wingdings" panose="05000000000000000000" pitchFamily="2" charset="2"/>
              <a:buChar char="Ø"/>
            </a:pPr>
            <a:r>
              <a:rPr lang="en-US" sz="3200" dirty="0">
                <a:solidFill>
                  <a:schemeClr val="tx1"/>
                </a:solidFill>
              </a:rPr>
              <a:t>The Last Platform</a:t>
            </a:r>
          </a:p>
          <a:p>
            <a:pPr lvl="1">
              <a:buClr>
                <a:schemeClr val="accent1"/>
              </a:buClr>
              <a:buFont typeface="Arial"/>
              <a:buChar char="•"/>
            </a:pPr>
            <a:r>
              <a:rPr lang="en-US" sz="2800" dirty="0">
                <a:solidFill>
                  <a:schemeClr val="tx1"/>
                </a:solidFill>
              </a:rPr>
              <a:t>ONCE Things speak </a:t>
            </a:r>
            <a:r>
              <a:rPr lang="en-US" sz="2800" dirty="0" err="1">
                <a:solidFill>
                  <a:schemeClr val="tx1"/>
                </a:solidFill>
              </a:rPr>
              <a:t>Thinglish</a:t>
            </a:r>
            <a:endParaRPr lang="en-US" sz="2800" dirty="0">
              <a:solidFill>
                <a:schemeClr val="tx1"/>
              </a:solidFill>
            </a:endParaRPr>
          </a:p>
        </p:txBody>
      </p:sp>
      <p:sp>
        <p:nvSpPr>
          <p:cNvPr id="8" name="Textplatzhalter 7"/>
          <p:cNvSpPr>
            <a:spLocks noGrp="1"/>
          </p:cNvSpPr>
          <p:nvPr>
            <p:ph type="body" idx="1"/>
          </p:nvPr>
        </p:nvSpPr>
        <p:spPr/>
        <p:txBody>
          <a:bodyPr>
            <a:normAutofit fontScale="77500" lnSpcReduction="20000"/>
          </a:bodyPr>
          <a:lstStyle/>
          <a:p>
            <a:r>
              <a:rPr lang="en-US" sz="4000" cap="small" dirty="0">
                <a:solidFill>
                  <a:schemeClr val="accent3"/>
                </a:solidFill>
              </a:rPr>
              <a:t>Services in the post industrial age:</a:t>
            </a:r>
          </a:p>
          <a:p>
            <a:r>
              <a:rPr lang="en-US" sz="3200" cap="small" dirty="0">
                <a:solidFill>
                  <a:schemeClr val="accent2"/>
                </a:solidFill>
              </a:rPr>
              <a:t>A service earns money</a:t>
            </a:r>
            <a:endParaRPr lang="en-US" sz="4000" cap="small" dirty="0">
              <a:solidFill>
                <a:schemeClr val="accent2"/>
              </a:solidFill>
            </a:endParaRPr>
          </a:p>
        </p:txBody>
      </p:sp>
      <p:sp>
        <p:nvSpPr>
          <p:cNvPr id="3" name="Inhaltsplatzhalter 2"/>
          <p:cNvSpPr>
            <a:spLocks noGrp="1"/>
          </p:cNvSpPr>
          <p:nvPr>
            <p:ph sz="half" idx="2"/>
          </p:nvPr>
        </p:nvSpPr>
        <p:spPr>
          <a:xfrm>
            <a:off x="10328788" y="3419777"/>
            <a:ext cx="7077471" cy="5773937"/>
          </a:xfrm>
        </p:spPr>
        <p:txBody>
          <a:bodyPr>
            <a:normAutofit fontScale="77500" lnSpcReduction="20000"/>
          </a:bodyPr>
          <a:lstStyle/>
          <a:p>
            <a:pPr marL="0" indent="0">
              <a:buNone/>
            </a:pPr>
            <a:r>
              <a:rPr lang="en-US" sz="3200" dirty="0">
                <a:solidFill>
                  <a:schemeClr val="tx1"/>
                </a:solidFill>
              </a:rPr>
              <a:t>Why was some software more successful than the other? </a:t>
            </a:r>
            <a:br>
              <a:rPr lang="en-US" sz="3200" dirty="0">
                <a:solidFill>
                  <a:schemeClr val="tx1"/>
                </a:solidFill>
              </a:rPr>
            </a:br>
            <a:r>
              <a:rPr lang="en-US" sz="3200" dirty="0">
                <a:solidFill>
                  <a:schemeClr val="tx1"/>
                </a:solidFill>
              </a:rPr>
              <a:t/>
            </a:r>
            <a:br>
              <a:rPr lang="en-US" sz="3200" dirty="0">
                <a:solidFill>
                  <a:schemeClr val="tx1"/>
                </a:solidFill>
              </a:rPr>
            </a:br>
            <a:r>
              <a:rPr lang="en-US" sz="3200" dirty="0">
                <a:solidFill>
                  <a:schemeClr val="tx1"/>
                </a:solidFill>
              </a:rPr>
              <a:t>What was the success pattern?</a:t>
            </a:r>
          </a:p>
          <a:p>
            <a:pPr marL="0" indent="0">
              <a:buNone/>
            </a:pPr>
            <a:r>
              <a:rPr lang="en-US" sz="3200" dirty="0">
                <a:solidFill>
                  <a:schemeClr val="tx1"/>
                </a:solidFill>
              </a:rPr>
              <a:t>If you can hear, listen…</a:t>
            </a:r>
          </a:p>
          <a:p>
            <a:pPr marL="0" indent="0">
              <a:buNone/>
            </a:pPr>
            <a:endParaRPr lang="en-US" sz="3200" dirty="0">
              <a:solidFill>
                <a:schemeClr val="tx1"/>
              </a:solidFill>
            </a:endParaRPr>
          </a:p>
          <a:p>
            <a:pPr marL="0" indent="0">
              <a:buNone/>
            </a:pPr>
            <a:r>
              <a:rPr lang="en-US" sz="3200" dirty="0">
                <a:solidFill>
                  <a:schemeClr val="tx1"/>
                </a:solidFill>
              </a:rPr>
              <a:t>It’s UCP: invented in Smalltalk, made Borland Delphi’s VCL the Heart of Oracles success, enhanced C to C++, enabled Microsoft Office, made Java to Java 2, touched the Sky with Java Beans even for Enterprises, reached all Jupiter moons with </a:t>
            </a:r>
            <a:r>
              <a:rPr lang="en-US" sz="3200" dirty="0" err="1">
                <a:solidFill>
                  <a:schemeClr val="tx1"/>
                </a:solidFill>
              </a:rPr>
              <a:t>OSGi</a:t>
            </a:r>
            <a:r>
              <a:rPr lang="en-US" sz="3200" dirty="0">
                <a:solidFill>
                  <a:schemeClr val="tx1"/>
                </a:solidFill>
              </a:rPr>
              <a:t> and made the red moon kill the sun in a total eclipse. Then Apple had Internet Apps on their iPods…</a:t>
            </a:r>
          </a:p>
          <a:p>
            <a:pPr marL="0" indent="0">
              <a:buNone/>
            </a:pPr>
            <a:endParaRPr lang="en-US" sz="3200" dirty="0">
              <a:solidFill>
                <a:schemeClr val="tx1"/>
              </a:solidFill>
            </a:endParaRPr>
          </a:p>
          <a:p>
            <a:pPr marL="0" indent="0">
              <a:buNone/>
            </a:pPr>
            <a:r>
              <a:rPr lang="en-US" sz="3200" dirty="0">
                <a:solidFill>
                  <a:schemeClr val="tx1"/>
                </a:solidFill>
              </a:rPr>
              <a:t>Don’t underestimate Windows 1he 0NE. Its #</a:t>
            </a:r>
          </a:p>
          <a:p>
            <a:pPr marL="0" indent="0">
              <a:buNone/>
            </a:pPr>
            <a:endParaRPr lang="en-US" sz="3200" dirty="0">
              <a:solidFill>
                <a:schemeClr val="tx1"/>
              </a:solidFill>
            </a:endParaRPr>
          </a:p>
        </p:txBody>
      </p:sp>
      <p:sp>
        <p:nvSpPr>
          <p:cNvPr id="12" name="Titel 1"/>
          <p:cNvSpPr txBox="1">
            <a:spLocks/>
          </p:cNvSpPr>
          <p:nvPr/>
        </p:nvSpPr>
        <p:spPr>
          <a:xfrm>
            <a:off x="0" y="9165644"/>
            <a:ext cx="18288000" cy="1159840"/>
          </a:xfrm>
          <a:prstGeom prst="rect">
            <a:avLst/>
          </a:prstGeom>
        </p:spPr>
        <p:txBody>
          <a:bodyPr vert="horz" lIns="163283" tIns="81642" rIns="163283" bIns="81642" rtlCol="0" anchor="ctr">
            <a:noAutofit/>
          </a:bodyPr>
          <a:lstStyle>
            <a:lvl1pPr algn="l" defTabSz="1632832" rtl="0" eaLnBrk="1" latinLnBrk="0" hangingPunct="1">
              <a:spcBef>
                <a:spcPct val="0"/>
              </a:spcBef>
              <a:buNone/>
              <a:defRPr sz="5700" kern="1200">
                <a:solidFill>
                  <a:schemeClr val="bg1"/>
                </a:solidFill>
                <a:latin typeface="Helvetica" charset="0"/>
                <a:ea typeface="Helvetica" charset="0"/>
                <a:cs typeface="Helvetica" charset="0"/>
              </a:defRPr>
            </a:lvl1pPr>
          </a:lstStyle>
          <a:p>
            <a:pPr algn="ctr"/>
            <a:r>
              <a:rPr lang="en-US" sz="7200" b="1" dirty="0">
                <a:solidFill>
                  <a:srgbClr val="FFFFFF"/>
                </a:solidFill>
              </a:rPr>
              <a:t> </a:t>
            </a:r>
          </a:p>
        </p:txBody>
      </p:sp>
      <p:sp>
        <p:nvSpPr>
          <p:cNvPr id="5" name="Fußzeilenplatzhalter 4"/>
          <p:cNvSpPr>
            <a:spLocks noGrp="1"/>
          </p:cNvSpPr>
          <p:nvPr>
            <p:ph type="ftr" sz="quarter" idx="11"/>
          </p:nvPr>
        </p:nvSpPr>
        <p:spPr/>
        <p:txBody>
          <a:bodyPr/>
          <a:lstStyle/>
          <a:p>
            <a:r>
              <a:rPr lang="de-DE">
                <a:solidFill>
                  <a:prstClr val="black">
                    <a:tint val="75000"/>
                  </a:prstClr>
                </a:solidFill>
              </a:rPr>
              <a:t>© Cerulean Circle GmbH</a:t>
            </a:r>
          </a:p>
        </p:txBody>
      </p:sp>
      <p:sp>
        <p:nvSpPr>
          <p:cNvPr id="6" name="Datumsplatzhalter 5"/>
          <p:cNvSpPr>
            <a:spLocks noGrp="1"/>
          </p:cNvSpPr>
          <p:nvPr>
            <p:ph type="dt" sz="half" idx="10"/>
          </p:nvPr>
        </p:nvSpPr>
        <p:spPr/>
        <p:txBody>
          <a:bodyPr/>
          <a:lstStyle/>
          <a:p>
            <a:fld id="{A2779EDB-4D6F-E549-BF37-C283A608CF6F}" type="datetime1">
              <a:rPr lang="de-DE" smtClean="0">
                <a:solidFill>
                  <a:prstClr val="black">
                    <a:tint val="75000"/>
                  </a:prstClr>
                </a:solidFill>
              </a:rPr>
              <a:t>07.10.18</a:t>
            </a:fld>
            <a:endParaRPr lang="de-DE">
              <a:solidFill>
                <a:prstClr val="black">
                  <a:tint val="75000"/>
                </a:prstClr>
              </a:solidFill>
            </a:endParaRPr>
          </a:p>
        </p:txBody>
      </p:sp>
      <p:sp>
        <p:nvSpPr>
          <p:cNvPr id="11" name="Foliennummernplatzhalter 10"/>
          <p:cNvSpPr>
            <a:spLocks noGrp="1"/>
          </p:cNvSpPr>
          <p:nvPr>
            <p:ph type="sldNum" sz="quarter" idx="12"/>
          </p:nvPr>
        </p:nvSpPr>
        <p:spPr/>
        <p:txBody>
          <a:bodyPr/>
          <a:lstStyle/>
          <a:p>
            <a:fld id="{C4FB3287-924D-476C-A86E-8BB8B69384F9}" type="slidenum">
              <a:rPr lang="de-DE" smtClean="0">
                <a:solidFill>
                  <a:prstClr val="black">
                    <a:tint val="75000"/>
                  </a:prstClr>
                </a:solidFill>
              </a:rPr>
              <a:pPr/>
              <a:t>59</a:t>
            </a:fld>
            <a:endParaRPr lang="de-DE">
              <a:solidFill>
                <a:prstClr val="black">
                  <a:tint val="75000"/>
                </a:prstClr>
              </a:solidFill>
            </a:endParaRPr>
          </a:p>
        </p:txBody>
      </p:sp>
      <p:sp>
        <p:nvSpPr>
          <p:cNvPr id="13" name="Oval 12">
            <a:hlinkClick r:id="rId2"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36019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US" dirty="0"/>
              <a:t>When did you first hear about IoT?</a:t>
            </a:r>
          </a:p>
        </p:txBody>
      </p:sp>
      <p:pic>
        <p:nvPicPr>
          <p:cNvPr id="3" name="Bild 2"/>
          <p:cNvPicPr>
            <a:picLocks noChangeAspect="1"/>
          </p:cNvPicPr>
          <p:nvPr/>
        </p:nvPicPr>
        <p:blipFill>
          <a:blip r:embed="rId2"/>
          <a:stretch>
            <a:fillRect/>
          </a:stretch>
        </p:blipFill>
        <p:spPr>
          <a:xfrm>
            <a:off x="8077199" y="2093470"/>
            <a:ext cx="10210801" cy="6985511"/>
          </a:xfrm>
          <a:prstGeom prst="rect">
            <a:avLst/>
          </a:prstGeom>
        </p:spPr>
      </p:pic>
      <p:grpSp>
        <p:nvGrpSpPr>
          <p:cNvPr id="9" name="Gruppierung 8"/>
          <p:cNvGrpSpPr/>
          <p:nvPr/>
        </p:nvGrpSpPr>
        <p:grpSpPr>
          <a:xfrm>
            <a:off x="0" y="2062942"/>
            <a:ext cx="3856463" cy="6822784"/>
            <a:chOff x="1477537" y="2062942"/>
            <a:chExt cx="3856463" cy="6822784"/>
          </a:xfrm>
        </p:grpSpPr>
        <p:pic>
          <p:nvPicPr>
            <p:cNvPr id="4" name="Bild 3"/>
            <p:cNvPicPr>
              <a:picLocks noChangeAspect="1"/>
            </p:cNvPicPr>
            <p:nvPr/>
          </p:nvPicPr>
          <p:blipFill rotWithShape="1">
            <a:blip r:embed="rId3"/>
            <a:srcRect r="57991"/>
            <a:stretch/>
          </p:blipFill>
          <p:spPr>
            <a:xfrm>
              <a:off x="1477537" y="2062942"/>
              <a:ext cx="3856463" cy="6822784"/>
            </a:xfrm>
            <a:prstGeom prst="rect">
              <a:avLst/>
            </a:prstGeom>
          </p:spPr>
        </p:pic>
        <p:sp>
          <p:nvSpPr>
            <p:cNvPr id="5" name="Textfeld 4"/>
            <p:cNvSpPr txBox="1"/>
            <p:nvPr/>
          </p:nvSpPr>
          <p:spPr>
            <a:xfrm>
              <a:off x="4063825" y="4967907"/>
              <a:ext cx="1031001" cy="6379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65" tIns="34265" rIns="34265" bIns="34265" numCol="1" spcCol="38072" rtlCol="0" anchor="ctr">
              <a:spAutoFit/>
            </a:bodyPr>
            <a:lstStyle/>
            <a:p>
              <a:pPr defTabSz="417643" latinLnBrk="1" hangingPunct="0"/>
              <a:r>
                <a:rPr lang="en-US" sz="3696">
                  <a:solidFill>
                    <a:srgbClr val="000000"/>
                  </a:solidFill>
                </a:rPr>
                <a:t>2003</a:t>
              </a:r>
            </a:p>
          </p:txBody>
        </p:sp>
        <p:pic>
          <p:nvPicPr>
            <p:cNvPr id="6" name="Picture 3" descr="logo copy">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6400" y="4989168"/>
              <a:ext cx="1517100" cy="616684"/>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itel 1"/>
          <p:cNvSpPr txBox="1">
            <a:spLocks/>
          </p:cNvSpPr>
          <p:nvPr/>
        </p:nvSpPr>
        <p:spPr>
          <a:xfrm>
            <a:off x="0" y="9165644"/>
            <a:ext cx="18288000" cy="1159840"/>
          </a:xfrm>
          <a:prstGeom prst="rect">
            <a:avLst/>
          </a:prstGeom>
        </p:spPr>
        <p:txBody>
          <a:bodyPr vert="horz" lIns="163283" tIns="81642" rIns="163283" bIns="81642" rtlCol="0" anchor="ctr">
            <a:noAutofit/>
          </a:bodyPr>
          <a:lstStyle>
            <a:lvl1pPr algn="l" defTabSz="1632832" rtl="0" eaLnBrk="1" latinLnBrk="0" hangingPunct="1">
              <a:spcBef>
                <a:spcPct val="0"/>
              </a:spcBef>
              <a:buNone/>
              <a:defRPr sz="5700" kern="1200">
                <a:solidFill>
                  <a:schemeClr val="bg1"/>
                </a:solidFill>
                <a:latin typeface="Helvetica" charset="0"/>
                <a:ea typeface="Helvetica" charset="0"/>
                <a:cs typeface="Helvetica" charset="0"/>
              </a:defRPr>
            </a:lvl1pPr>
          </a:lstStyle>
          <a:p>
            <a:pPr algn="ctr"/>
            <a:r>
              <a:rPr lang="en-US" sz="7200" b="1"/>
              <a:t>Internet of Things and Linux</a:t>
            </a:r>
          </a:p>
        </p:txBody>
      </p:sp>
      <p:sp>
        <p:nvSpPr>
          <p:cNvPr id="10" name="Textfeld 9"/>
          <p:cNvSpPr txBox="1"/>
          <p:nvPr/>
        </p:nvSpPr>
        <p:spPr>
          <a:xfrm>
            <a:off x="6948034" y="2164849"/>
            <a:ext cx="1031001" cy="6379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65" tIns="34265" rIns="34265" bIns="34265" numCol="1" spcCol="38072" rtlCol="0" anchor="ctr">
            <a:spAutoFit/>
          </a:bodyPr>
          <a:lstStyle/>
          <a:p>
            <a:pPr defTabSz="417643" latinLnBrk="1" hangingPunct="0"/>
            <a:r>
              <a:rPr lang="en-US" sz="3696">
                <a:solidFill>
                  <a:srgbClr val="000000"/>
                </a:solidFill>
              </a:rPr>
              <a:t>2016</a:t>
            </a:r>
          </a:p>
        </p:txBody>
      </p:sp>
      <p:sp>
        <p:nvSpPr>
          <p:cNvPr id="11" name="Textfeld 10"/>
          <p:cNvSpPr txBox="1"/>
          <p:nvPr/>
        </p:nvSpPr>
        <p:spPr>
          <a:xfrm>
            <a:off x="6593597" y="2698817"/>
            <a:ext cx="1031001" cy="6379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65" tIns="34265" rIns="34265" bIns="34265" numCol="1" spcCol="38072" rtlCol="0" anchor="ctr">
            <a:spAutoFit/>
          </a:bodyPr>
          <a:lstStyle/>
          <a:p>
            <a:pPr defTabSz="417643" latinLnBrk="1" hangingPunct="0"/>
            <a:r>
              <a:rPr lang="en-US" sz="3696">
                <a:solidFill>
                  <a:srgbClr val="000000"/>
                </a:solidFill>
              </a:rPr>
              <a:t>2015</a:t>
            </a:r>
          </a:p>
        </p:txBody>
      </p:sp>
      <p:sp>
        <p:nvSpPr>
          <p:cNvPr id="12" name="Textfeld 11"/>
          <p:cNvSpPr txBox="1"/>
          <p:nvPr/>
        </p:nvSpPr>
        <p:spPr>
          <a:xfrm>
            <a:off x="6047615" y="3232785"/>
            <a:ext cx="1031001" cy="6379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65" tIns="34265" rIns="34265" bIns="34265" numCol="1" spcCol="38072" rtlCol="0" anchor="ctr">
            <a:spAutoFit/>
          </a:bodyPr>
          <a:lstStyle/>
          <a:p>
            <a:pPr defTabSz="417643" latinLnBrk="1" hangingPunct="0"/>
            <a:r>
              <a:rPr lang="en-US" sz="3696">
                <a:solidFill>
                  <a:srgbClr val="000000"/>
                </a:solidFill>
              </a:rPr>
              <a:t>2012</a:t>
            </a:r>
          </a:p>
        </p:txBody>
      </p:sp>
      <p:sp>
        <p:nvSpPr>
          <p:cNvPr id="13" name="Textfeld 12"/>
          <p:cNvSpPr txBox="1"/>
          <p:nvPr/>
        </p:nvSpPr>
        <p:spPr>
          <a:xfrm>
            <a:off x="198863" y="5844603"/>
            <a:ext cx="6529301" cy="6379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65" tIns="34265" rIns="34265" bIns="34265" numCol="1" spcCol="38072" rtlCol="0" anchor="ctr">
            <a:spAutoFit/>
          </a:bodyPr>
          <a:lstStyle/>
          <a:p>
            <a:pPr defTabSz="417643" latinLnBrk="1" hangingPunct="0"/>
            <a:r>
              <a:rPr lang="en-US" sz="3696" dirty="0">
                <a:solidFill>
                  <a:srgbClr val="000000"/>
                </a:solidFill>
              </a:rPr>
              <a:t>1999 – 1</a:t>
            </a:r>
            <a:r>
              <a:rPr lang="en-US" sz="3696" baseline="30000" dirty="0">
                <a:solidFill>
                  <a:srgbClr val="000000"/>
                </a:solidFill>
              </a:rPr>
              <a:t>st</a:t>
            </a:r>
            <a:r>
              <a:rPr lang="en-US" sz="3696" dirty="0">
                <a:solidFill>
                  <a:srgbClr val="000000"/>
                </a:solidFill>
              </a:rPr>
              <a:t> recorded: </a:t>
            </a:r>
            <a:r>
              <a:rPr lang="en-US" sz="3696">
                <a:solidFill>
                  <a:srgbClr val="000000"/>
                </a:solidFill>
              </a:rPr>
              <a:t>Kevin Ashton</a:t>
            </a:r>
            <a:endParaRPr lang="en-US" sz="3696" dirty="0">
              <a:solidFill>
                <a:srgbClr val="000000"/>
              </a:solidFill>
            </a:endParaRPr>
          </a:p>
        </p:txBody>
      </p:sp>
      <p:sp>
        <p:nvSpPr>
          <p:cNvPr id="14" name="Textfeld 13"/>
          <p:cNvSpPr txBox="1"/>
          <p:nvPr/>
        </p:nvSpPr>
        <p:spPr>
          <a:xfrm>
            <a:off x="3848277" y="4549444"/>
            <a:ext cx="1031001" cy="6379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65" tIns="34265" rIns="34265" bIns="34265" numCol="1" spcCol="38072" rtlCol="0" anchor="ctr">
            <a:spAutoFit/>
          </a:bodyPr>
          <a:lstStyle/>
          <a:p>
            <a:pPr defTabSz="417643" latinLnBrk="1" hangingPunct="0"/>
            <a:r>
              <a:rPr lang="en-US" sz="3696">
                <a:solidFill>
                  <a:srgbClr val="000000"/>
                </a:solidFill>
              </a:rPr>
              <a:t>2005</a:t>
            </a:r>
          </a:p>
        </p:txBody>
      </p:sp>
      <p:sp>
        <p:nvSpPr>
          <p:cNvPr id="15" name="Textfeld 14"/>
          <p:cNvSpPr txBox="1"/>
          <p:nvPr/>
        </p:nvSpPr>
        <p:spPr>
          <a:xfrm>
            <a:off x="5248259" y="3892230"/>
            <a:ext cx="1031001" cy="6379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65" tIns="34265" rIns="34265" bIns="34265" numCol="1" spcCol="38072" rtlCol="0" anchor="ctr">
            <a:spAutoFit/>
          </a:bodyPr>
          <a:lstStyle/>
          <a:p>
            <a:pPr defTabSz="417643" latinLnBrk="1" hangingPunct="0"/>
            <a:r>
              <a:rPr lang="en-US" sz="3696">
                <a:solidFill>
                  <a:srgbClr val="000000"/>
                </a:solidFill>
              </a:rPr>
              <a:t>2009</a:t>
            </a:r>
          </a:p>
        </p:txBody>
      </p:sp>
      <p:sp>
        <p:nvSpPr>
          <p:cNvPr id="19" name="Textfeld 18"/>
          <p:cNvSpPr txBox="1"/>
          <p:nvPr/>
        </p:nvSpPr>
        <p:spPr>
          <a:xfrm>
            <a:off x="3724250" y="7061212"/>
            <a:ext cx="4197794" cy="1823526"/>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4265" tIns="34265" rIns="34265" bIns="34265" numCol="1" spcCol="38072" rtlCol="0" anchor="ctr">
            <a:spAutoFit/>
          </a:bodyPr>
          <a:lstStyle/>
          <a:p>
            <a:pPr defTabSz="417643" latinLnBrk="1" hangingPunct="0"/>
            <a:r>
              <a:rPr lang="en-US" sz="3800">
                <a:solidFill>
                  <a:schemeClr val="accent3"/>
                </a:solidFill>
              </a:rPr>
              <a:t>Parcels move in the </a:t>
            </a:r>
            <a:br>
              <a:rPr lang="en-US" sz="3800">
                <a:solidFill>
                  <a:schemeClr val="accent3"/>
                </a:solidFill>
              </a:rPr>
            </a:br>
            <a:r>
              <a:rPr lang="en-US" sz="3800">
                <a:solidFill>
                  <a:schemeClr val="accent3"/>
                </a:solidFill>
              </a:rPr>
              <a:t>real world like IP-Packages in the internet</a:t>
            </a:r>
          </a:p>
        </p:txBody>
      </p:sp>
      <p:sp>
        <p:nvSpPr>
          <p:cNvPr id="16" name="Oval 12">
            <a:hlinkClick r:id="rId6"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7254260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80">
                                          <p:stCondLst>
                                            <p:cond delay="0"/>
                                          </p:stCondLst>
                                        </p:cTn>
                                        <p:tgtEl>
                                          <p:spTgt spid="11"/>
                                        </p:tgtEl>
                                      </p:cBhvr>
                                    </p:animEffect>
                                    <p:anim calcmode="lin" valueType="num">
                                      <p:cBhvr>
                                        <p:cTn id="26"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1" dur="26">
                                          <p:stCondLst>
                                            <p:cond delay="650"/>
                                          </p:stCondLst>
                                        </p:cTn>
                                        <p:tgtEl>
                                          <p:spTgt spid="11"/>
                                        </p:tgtEl>
                                      </p:cBhvr>
                                      <p:to x="100000" y="60000"/>
                                    </p:animScale>
                                    <p:animScale>
                                      <p:cBhvr>
                                        <p:cTn id="32" dur="166" decel="50000">
                                          <p:stCondLst>
                                            <p:cond delay="676"/>
                                          </p:stCondLst>
                                        </p:cTn>
                                        <p:tgtEl>
                                          <p:spTgt spid="11"/>
                                        </p:tgtEl>
                                      </p:cBhvr>
                                      <p:to x="100000" y="100000"/>
                                    </p:animScale>
                                    <p:animScale>
                                      <p:cBhvr>
                                        <p:cTn id="33" dur="26">
                                          <p:stCondLst>
                                            <p:cond delay="1312"/>
                                          </p:stCondLst>
                                        </p:cTn>
                                        <p:tgtEl>
                                          <p:spTgt spid="11"/>
                                        </p:tgtEl>
                                      </p:cBhvr>
                                      <p:to x="100000" y="80000"/>
                                    </p:animScale>
                                    <p:animScale>
                                      <p:cBhvr>
                                        <p:cTn id="34" dur="166" decel="50000">
                                          <p:stCondLst>
                                            <p:cond delay="1338"/>
                                          </p:stCondLst>
                                        </p:cTn>
                                        <p:tgtEl>
                                          <p:spTgt spid="11"/>
                                        </p:tgtEl>
                                      </p:cBhvr>
                                      <p:to x="100000" y="100000"/>
                                    </p:animScale>
                                    <p:animScale>
                                      <p:cBhvr>
                                        <p:cTn id="35" dur="26">
                                          <p:stCondLst>
                                            <p:cond delay="1642"/>
                                          </p:stCondLst>
                                        </p:cTn>
                                        <p:tgtEl>
                                          <p:spTgt spid="11"/>
                                        </p:tgtEl>
                                      </p:cBhvr>
                                      <p:to x="100000" y="90000"/>
                                    </p:animScale>
                                    <p:animScale>
                                      <p:cBhvr>
                                        <p:cTn id="36" dur="166" decel="50000">
                                          <p:stCondLst>
                                            <p:cond delay="1668"/>
                                          </p:stCondLst>
                                        </p:cTn>
                                        <p:tgtEl>
                                          <p:spTgt spid="11"/>
                                        </p:tgtEl>
                                      </p:cBhvr>
                                      <p:to x="100000" y="100000"/>
                                    </p:animScale>
                                    <p:animScale>
                                      <p:cBhvr>
                                        <p:cTn id="37" dur="26">
                                          <p:stCondLst>
                                            <p:cond delay="1808"/>
                                          </p:stCondLst>
                                        </p:cTn>
                                        <p:tgtEl>
                                          <p:spTgt spid="11"/>
                                        </p:tgtEl>
                                      </p:cBhvr>
                                      <p:to x="100000" y="95000"/>
                                    </p:animScale>
                                    <p:animScale>
                                      <p:cBhvr>
                                        <p:cTn id="38" dur="166" decel="50000">
                                          <p:stCondLst>
                                            <p:cond delay="1834"/>
                                          </p:stCondLst>
                                        </p:cTn>
                                        <p:tgtEl>
                                          <p:spTgt spid="11"/>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80">
                                          <p:stCondLst>
                                            <p:cond delay="0"/>
                                          </p:stCondLst>
                                        </p:cTn>
                                        <p:tgtEl>
                                          <p:spTgt spid="12"/>
                                        </p:tgtEl>
                                      </p:cBhvr>
                                    </p:animEffect>
                                    <p:anim calcmode="lin" valueType="num">
                                      <p:cBhvr>
                                        <p:cTn id="44"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49" dur="26">
                                          <p:stCondLst>
                                            <p:cond delay="650"/>
                                          </p:stCondLst>
                                        </p:cTn>
                                        <p:tgtEl>
                                          <p:spTgt spid="12"/>
                                        </p:tgtEl>
                                      </p:cBhvr>
                                      <p:to x="100000" y="60000"/>
                                    </p:animScale>
                                    <p:animScale>
                                      <p:cBhvr>
                                        <p:cTn id="50" dur="166" decel="50000">
                                          <p:stCondLst>
                                            <p:cond delay="676"/>
                                          </p:stCondLst>
                                        </p:cTn>
                                        <p:tgtEl>
                                          <p:spTgt spid="12"/>
                                        </p:tgtEl>
                                      </p:cBhvr>
                                      <p:to x="100000" y="100000"/>
                                    </p:animScale>
                                    <p:animScale>
                                      <p:cBhvr>
                                        <p:cTn id="51" dur="26">
                                          <p:stCondLst>
                                            <p:cond delay="1312"/>
                                          </p:stCondLst>
                                        </p:cTn>
                                        <p:tgtEl>
                                          <p:spTgt spid="12"/>
                                        </p:tgtEl>
                                      </p:cBhvr>
                                      <p:to x="100000" y="80000"/>
                                    </p:animScale>
                                    <p:animScale>
                                      <p:cBhvr>
                                        <p:cTn id="52" dur="166" decel="50000">
                                          <p:stCondLst>
                                            <p:cond delay="1338"/>
                                          </p:stCondLst>
                                        </p:cTn>
                                        <p:tgtEl>
                                          <p:spTgt spid="12"/>
                                        </p:tgtEl>
                                      </p:cBhvr>
                                      <p:to x="100000" y="100000"/>
                                    </p:animScale>
                                    <p:animScale>
                                      <p:cBhvr>
                                        <p:cTn id="53" dur="26">
                                          <p:stCondLst>
                                            <p:cond delay="1642"/>
                                          </p:stCondLst>
                                        </p:cTn>
                                        <p:tgtEl>
                                          <p:spTgt spid="12"/>
                                        </p:tgtEl>
                                      </p:cBhvr>
                                      <p:to x="100000" y="90000"/>
                                    </p:animScale>
                                    <p:animScale>
                                      <p:cBhvr>
                                        <p:cTn id="54" dur="166" decel="50000">
                                          <p:stCondLst>
                                            <p:cond delay="1668"/>
                                          </p:stCondLst>
                                        </p:cTn>
                                        <p:tgtEl>
                                          <p:spTgt spid="12"/>
                                        </p:tgtEl>
                                      </p:cBhvr>
                                      <p:to x="100000" y="100000"/>
                                    </p:animScale>
                                    <p:animScale>
                                      <p:cBhvr>
                                        <p:cTn id="55" dur="26">
                                          <p:stCondLst>
                                            <p:cond delay="1808"/>
                                          </p:stCondLst>
                                        </p:cTn>
                                        <p:tgtEl>
                                          <p:spTgt spid="12"/>
                                        </p:tgtEl>
                                      </p:cBhvr>
                                      <p:to x="100000" y="95000"/>
                                    </p:animScale>
                                    <p:animScale>
                                      <p:cBhvr>
                                        <p:cTn id="56" dur="166" decel="50000">
                                          <p:stCondLst>
                                            <p:cond delay="1834"/>
                                          </p:stCondLst>
                                        </p:cTn>
                                        <p:tgtEl>
                                          <p:spTgt spid="12"/>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down)">
                                      <p:cBhvr>
                                        <p:cTn id="61" dur="580">
                                          <p:stCondLst>
                                            <p:cond delay="0"/>
                                          </p:stCondLst>
                                        </p:cTn>
                                        <p:tgtEl>
                                          <p:spTgt spid="15"/>
                                        </p:tgtEl>
                                      </p:cBhvr>
                                    </p:animEffect>
                                    <p:anim calcmode="lin" valueType="num">
                                      <p:cBhvr>
                                        <p:cTn id="62"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7" dur="26">
                                          <p:stCondLst>
                                            <p:cond delay="650"/>
                                          </p:stCondLst>
                                        </p:cTn>
                                        <p:tgtEl>
                                          <p:spTgt spid="15"/>
                                        </p:tgtEl>
                                      </p:cBhvr>
                                      <p:to x="100000" y="60000"/>
                                    </p:animScale>
                                    <p:animScale>
                                      <p:cBhvr>
                                        <p:cTn id="68" dur="166" decel="50000">
                                          <p:stCondLst>
                                            <p:cond delay="676"/>
                                          </p:stCondLst>
                                        </p:cTn>
                                        <p:tgtEl>
                                          <p:spTgt spid="15"/>
                                        </p:tgtEl>
                                      </p:cBhvr>
                                      <p:to x="100000" y="100000"/>
                                    </p:animScale>
                                    <p:animScale>
                                      <p:cBhvr>
                                        <p:cTn id="69" dur="26">
                                          <p:stCondLst>
                                            <p:cond delay="1312"/>
                                          </p:stCondLst>
                                        </p:cTn>
                                        <p:tgtEl>
                                          <p:spTgt spid="15"/>
                                        </p:tgtEl>
                                      </p:cBhvr>
                                      <p:to x="100000" y="80000"/>
                                    </p:animScale>
                                    <p:animScale>
                                      <p:cBhvr>
                                        <p:cTn id="70" dur="166" decel="50000">
                                          <p:stCondLst>
                                            <p:cond delay="1338"/>
                                          </p:stCondLst>
                                        </p:cTn>
                                        <p:tgtEl>
                                          <p:spTgt spid="15"/>
                                        </p:tgtEl>
                                      </p:cBhvr>
                                      <p:to x="100000" y="100000"/>
                                    </p:animScale>
                                    <p:animScale>
                                      <p:cBhvr>
                                        <p:cTn id="71" dur="26">
                                          <p:stCondLst>
                                            <p:cond delay="1642"/>
                                          </p:stCondLst>
                                        </p:cTn>
                                        <p:tgtEl>
                                          <p:spTgt spid="15"/>
                                        </p:tgtEl>
                                      </p:cBhvr>
                                      <p:to x="100000" y="90000"/>
                                    </p:animScale>
                                    <p:animScale>
                                      <p:cBhvr>
                                        <p:cTn id="72" dur="166" decel="50000">
                                          <p:stCondLst>
                                            <p:cond delay="1668"/>
                                          </p:stCondLst>
                                        </p:cTn>
                                        <p:tgtEl>
                                          <p:spTgt spid="15"/>
                                        </p:tgtEl>
                                      </p:cBhvr>
                                      <p:to x="100000" y="100000"/>
                                    </p:animScale>
                                    <p:animScale>
                                      <p:cBhvr>
                                        <p:cTn id="73" dur="26">
                                          <p:stCondLst>
                                            <p:cond delay="1808"/>
                                          </p:stCondLst>
                                        </p:cTn>
                                        <p:tgtEl>
                                          <p:spTgt spid="15"/>
                                        </p:tgtEl>
                                      </p:cBhvr>
                                      <p:to x="100000" y="95000"/>
                                    </p:animScale>
                                    <p:animScale>
                                      <p:cBhvr>
                                        <p:cTn id="74" dur="166" decel="50000">
                                          <p:stCondLst>
                                            <p:cond delay="1834"/>
                                          </p:stCondLst>
                                        </p:cTn>
                                        <p:tgtEl>
                                          <p:spTgt spid="15"/>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down)">
                                      <p:cBhvr>
                                        <p:cTn id="79" dur="580">
                                          <p:stCondLst>
                                            <p:cond delay="0"/>
                                          </p:stCondLst>
                                        </p:cTn>
                                        <p:tgtEl>
                                          <p:spTgt spid="14"/>
                                        </p:tgtEl>
                                      </p:cBhvr>
                                    </p:animEffect>
                                    <p:anim calcmode="lin" valueType="num">
                                      <p:cBhvr>
                                        <p:cTn id="80"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85" dur="26">
                                          <p:stCondLst>
                                            <p:cond delay="650"/>
                                          </p:stCondLst>
                                        </p:cTn>
                                        <p:tgtEl>
                                          <p:spTgt spid="14"/>
                                        </p:tgtEl>
                                      </p:cBhvr>
                                      <p:to x="100000" y="60000"/>
                                    </p:animScale>
                                    <p:animScale>
                                      <p:cBhvr>
                                        <p:cTn id="86" dur="166" decel="50000">
                                          <p:stCondLst>
                                            <p:cond delay="676"/>
                                          </p:stCondLst>
                                        </p:cTn>
                                        <p:tgtEl>
                                          <p:spTgt spid="14"/>
                                        </p:tgtEl>
                                      </p:cBhvr>
                                      <p:to x="100000" y="100000"/>
                                    </p:animScale>
                                    <p:animScale>
                                      <p:cBhvr>
                                        <p:cTn id="87" dur="26">
                                          <p:stCondLst>
                                            <p:cond delay="1312"/>
                                          </p:stCondLst>
                                        </p:cTn>
                                        <p:tgtEl>
                                          <p:spTgt spid="14"/>
                                        </p:tgtEl>
                                      </p:cBhvr>
                                      <p:to x="100000" y="80000"/>
                                    </p:animScale>
                                    <p:animScale>
                                      <p:cBhvr>
                                        <p:cTn id="88" dur="166" decel="50000">
                                          <p:stCondLst>
                                            <p:cond delay="1338"/>
                                          </p:stCondLst>
                                        </p:cTn>
                                        <p:tgtEl>
                                          <p:spTgt spid="14"/>
                                        </p:tgtEl>
                                      </p:cBhvr>
                                      <p:to x="100000" y="100000"/>
                                    </p:animScale>
                                    <p:animScale>
                                      <p:cBhvr>
                                        <p:cTn id="89" dur="26">
                                          <p:stCondLst>
                                            <p:cond delay="1642"/>
                                          </p:stCondLst>
                                        </p:cTn>
                                        <p:tgtEl>
                                          <p:spTgt spid="14"/>
                                        </p:tgtEl>
                                      </p:cBhvr>
                                      <p:to x="100000" y="90000"/>
                                    </p:animScale>
                                    <p:animScale>
                                      <p:cBhvr>
                                        <p:cTn id="90" dur="166" decel="50000">
                                          <p:stCondLst>
                                            <p:cond delay="1668"/>
                                          </p:stCondLst>
                                        </p:cTn>
                                        <p:tgtEl>
                                          <p:spTgt spid="14"/>
                                        </p:tgtEl>
                                      </p:cBhvr>
                                      <p:to x="100000" y="100000"/>
                                    </p:animScale>
                                    <p:animScale>
                                      <p:cBhvr>
                                        <p:cTn id="91" dur="26">
                                          <p:stCondLst>
                                            <p:cond delay="1808"/>
                                          </p:stCondLst>
                                        </p:cTn>
                                        <p:tgtEl>
                                          <p:spTgt spid="14"/>
                                        </p:tgtEl>
                                      </p:cBhvr>
                                      <p:to x="100000" y="95000"/>
                                    </p:animScale>
                                    <p:animScale>
                                      <p:cBhvr>
                                        <p:cTn id="92" dur="166" decel="50000">
                                          <p:stCondLst>
                                            <p:cond delay="1834"/>
                                          </p:stCondLst>
                                        </p:cTn>
                                        <p:tgtEl>
                                          <p:spTgt spid="14"/>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53" presetClass="entr" presetSubtype="16" fill="hold" nodeType="clickEffect">
                                  <p:stCondLst>
                                    <p:cond delay="0"/>
                                  </p:stCondLst>
                                  <p:childTnLst>
                                    <p:set>
                                      <p:cBhvr>
                                        <p:cTn id="96" dur="1" fill="hold">
                                          <p:stCondLst>
                                            <p:cond delay="0"/>
                                          </p:stCondLst>
                                        </p:cTn>
                                        <p:tgtEl>
                                          <p:spTgt spid="9"/>
                                        </p:tgtEl>
                                        <p:attrNameLst>
                                          <p:attrName>style.visibility</p:attrName>
                                        </p:attrNameLst>
                                      </p:cBhvr>
                                      <p:to>
                                        <p:strVal val="visible"/>
                                      </p:to>
                                    </p:set>
                                    <p:anim calcmode="lin" valueType="num">
                                      <p:cBhvr>
                                        <p:cTn id="97" dur="500" fill="hold"/>
                                        <p:tgtEl>
                                          <p:spTgt spid="9"/>
                                        </p:tgtEl>
                                        <p:attrNameLst>
                                          <p:attrName>ppt_w</p:attrName>
                                        </p:attrNameLst>
                                      </p:cBhvr>
                                      <p:tavLst>
                                        <p:tav tm="0">
                                          <p:val>
                                            <p:fltVal val="0"/>
                                          </p:val>
                                        </p:tav>
                                        <p:tav tm="100000">
                                          <p:val>
                                            <p:strVal val="#ppt_w"/>
                                          </p:val>
                                        </p:tav>
                                      </p:tavLst>
                                    </p:anim>
                                    <p:anim calcmode="lin" valueType="num">
                                      <p:cBhvr>
                                        <p:cTn id="98" dur="500" fill="hold"/>
                                        <p:tgtEl>
                                          <p:spTgt spid="9"/>
                                        </p:tgtEl>
                                        <p:attrNameLst>
                                          <p:attrName>ppt_h</p:attrName>
                                        </p:attrNameLst>
                                      </p:cBhvr>
                                      <p:tavLst>
                                        <p:tav tm="0">
                                          <p:val>
                                            <p:fltVal val="0"/>
                                          </p:val>
                                        </p:tav>
                                        <p:tav tm="100000">
                                          <p:val>
                                            <p:strVal val="#ppt_h"/>
                                          </p:val>
                                        </p:tav>
                                      </p:tavLst>
                                    </p:anim>
                                    <p:animEffect transition="in" filter="fade">
                                      <p:cBhvr>
                                        <p:cTn id="99" dur="500"/>
                                        <p:tgtEl>
                                          <p:spTgt spid="9"/>
                                        </p:tgtEl>
                                      </p:cBhvr>
                                    </p:animEffect>
                                  </p:childTnLst>
                                </p:cTn>
                              </p:par>
                            </p:childTnLst>
                          </p:cTn>
                        </p:par>
                      </p:childTnLst>
                    </p:cTn>
                  </p:par>
                  <p:par>
                    <p:cTn id="100" fill="hold">
                      <p:stCondLst>
                        <p:cond delay="indefinite"/>
                      </p:stCondLst>
                      <p:childTnLst>
                        <p:par>
                          <p:cTn id="101" fill="hold">
                            <p:stCondLst>
                              <p:cond delay="0"/>
                            </p:stCondLst>
                            <p:childTnLst>
                              <p:par>
                                <p:cTn id="102" presetID="52" presetClass="entr" presetSubtype="0" fill="hold" grpId="0" nodeType="clickEffect">
                                  <p:stCondLst>
                                    <p:cond delay="0"/>
                                  </p:stCondLst>
                                  <p:childTnLst>
                                    <p:set>
                                      <p:cBhvr>
                                        <p:cTn id="103" dur="1" fill="hold">
                                          <p:stCondLst>
                                            <p:cond delay="0"/>
                                          </p:stCondLst>
                                        </p:cTn>
                                        <p:tgtEl>
                                          <p:spTgt spid="13"/>
                                        </p:tgtEl>
                                        <p:attrNameLst>
                                          <p:attrName>style.visibility</p:attrName>
                                        </p:attrNameLst>
                                      </p:cBhvr>
                                      <p:to>
                                        <p:strVal val="visible"/>
                                      </p:to>
                                    </p:set>
                                    <p:animScale>
                                      <p:cBhvr>
                                        <p:cTn id="104"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13"/>
                                        </p:tgtEl>
                                        <p:attrNameLst>
                                          <p:attrName>ppt_x</p:attrName>
                                          <p:attrName>ppt_y</p:attrName>
                                        </p:attrNameLst>
                                      </p:cBhvr>
                                    </p:animMotion>
                                    <p:animEffect transition="in" filter="fade">
                                      <p:cBhvr>
                                        <p:cTn id="106" dur="1000"/>
                                        <p:tgtEl>
                                          <p:spTgt spid="13"/>
                                        </p:tgtEl>
                                      </p:cBhvr>
                                    </p:animEffect>
                                  </p:childTnLst>
                                </p:cTn>
                              </p:par>
                            </p:childTnLst>
                          </p:cTn>
                        </p:par>
                        <p:par>
                          <p:cTn id="107" fill="hold">
                            <p:stCondLst>
                              <p:cond delay="1000"/>
                            </p:stCondLst>
                            <p:childTnLst>
                              <p:par>
                                <p:cTn id="108" presetID="52" presetClass="entr" presetSubtype="0" fill="hold" grpId="0" nodeType="afterEffect">
                                  <p:stCondLst>
                                    <p:cond delay="0"/>
                                  </p:stCondLst>
                                  <p:childTnLst>
                                    <p:set>
                                      <p:cBhvr>
                                        <p:cTn id="109" dur="1" fill="hold">
                                          <p:stCondLst>
                                            <p:cond delay="0"/>
                                          </p:stCondLst>
                                        </p:cTn>
                                        <p:tgtEl>
                                          <p:spTgt spid="19"/>
                                        </p:tgtEl>
                                        <p:attrNameLst>
                                          <p:attrName>style.visibility</p:attrName>
                                        </p:attrNameLst>
                                      </p:cBhvr>
                                      <p:to>
                                        <p:strVal val="visible"/>
                                      </p:to>
                                    </p:set>
                                    <p:animScale>
                                      <p:cBhvr>
                                        <p:cTn id="11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1" dur="1000" decel="50000" fill="hold">
                                          <p:stCondLst>
                                            <p:cond delay="0"/>
                                          </p:stCondLst>
                                        </p:cTn>
                                        <p:tgtEl>
                                          <p:spTgt spid="19"/>
                                        </p:tgtEl>
                                        <p:attrNameLst>
                                          <p:attrName>ppt_x</p:attrName>
                                          <p:attrName>ppt_y</p:attrName>
                                        </p:attrNameLst>
                                      </p:cBhvr>
                                    </p:animMotion>
                                    <p:animEffect transition="in" filter="fade">
                                      <p:cBhvr>
                                        <p:cTn id="112" dur="1000"/>
                                        <p:tgtEl>
                                          <p:spTgt spid="19"/>
                                        </p:tgtEl>
                                      </p:cBhvr>
                                    </p:animEffect>
                                  </p:childTnLst>
                                </p:cTn>
                              </p:par>
                            </p:childTnLst>
                          </p:cTn>
                        </p:par>
                        <p:par>
                          <p:cTn id="113" fill="hold">
                            <p:stCondLst>
                              <p:cond delay="2000"/>
                            </p:stCondLst>
                            <p:childTnLst>
                              <p:par>
                                <p:cTn id="114" presetID="55" presetClass="entr" presetSubtype="0" fill="hold" nodeType="afterEffect">
                                  <p:stCondLst>
                                    <p:cond delay="0"/>
                                  </p:stCondLst>
                                  <p:childTnLst>
                                    <p:set>
                                      <p:cBhvr>
                                        <p:cTn id="115" dur="1" fill="hold">
                                          <p:stCondLst>
                                            <p:cond delay="0"/>
                                          </p:stCondLst>
                                        </p:cTn>
                                        <p:tgtEl>
                                          <p:spTgt spid="3"/>
                                        </p:tgtEl>
                                        <p:attrNameLst>
                                          <p:attrName>style.visibility</p:attrName>
                                        </p:attrNameLst>
                                      </p:cBhvr>
                                      <p:to>
                                        <p:strVal val="visible"/>
                                      </p:to>
                                    </p:set>
                                    <p:anim calcmode="lin" valueType="num">
                                      <p:cBhvr>
                                        <p:cTn id="116" dur="1000" fill="hold"/>
                                        <p:tgtEl>
                                          <p:spTgt spid="3"/>
                                        </p:tgtEl>
                                        <p:attrNameLst>
                                          <p:attrName>ppt_w</p:attrName>
                                        </p:attrNameLst>
                                      </p:cBhvr>
                                      <p:tavLst>
                                        <p:tav tm="0">
                                          <p:val>
                                            <p:strVal val="#ppt_w*0.70"/>
                                          </p:val>
                                        </p:tav>
                                        <p:tav tm="100000">
                                          <p:val>
                                            <p:strVal val="#ppt_w"/>
                                          </p:val>
                                        </p:tav>
                                      </p:tavLst>
                                    </p:anim>
                                    <p:anim calcmode="lin" valueType="num">
                                      <p:cBhvr>
                                        <p:cTn id="117" dur="1000" fill="hold"/>
                                        <p:tgtEl>
                                          <p:spTgt spid="3"/>
                                        </p:tgtEl>
                                        <p:attrNameLst>
                                          <p:attrName>ppt_h</p:attrName>
                                        </p:attrNameLst>
                                      </p:cBhvr>
                                      <p:tavLst>
                                        <p:tav tm="0">
                                          <p:val>
                                            <p:strVal val="#ppt_h"/>
                                          </p:val>
                                        </p:tav>
                                        <p:tav tm="100000">
                                          <p:val>
                                            <p:strVal val="#ppt_h"/>
                                          </p:val>
                                        </p:tav>
                                      </p:tavLst>
                                    </p:anim>
                                    <p:animEffect transition="in" filter="fade">
                                      <p:cBhvr>
                                        <p:cTn id="11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platzhalter 9"/>
          <p:cNvSpPr>
            <a:spLocks noGrp="1"/>
          </p:cNvSpPr>
          <p:nvPr>
            <p:ph type="body" idx="13"/>
          </p:nvPr>
        </p:nvSpPr>
        <p:spPr/>
        <p:txBody>
          <a:bodyPr>
            <a:normAutofit fontScale="77500" lnSpcReduction="20000"/>
          </a:bodyPr>
          <a:lstStyle/>
          <a:p>
            <a:r>
              <a:rPr lang="en-US" sz="3600" cap="small" dirty="0">
                <a:solidFill>
                  <a:schemeClr val="accent3"/>
                </a:solidFill>
              </a:rPr>
              <a:t>The forgotten objects</a:t>
            </a:r>
          </a:p>
          <a:p>
            <a:r>
              <a:rPr lang="en-US" cap="small" noProof="0" dirty="0">
                <a:solidFill>
                  <a:schemeClr val="accent1">
                    <a:lumMod val="60000"/>
                    <a:lumOff val="40000"/>
                  </a:schemeClr>
                </a:solidFill>
              </a:rPr>
              <a:t>ONCE</a:t>
            </a:r>
          </a:p>
        </p:txBody>
      </p:sp>
      <p:sp>
        <p:nvSpPr>
          <p:cNvPr id="7" name="Titel 6"/>
          <p:cNvSpPr>
            <a:spLocks noGrp="1"/>
          </p:cNvSpPr>
          <p:nvPr>
            <p:ph type="title"/>
          </p:nvPr>
        </p:nvSpPr>
        <p:spPr/>
        <p:txBody>
          <a:bodyPr/>
          <a:lstStyle/>
          <a:p>
            <a:r>
              <a:rPr lang="en-US" dirty="0"/>
              <a:t>What if there is no spoon?</a:t>
            </a:r>
            <a:br>
              <a:rPr lang="en-US" dirty="0"/>
            </a:br>
            <a:r>
              <a:rPr lang="en-US" dirty="0"/>
              <a:t>ONCE </a:t>
            </a:r>
            <a:r>
              <a:rPr lang="en-US" dirty="0" err="1"/>
              <a:t>Thinglish</a:t>
            </a:r>
            <a:r>
              <a:rPr lang="en-US" dirty="0"/>
              <a:t> changed every-thing!</a:t>
            </a:r>
          </a:p>
        </p:txBody>
      </p:sp>
      <p:sp>
        <p:nvSpPr>
          <p:cNvPr id="9" name="Inhaltsplatzhalter 8"/>
          <p:cNvSpPr>
            <a:spLocks noGrp="1"/>
          </p:cNvSpPr>
          <p:nvPr>
            <p:ph sz="quarter" idx="4"/>
          </p:nvPr>
        </p:nvSpPr>
        <p:spPr>
          <a:xfrm>
            <a:off x="914394" y="3415317"/>
            <a:ext cx="7077480" cy="5773937"/>
          </a:xfrm>
        </p:spPr>
        <p:txBody>
          <a:bodyPr vert="horz" lIns="152456" tIns="76228" rIns="152456" bIns="76228" rtlCol="0">
            <a:noAutofit/>
          </a:bodyPr>
          <a:lstStyle/>
          <a:p>
            <a:pPr>
              <a:buClr>
                <a:schemeClr val="accent1"/>
              </a:buClr>
              <a:buFont typeface="Wingdings" panose="05000000000000000000" pitchFamily="2" charset="2"/>
              <a:buChar char="Ø"/>
            </a:pPr>
            <a:r>
              <a:rPr lang="en-US" sz="3200" dirty="0">
                <a:solidFill>
                  <a:schemeClr val="tx1"/>
                </a:solidFill>
              </a:rPr>
              <a:t>The Last GUI</a:t>
            </a:r>
          </a:p>
          <a:p>
            <a:pPr lvl="1">
              <a:buClr>
                <a:schemeClr val="accent1"/>
              </a:buClr>
              <a:buFont typeface="Arial"/>
              <a:buChar char="•"/>
            </a:pPr>
            <a:r>
              <a:rPr lang="en-US" sz="2800" dirty="0">
                <a:solidFill>
                  <a:schemeClr val="tx1"/>
                </a:solidFill>
              </a:rPr>
              <a:t>WODA</a:t>
            </a:r>
          </a:p>
          <a:p>
            <a:pPr>
              <a:buClr>
                <a:schemeClr val="accent1"/>
              </a:buClr>
              <a:buFont typeface="Wingdings" panose="05000000000000000000" pitchFamily="2" charset="2"/>
              <a:buChar char="Ø"/>
            </a:pPr>
            <a:r>
              <a:rPr lang="en-US" sz="3200" dirty="0">
                <a:solidFill>
                  <a:schemeClr val="tx1"/>
                </a:solidFill>
              </a:rPr>
              <a:t>The Last Process</a:t>
            </a:r>
          </a:p>
          <a:p>
            <a:pPr lvl="1">
              <a:buClr>
                <a:schemeClr val="accent1"/>
              </a:buClr>
              <a:buFont typeface="Arial"/>
              <a:buChar char="•"/>
            </a:pPr>
            <a:r>
              <a:rPr lang="en-US" sz="2800" dirty="0">
                <a:solidFill>
                  <a:schemeClr val="tx1"/>
                </a:solidFill>
              </a:rPr>
              <a:t>WODA-Apps</a:t>
            </a:r>
          </a:p>
          <a:p>
            <a:pPr>
              <a:buFont typeface="Wingdings" panose="05000000000000000000" pitchFamily="2" charset="2"/>
              <a:buChar char="Ø"/>
            </a:pPr>
            <a:r>
              <a:rPr lang="en-US" sz="3200" dirty="0">
                <a:solidFill>
                  <a:schemeClr val="tx1"/>
                </a:solidFill>
              </a:rPr>
              <a:t>The Last Service Directory</a:t>
            </a:r>
          </a:p>
          <a:p>
            <a:pPr lvl="1">
              <a:buClr>
                <a:schemeClr val="accent1"/>
              </a:buClr>
              <a:buFont typeface="Arial"/>
              <a:buChar char="•"/>
            </a:pPr>
            <a:r>
              <a:rPr lang="en-US" sz="2800" dirty="0" err="1">
                <a:solidFill>
                  <a:schemeClr val="tx1"/>
                </a:solidFill>
              </a:rPr>
              <a:t>EAMD.ucp</a:t>
            </a:r>
            <a:r>
              <a:rPr lang="en-US" sz="2800" dirty="0">
                <a:solidFill>
                  <a:schemeClr val="tx1"/>
                </a:solidFill>
              </a:rPr>
              <a:t> </a:t>
            </a:r>
          </a:p>
          <a:p>
            <a:pPr>
              <a:buClr>
                <a:schemeClr val="accent1"/>
              </a:buClr>
              <a:buFont typeface="Wingdings" panose="05000000000000000000" pitchFamily="2" charset="2"/>
              <a:buChar char="Ø"/>
            </a:pPr>
            <a:r>
              <a:rPr lang="en-US" sz="3200" dirty="0">
                <a:solidFill>
                  <a:schemeClr val="tx1"/>
                </a:solidFill>
              </a:rPr>
              <a:t>Ever Successful Systems</a:t>
            </a:r>
          </a:p>
          <a:p>
            <a:pPr lvl="1">
              <a:buClr>
                <a:schemeClr val="accent1"/>
              </a:buClr>
              <a:buFont typeface="Arial"/>
              <a:buChar char="•"/>
            </a:pPr>
            <a:r>
              <a:rPr lang="en-US" sz="2800" dirty="0">
                <a:solidFill>
                  <a:schemeClr val="tx1"/>
                </a:solidFill>
              </a:rPr>
              <a:t>Unit-Component-Packages</a:t>
            </a:r>
          </a:p>
          <a:p>
            <a:pPr>
              <a:buClr>
                <a:schemeClr val="accent1"/>
              </a:buClr>
              <a:buFont typeface="Wingdings" panose="05000000000000000000" pitchFamily="2" charset="2"/>
              <a:buChar char="Ø"/>
            </a:pPr>
            <a:r>
              <a:rPr lang="en-US" sz="3200" dirty="0">
                <a:solidFill>
                  <a:schemeClr val="accent3"/>
                </a:solidFill>
              </a:rPr>
              <a:t>The Last Platform</a:t>
            </a:r>
          </a:p>
          <a:p>
            <a:pPr lvl="1">
              <a:buClr>
                <a:schemeClr val="accent1"/>
              </a:buClr>
              <a:buFont typeface="Arial"/>
              <a:buChar char="•"/>
            </a:pPr>
            <a:r>
              <a:rPr lang="en-US" sz="2800" dirty="0">
                <a:solidFill>
                  <a:schemeClr val="accent1">
                    <a:lumMod val="60000"/>
                    <a:lumOff val="40000"/>
                  </a:schemeClr>
                </a:solidFill>
              </a:rPr>
              <a:t>ONCE Things speak </a:t>
            </a:r>
            <a:r>
              <a:rPr lang="en-US" sz="2800" dirty="0" err="1">
                <a:solidFill>
                  <a:schemeClr val="accent1">
                    <a:lumMod val="60000"/>
                    <a:lumOff val="40000"/>
                  </a:schemeClr>
                </a:solidFill>
              </a:rPr>
              <a:t>Thinglish</a:t>
            </a:r>
            <a:endParaRPr lang="en-US" sz="2800" dirty="0">
              <a:solidFill>
                <a:schemeClr val="accent1">
                  <a:lumMod val="60000"/>
                  <a:lumOff val="40000"/>
                </a:schemeClr>
              </a:solidFill>
            </a:endParaRPr>
          </a:p>
        </p:txBody>
      </p:sp>
      <p:sp>
        <p:nvSpPr>
          <p:cNvPr id="8" name="Textplatzhalter 7"/>
          <p:cNvSpPr>
            <a:spLocks noGrp="1"/>
          </p:cNvSpPr>
          <p:nvPr>
            <p:ph type="body" idx="1"/>
          </p:nvPr>
        </p:nvSpPr>
        <p:spPr/>
        <p:txBody>
          <a:bodyPr>
            <a:normAutofit fontScale="77500" lnSpcReduction="20000"/>
          </a:bodyPr>
          <a:lstStyle/>
          <a:p>
            <a:r>
              <a:rPr lang="en-US" sz="4000" cap="small" dirty="0">
                <a:solidFill>
                  <a:schemeClr val="accent3"/>
                </a:solidFill>
              </a:rPr>
              <a:t>Services in the post industrial age:</a:t>
            </a:r>
          </a:p>
          <a:p>
            <a:r>
              <a:rPr lang="en-US" sz="3200" cap="small" dirty="0">
                <a:solidFill>
                  <a:schemeClr val="accent2"/>
                </a:solidFill>
              </a:rPr>
              <a:t>A service earns money</a:t>
            </a:r>
            <a:endParaRPr lang="en-US" sz="4000" cap="small" dirty="0">
              <a:solidFill>
                <a:schemeClr val="accent2"/>
              </a:solidFill>
            </a:endParaRPr>
          </a:p>
        </p:txBody>
      </p:sp>
      <p:sp>
        <p:nvSpPr>
          <p:cNvPr id="3" name="Inhaltsplatzhalter 2"/>
          <p:cNvSpPr>
            <a:spLocks noGrp="1"/>
          </p:cNvSpPr>
          <p:nvPr>
            <p:ph sz="half" idx="2"/>
          </p:nvPr>
        </p:nvSpPr>
        <p:spPr>
          <a:xfrm>
            <a:off x="10328788" y="3419777"/>
            <a:ext cx="7077471" cy="5773937"/>
          </a:xfrm>
        </p:spPr>
        <p:txBody>
          <a:bodyPr>
            <a:normAutofit/>
          </a:bodyPr>
          <a:lstStyle/>
          <a:p>
            <a:pPr marL="0" indent="0">
              <a:buNone/>
            </a:pPr>
            <a:r>
              <a:rPr lang="en-US" sz="3200" dirty="0">
                <a:solidFill>
                  <a:schemeClr val="tx1"/>
                </a:solidFill>
              </a:rPr>
              <a:t>The </a:t>
            </a:r>
            <a:r>
              <a:rPr lang="en-US" sz="3200" dirty="0">
                <a:solidFill>
                  <a:schemeClr val="accent1">
                    <a:lumMod val="60000"/>
                    <a:lumOff val="40000"/>
                  </a:schemeClr>
                </a:solidFill>
              </a:rPr>
              <a:t>O</a:t>
            </a:r>
            <a:r>
              <a:rPr lang="en-US" sz="3200" dirty="0">
                <a:solidFill>
                  <a:schemeClr val="tx1"/>
                </a:solidFill>
              </a:rPr>
              <a:t>bject </a:t>
            </a:r>
            <a:r>
              <a:rPr lang="en-US" sz="3200" dirty="0">
                <a:solidFill>
                  <a:schemeClr val="accent1">
                    <a:lumMod val="60000"/>
                    <a:lumOff val="40000"/>
                  </a:schemeClr>
                </a:solidFill>
              </a:rPr>
              <a:t>N</a:t>
            </a:r>
            <a:r>
              <a:rPr lang="en-US" sz="3200" dirty="0">
                <a:solidFill>
                  <a:schemeClr val="tx1"/>
                </a:solidFill>
              </a:rPr>
              <a:t>etwork </a:t>
            </a:r>
            <a:r>
              <a:rPr lang="en-US" sz="3200" dirty="0">
                <a:solidFill>
                  <a:schemeClr val="accent1">
                    <a:lumMod val="60000"/>
                    <a:lumOff val="40000"/>
                  </a:schemeClr>
                </a:solidFill>
              </a:rPr>
              <a:t>C</a:t>
            </a:r>
            <a:r>
              <a:rPr lang="en-US" sz="3200" dirty="0">
                <a:solidFill>
                  <a:schemeClr val="tx1"/>
                </a:solidFill>
              </a:rPr>
              <a:t>omputing </a:t>
            </a:r>
            <a:r>
              <a:rPr lang="en-US" sz="3200" dirty="0">
                <a:solidFill>
                  <a:schemeClr val="accent1">
                    <a:lumMod val="60000"/>
                    <a:lumOff val="40000"/>
                  </a:schemeClr>
                </a:solidFill>
              </a:rPr>
              <a:t>E</a:t>
            </a:r>
            <a:r>
              <a:rPr lang="en-US" sz="3200" dirty="0">
                <a:solidFill>
                  <a:schemeClr val="tx1"/>
                </a:solidFill>
              </a:rPr>
              <a:t>nvironment is an object oriented hardware board that self-</a:t>
            </a:r>
            <a:r>
              <a:rPr lang="en-US" sz="3200" dirty="0" err="1">
                <a:solidFill>
                  <a:schemeClr val="tx1"/>
                </a:solidFill>
              </a:rPr>
              <a:t>asembles</a:t>
            </a:r>
            <a:r>
              <a:rPr lang="en-US" sz="3200" dirty="0">
                <a:solidFill>
                  <a:schemeClr val="tx1"/>
                </a:solidFill>
              </a:rPr>
              <a:t> with its USB components.</a:t>
            </a:r>
          </a:p>
          <a:p>
            <a:pPr marL="0" indent="0">
              <a:buNone/>
            </a:pPr>
            <a:r>
              <a:rPr lang="en-US" sz="3200" dirty="0">
                <a:solidFill>
                  <a:schemeClr val="tx1"/>
                </a:solidFill>
              </a:rPr>
              <a:t>It supports the smallest things and the biggest servers with UCP power on all levels: hardware and software. </a:t>
            </a:r>
            <a:br>
              <a:rPr lang="en-US" sz="3200" dirty="0">
                <a:solidFill>
                  <a:schemeClr val="tx1"/>
                </a:solidFill>
              </a:rPr>
            </a:br>
            <a:r>
              <a:rPr lang="en-US" sz="3200" dirty="0">
                <a:solidFill>
                  <a:schemeClr val="tx1"/>
                </a:solidFill>
              </a:rPr>
              <a:t>In </a:t>
            </a:r>
            <a:r>
              <a:rPr lang="en-US" sz="3200" dirty="0">
                <a:solidFill>
                  <a:schemeClr val="accent1">
                    <a:lumMod val="60000"/>
                    <a:lumOff val="40000"/>
                  </a:schemeClr>
                </a:solidFill>
              </a:rPr>
              <a:t>ONCE</a:t>
            </a:r>
            <a:r>
              <a:rPr lang="en-US" sz="3200" dirty="0">
                <a:solidFill>
                  <a:schemeClr val="tx1"/>
                </a:solidFill>
              </a:rPr>
              <a:t> each node speaks </a:t>
            </a:r>
            <a:r>
              <a:rPr lang="en-US" sz="3200" dirty="0" err="1">
                <a:solidFill>
                  <a:schemeClr val="tx1"/>
                </a:solidFill>
              </a:rPr>
              <a:t>Thinglish</a:t>
            </a:r>
            <a:r>
              <a:rPr lang="en-US" sz="3200" dirty="0">
                <a:solidFill>
                  <a:schemeClr val="tx1"/>
                </a:solidFill>
              </a:rPr>
              <a:t> to you and you will respond to it.</a:t>
            </a:r>
          </a:p>
          <a:p>
            <a:pPr marL="0" indent="0">
              <a:buNone/>
            </a:pPr>
            <a:endParaRPr lang="en-US" sz="3200" dirty="0">
              <a:solidFill>
                <a:schemeClr val="tx1"/>
              </a:solidFill>
            </a:endParaRPr>
          </a:p>
        </p:txBody>
      </p:sp>
      <p:sp>
        <p:nvSpPr>
          <p:cNvPr id="12" name="Titel 1"/>
          <p:cNvSpPr txBox="1">
            <a:spLocks/>
          </p:cNvSpPr>
          <p:nvPr/>
        </p:nvSpPr>
        <p:spPr>
          <a:xfrm>
            <a:off x="0" y="9165644"/>
            <a:ext cx="18288000" cy="1159840"/>
          </a:xfrm>
          <a:prstGeom prst="rect">
            <a:avLst/>
          </a:prstGeom>
        </p:spPr>
        <p:txBody>
          <a:bodyPr vert="horz" lIns="163283" tIns="81642" rIns="163283" bIns="81642" rtlCol="0" anchor="ctr">
            <a:noAutofit/>
          </a:bodyPr>
          <a:lstStyle>
            <a:lvl1pPr algn="l" defTabSz="1632832" rtl="0" eaLnBrk="1" latinLnBrk="0" hangingPunct="1">
              <a:spcBef>
                <a:spcPct val="0"/>
              </a:spcBef>
              <a:buNone/>
              <a:defRPr sz="5700" kern="1200">
                <a:solidFill>
                  <a:schemeClr val="bg1"/>
                </a:solidFill>
                <a:latin typeface="Helvetica" charset="0"/>
                <a:ea typeface="Helvetica" charset="0"/>
                <a:cs typeface="Helvetica" charset="0"/>
              </a:defRPr>
            </a:lvl1pPr>
          </a:lstStyle>
          <a:p>
            <a:pPr algn="ctr"/>
            <a:r>
              <a:rPr lang="en-US" sz="7200" b="1" dirty="0">
                <a:solidFill>
                  <a:srgbClr val="FFFFFF"/>
                </a:solidFill>
              </a:rPr>
              <a:t> </a:t>
            </a:r>
          </a:p>
        </p:txBody>
      </p:sp>
      <p:sp>
        <p:nvSpPr>
          <p:cNvPr id="5" name="Fußzeilenplatzhalter 4"/>
          <p:cNvSpPr>
            <a:spLocks noGrp="1"/>
          </p:cNvSpPr>
          <p:nvPr>
            <p:ph type="ftr" sz="quarter" idx="11"/>
          </p:nvPr>
        </p:nvSpPr>
        <p:spPr/>
        <p:txBody>
          <a:bodyPr/>
          <a:lstStyle/>
          <a:p>
            <a:r>
              <a:rPr lang="de-DE">
                <a:solidFill>
                  <a:prstClr val="black">
                    <a:tint val="75000"/>
                  </a:prstClr>
                </a:solidFill>
              </a:rPr>
              <a:t>© Cerulean Circle GmbH</a:t>
            </a:r>
          </a:p>
        </p:txBody>
      </p:sp>
      <p:sp>
        <p:nvSpPr>
          <p:cNvPr id="6" name="Datumsplatzhalter 5"/>
          <p:cNvSpPr>
            <a:spLocks noGrp="1"/>
          </p:cNvSpPr>
          <p:nvPr>
            <p:ph type="dt" sz="half" idx="10"/>
          </p:nvPr>
        </p:nvSpPr>
        <p:spPr/>
        <p:txBody>
          <a:bodyPr/>
          <a:lstStyle/>
          <a:p>
            <a:fld id="{4E1231DB-F5ED-6541-AF23-555D14A4378B}" type="datetime1">
              <a:rPr lang="de-DE" smtClean="0">
                <a:solidFill>
                  <a:prstClr val="black">
                    <a:tint val="75000"/>
                  </a:prstClr>
                </a:solidFill>
              </a:rPr>
              <a:t>07.10.18</a:t>
            </a:fld>
            <a:endParaRPr lang="de-DE">
              <a:solidFill>
                <a:prstClr val="black">
                  <a:tint val="75000"/>
                </a:prstClr>
              </a:solidFill>
            </a:endParaRPr>
          </a:p>
        </p:txBody>
      </p:sp>
      <p:sp>
        <p:nvSpPr>
          <p:cNvPr id="11" name="Foliennummernplatzhalter 10"/>
          <p:cNvSpPr>
            <a:spLocks noGrp="1"/>
          </p:cNvSpPr>
          <p:nvPr>
            <p:ph type="sldNum" sz="quarter" idx="12"/>
          </p:nvPr>
        </p:nvSpPr>
        <p:spPr/>
        <p:txBody>
          <a:bodyPr/>
          <a:lstStyle/>
          <a:p>
            <a:fld id="{C4FB3287-924D-476C-A86E-8BB8B69384F9}" type="slidenum">
              <a:rPr lang="de-DE" smtClean="0">
                <a:solidFill>
                  <a:prstClr val="black">
                    <a:tint val="75000"/>
                  </a:prstClr>
                </a:solidFill>
              </a:rPr>
              <a:pPr/>
              <a:t>60</a:t>
            </a:fld>
            <a:endParaRPr lang="de-DE">
              <a:solidFill>
                <a:prstClr val="black">
                  <a:tint val="75000"/>
                </a:prstClr>
              </a:solidFill>
            </a:endParaRPr>
          </a:p>
        </p:txBody>
      </p:sp>
      <p:sp>
        <p:nvSpPr>
          <p:cNvPr id="13" name="Oval 12">
            <a:hlinkClick r:id="rId2"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194962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US" dirty="0"/>
              <a:t>Roadmap</a:t>
            </a:r>
          </a:p>
        </p:txBody>
      </p:sp>
      <p:sp>
        <p:nvSpPr>
          <p:cNvPr id="4" name="Datumsplatzhalter 3"/>
          <p:cNvSpPr>
            <a:spLocks noGrp="1"/>
          </p:cNvSpPr>
          <p:nvPr>
            <p:ph type="dt" sz="half" idx="10"/>
          </p:nvPr>
        </p:nvSpPr>
        <p:spPr/>
        <p:txBody>
          <a:bodyPr/>
          <a:lstStyle/>
          <a:p>
            <a:fld id="{4D67B6A7-6035-FF4B-BFBE-5829BC761D18}" type="datetime1">
              <a:rPr lang="de-DE" smtClean="0"/>
              <a:t>07.10.18</a:t>
            </a:fld>
            <a:endParaRPr lang="de-DE"/>
          </a:p>
        </p:txBody>
      </p:sp>
      <p:sp>
        <p:nvSpPr>
          <p:cNvPr id="5" name="Fußzeilenplatzhalter 4"/>
          <p:cNvSpPr>
            <a:spLocks noGrp="1"/>
          </p:cNvSpPr>
          <p:nvPr>
            <p:ph type="ftr" sz="quarter" idx="11"/>
          </p:nvPr>
        </p:nvSpPr>
        <p:spPr/>
        <p:txBody>
          <a:bodyPr/>
          <a:lstStyle/>
          <a:p>
            <a:r>
              <a:rPr lang="de-DE"/>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pPr/>
              <a:t>61</a:t>
            </a:fld>
            <a:endParaRPr lang="de-DE"/>
          </a:p>
        </p:txBody>
      </p:sp>
      <p:cxnSp>
        <p:nvCxnSpPr>
          <p:cNvPr id="12" name="Gerade Verbindung 11"/>
          <p:cNvCxnSpPr/>
          <p:nvPr/>
        </p:nvCxnSpPr>
        <p:spPr>
          <a:xfrm>
            <a:off x="920874" y="3352800"/>
            <a:ext cx="0" cy="685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a:off x="2120484" y="3352800"/>
            <a:ext cx="0" cy="685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Gerade Verbindung 13"/>
          <p:cNvCxnSpPr/>
          <p:nvPr/>
        </p:nvCxnSpPr>
        <p:spPr>
          <a:xfrm>
            <a:off x="4519706" y="3352800"/>
            <a:ext cx="0" cy="685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Gerade Verbindung 14"/>
          <p:cNvCxnSpPr/>
          <p:nvPr/>
        </p:nvCxnSpPr>
        <p:spPr>
          <a:xfrm>
            <a:off x="5719317" y="3352800"/>
            <a:ext cx="0" cy="685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Gerade Verbindung 15"/>
          <p:cNvCxnSpPr/>
          <p:nvPr/>
        </p:nvCxnSpPr>
        <p:spPr>
          <a:xfrm>
            <a:off x="6918928" y="3352800"/>
            <a:ext cx="0" cy="685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Gerade Verbindung 16"/>
          <p:cNvCxnSpPr/>
          <p:nvPr/>
        </p:nvCxnSpPr>
        <p:spPr>
          <a:xfrm>
            <a:off x="8118539" y="3352800"/>
            <a:ext cx="0" cy="685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Gerade Verbindung 17"/>
          <p:cNvCxnSpPr/>
          <p:nvPr/>
        </p:nvCxnSpPr>
        <p:spPr>
          <a:xfrm>
            <a:off x="9318150" y="3352800"/>
            <a:ext cx="0" cy="685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Gerade Verbindung 18"/>
          <p:cNvCxnSpPr/>
          <p:nvPr/>
        </p:nvCxnSpPr>
        <p:spPr>
          <a:xfrm>
            <a:off x="10517761" y="3352800"/>
            <a:ext cx="0" cy="685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Gerade Verbindung 19"/>
          <p:cNvCxnSpPr/>
          <p:nvPr/>
        </p:nvCxnSpPr>
        <p:spPr>
          <a:xfrm>
            <a:off x="11717372" y="3352800"/>
            <a:ext cx="0" cy="685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Gerade Verbindung 20"/>
          <p:cNvCxnSpPr/>
          <p:nvPr/>
        </p:nvCxnSpPr>
        <p:spPr>
          <a:xfrm>
            <a:off x="12916983" y="3352800"/>
            <a:ext cx="0" cy="685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a:off x="15316200" y="3352800"/>
            <a:ext cx="0" cy="685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p:nvCxnSpPr>
        <p:spPr>
          <a:xfrm>
            <a:off x="14116594" y="3352800"/>
            <a:ext cx="0" cy="685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Gerade Verbindung 27"/>
          <p:cNvCxnSpPr/>
          <p:nvPr/>
        </p:nvCxnSpPr>
        <p:spPr>
          <a:xfrm>
            <a:off x="3320095" y="3352800"/>
            <a:ext cx="0" cy="685800"/>
          </a:xfrm>
          <a:prstGeom prst="line">
            <a:avLst/>
          </a:prstGeom>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1251576" y="3037500"/>
            <a:ext cx="538202" cy="5382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dirty="0"/>
              <a:t>1</a:t>
            </a:r>
          </a:p>
        </p:txBody>
      </p:sp>
      <p:sp>
        <p:nvSpPr>
          <p:cNvPr id="56" name="Oval 55"/>
          <p:cNvSpPr/>
          <p:nvPr/>
        </p:nvSpPr>
        <p:spPr>
          <a:xfrm>
            <a:off x="2451187" y="3037500"/>
            <a:ext cx="538202" cy="5382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dirty="0"/>
              <a:t>2</a:t>
            </a:r>
          </a:p>
        </p:txBody>
      </p:sp>
      <p:sp>
        <p:nvSpPr>
          <p:cNvPr id="57" name="Oval 56"/>
          <p:cNvSpPr/>
          <p:nvPr/>
        </p:nvSpPr>
        <p:spPr>
          <a:xfrm>
            <a:off x="4850409" y="3037500"/>
            <a:ext cx="538202" cy="5382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dirty="0"/>
              <a:t>4</a:t>
            </a:r>
          </a:p>
        </p:txBody>
      </p:sp>
      <p:sp>
        <p:nvSpPr>
          <p:cNvPr id="58" name="Oval 57"/>
          <p:cNvSpPr/>
          <p:nvPr/>
        </p:nvSpPr>
        <p:spPr>
          <a:xfrm>
            <a:off x="6050020" y="3037500"/>
            <a:ext cx="538202" cy="5382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dirty="0"/>
              <a:t>5</a:t>
            </a:r>
          </a:p>
        </p:txBody>
      </p:sp>
      <p:sp>
        <p:nvSpPr>
          <p:cNvPr id="59" name="Oval 58"/>
          <p:cNvSpPr/>
          <p:nvPr/>
        </p:nvSpPr>
        <p:spPr>
          <a:xfrm>
            <a:off x="7249631" y="3037500"/>
            <a:ext cx="538202" cy="5382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dirty="0"/>
              <a:t>6</a:t>
            </a:r>
          </a:p>
        </p:txBody>
      </p:sp>
      <p:sp>
        <p:nvSpPr>
          <p:cNvPr id="60" name="Oval 59"/>
          <p:cNvSpPr/>
          <p:nvPr/>
        </p:nvSpPr>
        <p:spPr>
          <a:xfrm>
            <a:off x="8449242" y="3037500"/>
            <a:ext cx="538202" cy="5382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dirty="0"/>
              <a:t>7</a:t>
            </a:r>
          </a:p>
        </p:txBody>
      </p:sp>
      <p:sp>
        <p:nvSpPr>
          <p:cNvPr id="61" name="Oval 60"/>
          <p:cNvSpPr/>
          <p:nvPr/>
        </p:nvSpPr>
        <p:spPr>
          <a:xfrm>
            <a:off x="9648853" y="3037500"/>
            <a:ext cx="538202" cy="5382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dirty="0"/>
              <a:t>8</a:t>
            </a:r>
          </a:p>
        </p:txBody>
      </p:sp>
      <p:sp>
        <p:nvSpPr>
          <p:cNvPr id="62" name="Oval 61"/>
          <p:cNvSpPr/>
          <p:nvPr/>
        </p:nvSpPr>
        <p:spPr>
          <a:xfrm>
            <a:off x="10848464" y="3037500"/>
            <a:ext cx="538202" cy="5382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dirty="0"/>
              <a:t>9</a:t>
            </a:r>
          </a:p>
        </p:txBody>
      </p:sp>
      <p:sp>
        <p:nvSpPr>
          <p:cNvPr id="63" name="Oval 62"/>
          <p:cNvSpPr/>
          <p:nvPr/>
        </p:nvSpPr>
        <p:spPr>
          <a:xfrm>
            <a:off x="12048075" y="3037500"/>
            <a:ext cx="538202" cy="5382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dirty="0"/>
              <a:t>10</a:t>
            </a:r>
          </a:p>
        </p:txBody>
      </p:sp>
      <p:sp>
        <p:nvSpPr>
          <p:cNvPr id="64" name="Oval 63"/>
          <p:cNvSpPr/>
          <p:nvPr/>
        </p:nvSpPr>
        <p:spPr>
          <a:xfrm>
            <a:off x="13247686" y="3037500"/>
            <a:ext cx="538202" cy="5382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dirty="0"/>
              <a:t>11</a:t>
            </a:r>
          </a:p>
        </p:txBody>
      </p:sp>
      <p:sp>
        <p:nvSpPr>
          <p:cNvPr id="65" name="Oval 64"/>
          <p:cNvSpPr/>
          <p:nvPr/>
        </p:nvSpPr>
        <p:spPr>
          <a:xfrm>
            <a:off x="14447296" y="3037500"/>
            <a:ext cx="538202" cy="5382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dirty="0"/>
              <a:t>12</a:t>
            </a:r>
          </a:p>
        </p:txBody>
      </p:sp>
      <p:sp>
        <p:nvSpPr>
          <p:cNvPr id="66" name="Oval 65"/>
          <p:cNvSpPr/>
          <p:nvPr/>
        </p:nvSpPr>
        <p:spPr>
          <a:xfrm>
            <a:off x="3650798" y="3037500"/>
            <a:ext cx="538202" cy="5382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dirty="0"/>
              <a:t>3</a:t>
            </a:r>
          </a:p>
        </p:txBody>
      </p:sp>
      <p:grpSp>
        <p:nvGrpSpPr>
          <p:cNvPr id="81" name="Gruppierung 80"/>
          <p:cNvGrpSpPr/>
          <p:nvPr/>
        </p:nvGrpSpPr>
        <p:grpSpPr>
          <a:xfrm>
            <a:off x="914654" y="3695700"/>
            <a:ext cx="14401546" cy="4290353"/>
            <a:chOff x="914654" y="3695700"/>
            <a:chExt cx="14401546" cy="5479401"/>
          </a:xfrm>
        </p:grpSpPr>
        <p:sp>
          <p:nvSpPr>
            <p:cNvPr id="8" name="Rechteck 7"/>
            <p:cNvSpPr/>
            <p:nvPr/>
          </p:nvSpPr>
          <p:spPr>
            <a:xfrm>
              <a:off x="914654" y="3695700"/>
              <a:ext cx="14401546" cy="1371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hteck 8"/>
            <p:cNvSpPr/>
            <p:nvPr/>
          </p:nvSpPr>
          <p:spPr>
            <a:xfrm>
              <a:off x="914654" y="6434234"/>
              <a:ext cx="14401546" cy="1371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hteck 9"/>
            <p:cNvSpPr/>
            <p:nvPr/>
          </p:nvSpPr>
          <p:spPr>
            <a:xfrm>
              <a:off x="914654" y="5064967"/>
              <a:ext cx="14401546" cy="1371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Eingebuchteter Richtungspfeil 24"/>
            <p:cNvSpPr/>
            <p:nvPr/>
          </p:nvSpPr>
          <p:spPr>
            <a:xfrm>
              <a:off x="2743200" y="4116860"/>
              <a:ext cx="4175728" cy="674939"/>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Basic GUI</a:t>
              </a:r>
            </a:p>
          </p:txBody>
        </p:sp>
        <p:sp>
          <p:nvSpPr>
            <p:cNvPr id="29" name="Eingebuchteter Richtungspfeil 28"/>
            <p:cNvSpPr/>
            <p:nvPr/>
          </p:nvSpPr>
          <p:spPr>
            <a:xfrm>
              <a:off x="6659610" y="4124799"/>
              <a:ext cx="4175728" cy="674939"/>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Advanced GUI</a:t>
              </a:r>
            </a:p>
          </p:txBody>
        </p:sp>
        <p:sp>
          <p:nvSpPr>
            <p:cNvPr id="68" name="Eingebuchteter Richtungspfeil 67"/>
            <p:cNvSpPr/>
            <p:nvPr/>
          </p:nvSpPr>
          <p:spPr>
            <a:xfrm>
              <a:off x="5751302" y="5488637"/>
              <a:ext cx="3575924" cy="521928"/>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EAMD Model</a:t>
              </a:r>
            </a:p>
          </p:txBody>
        </p:sp>
        <p:sp>
          <p:nvSpPr>
            <p:cNvPr id="69" name="Eingebuchteter Richtungspfeil 68"/>
            <p:cNvSpPr/>
            <p:nvPr/>
          </p:nvSpPr>
          <p:spPr>
            <a:xfrm>
              <a:off x="8987444" y="5239778"/>
              <a:ext cx="5129150" cy="100959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EAMD Application</a:t>
              </a:r>
            </a:p>
          </p:txBody>
        </p:sp>
        <p:sp>
          <p:nvSpPr>
            <p:cNvPr id="70" name="Eingebuchteter Richtungspfeil 69"/>
            <p:cNvSpPr/>
            <p:nvPr/>
          </p:nvSpPr>
          <p:spPr>
            <a:xfrm>
              <a:off x="4189000" y="6860236"/>
              <a:ext cx="4260242" cy="521928"/>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rPr>
                <a:t>Structr</a:t>
              </a:r>
              <a:r>
                <a:rPr lang="en-US" dirty="0">
                  <a:solidFill>
                    <a:schemeClr val="tx1"/>
                  </a:solidFill>
                </a:rPr>
                <a:t> + Neo4J Trainings</a:t>
              </a:r>
            </a:p>
          </p:txBody>
        </p:sp>
        <p:sp>
          <p:nvSpPr>
            <p:cNvPr id="71" name="Textfeld 70"/>
            <p:cNvSpPr txBox="1"/>
            <p:nvPr/>
          </p:nvSpPr>
          <p:spPr>
            <a:xfrm>
              <a:off x="1013668" y="4187419"/>
              <a:ext cx="1552220" cy="507831"/>
            </a:xfrm>
            <a:prstGeom prst="rect">
              <a:avLst/>
            </a:prstGeom>
            <a:noFill/>
          </p:spPr>
          <p:txBody>
            <a:bodyPr wrap="none" rtlCol="0">
              <a:spAutoFit/>
            </a:bodyPr>
            <a:lstStyle/>
            <a:p>
              <a:r>
                <a:rPr lang="en-US"/>
                <a:t>3 Dev FTE</a:t>
              </a:r>
            </a:p>
          </p:txBody>
        </p:sp>
        <p:sp>
          <p:nvSpPr>
            <p:cNvPr id="72" name="Textfeld 71"/>
            <p:cNvSpPr txBox="1"/>
            <p:nvPr/>
          </p:nvSpPr>
          <p:spPr>
            <a:xfrm>
              <a:off x="1013668" y="5524001"/>
              <a:ext cx="1552220" cy="507831"/>
            </a:xfrm>
            <a:prstGeom prst="rect">
              <a:avLst/>
            </a:prstGeom>
            <a:noFill/>
          </p:spPr>
          <p:txBody>
            <a:bodyPr wrap="none" rtlCol="0">
              <a:spAutoFit/>
            </a:bodyPr>
            <a:lstStyle/>
            <a:p>
              <a:r>
                <a:rPr lang="en-US" dirty="0"/>
                <a:t>2 Dev FTE</a:t>
              </a:r>
            </a:p>
          </p:txBody>
        </p:sp>
        <p:sp>
          <p:nvSpPr>
            <p:cNvPr id="73" name="Textfeld 72"/>
            <p:cNvSpPr txBox="1"/>
            <p:nvPr/>
          </p:nvSpPr>
          <p:spPr>
            <a:xfrm>
              <a:off x="1013668" y="6811625"/>
              <a:ext cx="1552220" cy="507831"/>
            </a:xfrm>
            <a:prstGeom prst="rect">
              <a:avLst/>
            </a:prstGeom>
            <a:noFill/>
          </p:spPr>
          <p:txBody>
            <a:bodyPr wrap="none" rtlCol="0">
              <a:spAutoFit/>
            </a:bodyPr>
            <a:lstStyle/>
            <a:p>
              <a:r>
                <a:rPr lang="en-US" dirty="0"/>
                <a:t>1 Dev FTE</a:t>
              </a:r>
            </a:p>
          </p:txBody>
        </p:sp>
        <p:sp>
          <p:nvSpPr>
            <p:cNvPr id="74" name="Eingebuchteter Richtungspfeil 73"/>
            <p:cNvSpPr/>
            <p:nvPr/>
          </p:nvSpPr>
          <p:spPr>
            <a:xfrm>
              <a:off x="8326034" y="6859070"/>
              <a:ext cx="5790559" cy="521928"/>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Team Lead Developer</a:t>
              </a:r>
              <a:endParaRPr lang="en-US" dirty="0">
                <a:solidFill>
                  <a:schemeClr val="tx1"/>
                </a:solidFill>
              </a:endParaRPr>
            </a:p>
          </p:txBody>
        </p:sp>
        <p:sp>
          <p:nvSpPr>
            <p:cNvPr id="75" name="Rechteck 74"/>
            <p:cNvSpPr/>
            <p:nvPr/>
          </p:nvSpPr>
          <p:spPr>
            <a:xfrm>
              <a:off x="914654" y="7803501"/>
              <a:ext cx="14401546" cy="1371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Textfeld 76"/>
            <p:cNvSpPr txBox="1"/>
            <p:nvPr/>
          </p:nvSpPr>
          <p:spPr>
            <a:xfrm>
              <a:off x="1013668" y="8208236"/>
              <a:ext cx="1552220" cy="507831"/>
            </a:xfrm>
            <a:prstGeom prst="rect">
              <a:avLst/>
            </a:prstGeom>
            <a:noFill/>
          </p:spPr>
          <p:txBody>
            <a:bodyPr wrap="none" rtlCol="0">
              <a:spAutoFit/>
            </a:bodyPr>
            <a:lstStyle/>
            <a:p>
              <a:r>
                <a:rPr lang="en-US" dirty="0"/>
                <a:t>2 Dev FTE</a:t>
              </a:r>
            </a:p>
          </p:txBody>
        </p:sp>
        <p:sp>
          <p:nvSpPr>
            <p:cNvPr id="78" name="Eingebuchteter Richtungspfeil 77"/>
            <p:cNvSpPr/>
            <p:nvPr/>
          </p:nvSpPr>
          <p:spPr>
            <a:xfrm>
              <a:off x="3650799" y="8201770"/>
              <a:ext cx="3598832" cy="521928"/>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Specification</a:t>
              </a:r>
            </a:p>
          </p:txBody>
        </p:sp>
        <p:sp>
          <p:nvSpPr>
            <p:cNvPr id="79" name="Eingebuchteter Richtungspfeil 78"/>
            <p:cNvSpPr/>
            <p:nvPr/>
          </p:nvSpPr>
          <p:spPr>
            <a:xfrm>
              <a:off x="7086601" y="8201770"/>
              <a:ext cx="4038599" cy="521928"/>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Testing</a:t>
              </a:r>
            </a:p>
          </p:txBody>
        </p:sp>
        <p:sp>
          <p:nvSpPr>
            <p:cNvPr id="80" name="Eingebuchteter Richtungspfeil 79"/>
            <p:cNvSpPr/>
            <p:nvPr/>
          </p:nvSpPr>
          <p:spPr>
            <a:xfrm>
              <a:off x="10946899" y="8201770"/>
              <a:ext cx="4038599" cy="521928"/>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Documentation</a:t>
              </a:r>
            </a:p>
          </p:txBody>
        </p:sp>
      </p:grpSp>
      <p:sp>
        <p:nvSpPr>
          <p:cNvPr id="82" name="Textfeld 81"/>
          <p:cNvSpPr txBox="1"/>
          <p:nvPr/>
        </p:nvSpPr>
        <p:spPr>
          <a:xfrm>
            <a:off x="4174098" y="8199936"/>
            <a:ext cx="944489" cy="507831"/>
          </a:xfrm>
          <a:prstGeom prst="rect">
            <a:avLst/>
          </a:prstGeom>
          <a:noFill/>
        </p:spPr>
        <p:txBody>
          <a:bodyPr wrap="none" rtlCol="0">
            <a:spAutoFit/>
          </a:bodyPr>
          <a:lstStyle/>
          <a:p>
            <a:r>
              <a:rPr lang="en-US" dirty="0"/>
              <a:t>160 k</a:t>
            </a:r>
          </a:p>
        </p:txBody>
      </p:sp>
      <p:cxnSp>
        <p:nvCxnSpPr>
          <p:cNvPr id="84" name="Gerade Verbindung mit Pfeil 83"/>
          <p:cNvCxnSpPr/>
          <p:nvPr/>
        </p:nvCxnSpPr>
        <p:spPr>
          <a:xfrm>
            <a:off x="1013668" y="8199936"/>
            <a:ext cx="590526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6" name="Gerade Verbindung mit Pfeil 85"/>
          <p:cNvCxnSpPr/>
          <p:nvPr/>
        </p:nvCxnSpPr>
        <p:spPr>
          <a:xfrm>
            <a:off x="6909456" y="8199936"/>
            <a:ext cx="480791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8" name="Textfeld 87"/>
          <p:cNvSpPr txBox="1"/>
          <p:nvPr/>
        </p:nvSpPr>
        <p:spPr>
          <a:xfrm>
            <a:off x="8932881" y="8227121"/>
            <a:ext cx="944489" cy="507831"/>
          </a:xfrm>
          <a:prstGeom prst="rect">
            <a:avLst/>
          </a:prstGeom>
          <a:noFill/>
        </p:spPr>
        <p:txBody>
          <a:bodyPr wrap="none" rtlCol="0">
            <a:spAutoFit/>
          </a:bodyPr>
          <a:lstStyle/>
          <a:p>
            <a:r>
              <a:rPr lang="en-US" dirty="0"/>
              <a:t>500 k</a:t>
            </a:r>
          </a:p>
        </p:txBody>
      </p:sp>
      <p:cxnSp>
        <p:nvCxnSpPr>
          <p:cNvPr id="89" name="Gerade Verbindung mit Pfeil 88"/>
          <p:cNvCxnSpPr/>
          <p:nvPr/>
        </p:nvCxnSpPr>
        <p:spPr>
          <a:xfrm>
            <a:off x="11717372" y="8199936"/>
            <a:ext cx="480791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0" name="Textfeld 89"/>
          <p:cNvSpPr txBox="1"/>
          <p:nvPr/>
        </p:nvSpPr>
        <p:spPr>
          <a:xfrm>
            <a:off x="15316200" y="8199935"/>
            <a:ext cx="997389" cy="507831"/>
          </a:xfrm>
          <a:prstGeom prst="rect">
            <a:avLst/>
          </a:prstGeom>
          <a:noFill/>
        </p:spPr>
        <p:txBody>
          <a:bodyPr wrap="none" rtlCol="0">
            <a:spAutoFit/>
          </a:bodyPr>
          <a:lstStyle/>
          <a:p>
            <a:r>
              <a:rPr lang="en-US" dirty="0"/>
              <a:t>2.6 M</a:t>
            </a:r>
          </a:p>
        </p:txBody>
      </p:sp>
      <p:sp>
        <p:nvSpPr>
          <p:cNvPr id="91" name="Textfeld 90"/>
          <p:cNvSpPr txBox="1"/>
          <p:nvPr/>
        </p:nvSpPr>
        <p:spPr>
          <a:xfrm>
            <a:off x="4189000" y="8664705"/>
            <a:ext cx="893193" cy="507831"/>
          </a:xfrm>
          <a:prstGeom prst="rect">
            <a:avLst/>
          </a:prstGeom>
          <a:noFill/>
        </p:spPr>
        <p:txBody>
          <a:bodyPr wrap="none" rtlCol="0">
            <a:spAutoFit/>
          </a:bodyPr>
          <a:lstStyle/>
          <a:p>
            <a:r>
              <a:rPr lang="en-US" dirty="0"/>
              <a:t>SEED</a:t>
            </a:r>
          </a:p>
        </p:txBody>
      </p:sp>
      <p:sp>
        <p:nvSpPr>
          <p:cNvPr id="92" name="Textfeld 91"/>
          <p:cNvSpPr txBox="1"/>
          <p:nvPr/>
        </p:nvSpPr>
        <p:spPr>
          <a:xfrm>
            <a:off x="8947783" y="8691890"/>
            <a:ext cx="1300356" cy="507831"/>
          </a:xfrm>
          <a:prstGeom prst="rect">
            <a:avLst/>
          </a:prstGeom>
          <a:noFill/>
        </p:spPr>
        <p:txBody>
          <a:bodyPr wrap="none" rtlCol="0">
            <a:spAutoFit/>
          </a:bodyPr>
          <a:lstStyle/>
          <a:p>
            <a:r>
              <a:rPr lang="en-US" dirty="0"/>
              <a:t>Series A</a:t>
            </a:r>
          </a:p>
        </p:txBody>
      </p:sp>
      <p:sp>
        <p:nvSpPr>
          <p:cNvPr id="93" name="Textfeld 92"/>
          <p:cNvSpPr txBox="1"/>
          <p:nvPr/>
        </p:nvSpPr>
        <p:spPr>
          <a:xfrm>
            <a:off x="15331102" y="8664704"/>
            <a:ext cx="1287532" cy="507831"/>
          </a:xfrm>
          <a:prstGeom prst="rect">
            <a:avLst/>
          </a:prstGeom>
          <a:noFill/>
        </p:spPr>
        <p:txBody>
          <a:bodyPr wrap="none" rtlCol="0">
            <a:spAutoFit/>
          </a:bodyPr>
          <a:lstStyle/>
          <a:p>
            <a:r>
              <a:rPr lang="en-US" dirty="0"/>
              <a:t>Series B</a:t>
            </a:r>
          </a:p>
        </p:txBody>
      </p:sp>
      <p:sp>
        <p:nvSpPr>
          <p:cNvPr id="67" name="Oval 12">
            <a:hlinkClick r:id="rId3"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7445977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ctrTitle"/>
          </p:nvPr>
        </p:nvSpPr>
        <p:spPr>
          <a:xfrm>
            <a:off x="1371992" y="2172356"/>
            <a:ext cx="15544800" cy="2205038"/>
          </a:xfrm>
        </p:spPr>
        <p:txBody>
          <a:bodyPr/>
          <a:lstStyle/>
          <a:p>
            <a:r>
              <a:rPr lang="en-US" dirty="0" err="1"/>
              <a:t>Beratungsprodukte</a:t>
            </a:r>
            <a:r>
              <a:rPr lang="en-US" dirty="0"/>
              <a:t/>
            </a:r>
            <a:br>
              <a:rPr lang="en-US" dirty="0"/>
            </a:br>
            <a:r>
              <a:rPr lang="en-US" dirty="0" err="1"/>
              <a:t>für</a:t>
            </a:r>
            <a:r>
              <a:rPr lang="en-US" dirty="0"/>
              <a:t> </a:t>
            </a:r>
            <a:r>
              <a:rPr lang="en-US" dirty="0" err="1"/>
              <a:t>bestehende</a:t>
            </a:r>
            <a:r>
              <a:rPr lang="en-US" dirty="0"/>
              <a:t> </a:t>
            </a:r>
            <a:r>
              <a:rPr lang="en-US" dirty="0" err="1"/>
              <a:t>Unternehmen</a:t>
            </a:r>
            <a:endParaRPr lang="en-US" dirty="0"/>
          </a:p>
        </p:txBody>
      </p:sp>
      <p:sp>
        <p:nvSpPr>
          <p:cNvPr id="4" name="Untertitel 3"/>
          <p:cNvSpPr>
            <a:spLocks noGrp="1"/>
          </p:cNvSpPr>
          <p:nvPr>
            <p:ph type="subTitle" idx="1"/>
          </p:nvPr>
        </p:nvSpPr>
        <p:spPr/>
        <p:txBody>
          <a:bodyPr/>
          <a:lstStyle/>
          <a:p>
            <a:r>
              <a:rPr lang="en-US" dirty="0"/>
              <a:t>➀ Invention 2 Innovation</a:t>
            </a:r>
          </a:p>
          <a:p>
            <a:r>
              <a:rPr lang="en-US" dirty="0"/>
              <a:t>➁ Business Model Turnaround</a:t>
            </a:r>
          </a:p>
          <a:p>
            <a:r>
              <a:rPr lang="en-US" dirty="0"/>
              <a:t>➂ </a:t>
            </a:r>
            <a:r>
              <a:rPr lang="en-US" dirty="0" err="1"/>
              <a:t>Geschäftsfeldentwicklung</a:t>
            </a:r>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74084937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en-US" dirty="0"/>
              <a:t>Diversification vs. Integration</a:t>
            </a:r>
          </a:p>
        </p:txBody>
      </p:sp>
      <p:pic>
        <p:nvPicPr>
          <p:cNvPr id="3" name="Bild 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998857" y="1638300"/>
            <a:ext cx="13365343" cy="7518006"/>
          </a:xfrm>
          <a:prstGeom prst="rect">
            <a:avLst/>
          </a:prstGeom>
        </p:spPr>
      </p:pic>
      <p:pic>
        <p:nvPicPr>
          <p:cNvPr id="4" name="Bild 3"/>
          <p:cNvPicPr>
            <a:picLocks noChangeAspect="1"/>
          </p:cNvPicPr>
          <p:nvPr/>
        </p:nvPicPr>
        <p:blipFill>
          <a:blip r:embed="rId3">
            <a:clrChange>
              <a:clrFrom>
                <a:srgbClr val="FFFFFF"/>
              </a:clrFrom>
              <a:clrTo>
                <a:srgbClr val="FFFFFF">
                  <a:alpha val="0"/>
                </a:srgbClr>
              </a:clrTo>
            </a:clrChange>
          </a:blip>
          <a:stretch>
            <a:fillRect/>
          </a:stretch>
        </p:blipFill>
        <p:spPr>
          <a:xfrm>
            <a:off x="1447800" y="2095500"/>
            <a:ext cx="6299200" cy="3543300"/>
          </a:xfrm>
          <a:prstGeom prst="rect">
            <a:avLst/>
          </a:prstGeom>
        </p:spPr>
      </p:pic>
      <p:pic>
        <p:nvPicPr>
          <p:cNvPr id="5" name="Bild 4"/>
          <p:cNvPicPr>
            <a:picLocks noChangeAspect="1"/>
          </p:cNvPicPr>
          <p:nvPr/>
        </p:nvPicPr>
        <p:blipFill>
          <a:blip r:embed="rId4"/>
          <a:stretch>
            <a:fillRect/>
          </a:stretch>
        </p:blipFill>
        <p:spPr>
          <a:xfrm flipH="1">
            <a:off x="-1" y="6013057"/>
            <a:ext cx="5029200" cy="3143250"/>
          </a:xfrm>
          <a:prstGeom prst="rect">
            <a:avLst/>
          </a:prstGeom>
        </p:spPr>
      </p:pic>
      <p:sp>
        <p:nvSpPr>
          <p:cNvPr id="7" name="Titel 1"/>
          <p:cNvSpPr txBox="1">
            <a:spLocks/>
          </p:cNvSpPr>
          <p:nvPr/>
        </p:nvSpPr>
        <p:spPr>
          <a:xfrm>
            <a:off x="0" y="9165644"/>
            <a:ext cx="18288000" cy="1159840"/>
          </a:xfrm>
          <a:prstGeom prst="rect">
            <a:avLst/>
          </a:prstGeom>
        </p:spPr>
        <p:txBody>
          <a:bodyPr vert="horz" lIns="163283" tIns="81642" rIns="163283" bIns="81642" rtlCol="0" anchor="ctr">
            <a:noAutofit/>
          </a:bodyPr>
          <a:lstStyle>
            <a:lvl1pPr algn="l" defTabSz="1632832" rtl="0" eaLnBrk="1" latinLnBrk="0" hangingPunct="1">
              <a:spcBef>
                <a:spcPct val="0"/>
              </a:spcBef>
              <a:buNone/>
              <a:defRPr sz="5700" kern="1200">
                <a:solidFill>
                  <a:schemeClr val="bg1"/>
                </a:solidFill>
                <a:latin typeface="Helvetica" charset="0"/>
                <a:ea typeface="Helvetica" charset="0"/>
                <a:cs typeface="Helvetica" charset="0"/>
              </a:defRPr>
            </a:lvl1pPr>
          </a:lstStyle>
          <a:p>
            <a:pPr algn="ctr"/>
            <a:r>
              <a:rPr lang="en-US" sz="7200" b="1"/>
              <a:t>Internet of Things and Linux</a:t>
            </a:r>
          </a:p>
        </p:txBody>
      </p:sp>
      <p:sp>
        <p:nvSpPr>
          <p:cNvPr id="8" name="Oval 12">
            <a:hlinkClick r:id="rId5"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1909215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hteck 13"/>
          <p:cNvSpPr/>
          <p:nvPr/>
        </p:nvSpPr>
        <p:spPr>
          <a:xfrm>
            <a:off x="27549" y="2019300"/>
            <a:ext cx="3200400" cy="7162800"/>
          </a:xfrm>
          <a:prstGeom prst="rect">
            <a:avLst/>
          </a:prstGeom>
          <a:gradFill flip="none" rotWithShape="1">
            <a:gsLst>
              <a:gs pos="43000">
                <a:srgbClr val="001628"/>
              </a:gs>
              <a:gs pos="100000">
                <a:srgbClr val="004075"/>
              </a:gs>
              <a:gs pos="0">
                <a:schemeClr val="tx1"/>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hteck 12"/>
          <p:cNvSpPr/>
          <p:nvPr/>
        </p:nvSpPr>
        <p:spPr>
          <a:xfrm>
            <a:off x="15087600" y="2019300"/>
            <a:ext cx="3200400" cy="7162800"/>
          </a:xfrm>
          <a:prstGeom prst="rect">
            <a:avLst/>
          </a:prstGeom>
          <a:gradFill flip="none" rotWithShape="1">
            <a:gsLst>
              <a:gs pos="79000">
                <a:srgbClr val="004075"/>
              </a:gs>
              <a:gs pos="53000">
                <a:srgbClr val="00060B"/>
              </a:gs>
              <a:gs pos="0">
                <a:schemeClr val="tx1"/>
              </a:gs>
              <a:gs pos="100000">
                <a:schemeClr val="accent1">
                  <a:shade val="100000"/>
                  <a:satMod val="115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Bild 11"/>
          <p:cNvPicPr>
            <a:picLocks noChangeAspect="1"/>
          </p:cNvPicPr>
          <p:nvPr/>
        </p:nvPicPr>
        <p:blipFill rotWithShape="1">
          <a:blip r:embed="rId2"/>
          <a:srcRect l="10214" t="43259" r="11231" b="5700"/>
          <a:stretch/>
        </p:blipFill>
        <p:spPr>
          <a:xfrm>
            <a:off x="14020800" y="4133850"/>
            <a:ext cx="7224052" cy="2933700"/>
          </a:xfrm>
          <a:prstGeom prst="rect">
            <a:avLst/>
          </a:prstGeom>
        </p:spPr>
      </p:pic>
      <p:sp>
        <p:nvSpPr>
          <p:cNvPr id="7" name="Titel 6"/>
          <p:cNvSpPr>
            <a:spLocks noGrp="1"/>
          </p:cNvSpPr>
          <p:nvPr>
            <p:ph type="title"/>
          </p:nvPr>
        </p:nvSpPr>
        <p:spPr/>
        <p:txBody>
          <a:bodyPr/>
          <a:lstStyle/>
          <a:p>
            <a:r>
              <a:rPr lang="en-US" dirty="0"/>
              <a:t>Do you want 10T to end with </a:t>
            </a:r>
            <a:br>
              <a:rPr lang="en-US" dirty="0"/>
            </a:br>
            <a:r>
              <a:rPr lang="en-US" dirty="0"/>
              <a:t>only Windows into THE ONE machine? </a:t>
            </a:r>
          </a:p>
        </p:txBody>
      </p:sp>
      <p:pic>
        <p:nvPicPr>
          <p:cNvPr id="11" name="Bild 10"/>
          <p:cNvPicPr>
            <a:picLocks noChangeAspect="1"/>
          </p:cNvPicPr>
          <p:nvPr/>
        </p:nvPicPr>
        <p:blipFill>
          <a:blip r:embed="rId3"/>
          <a:stretch>
            <a:fillRect/>
          </a:stretch>
        </p:blipFill>
        <p:spPr>
          <a:xfrm>
            <a:off x="2362855" y="2019300"/>
            <a:ext cx="12724745" cy="7162800"/>
          </a:xfrm>
          <a:prstGeom prst="rect">
            <a:avLst/>
          </a:prstGeom>
        </p:spPr>
      </p:pic>
      <p:pic>
        <p:nvPicPr>
          <p:cNvPr id="10" name="Bild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 y="2781300"/>
            <a:ext cx="9410700" cy="5283200"/>
          </a:xfrm>
          <a:prstGeom prst="rect">
            <a:avLst/>
          </a:prstGeom>
        </p:spPr>
      </p:pic>
      <p:sp>
        <p:nvSpPr>
          <p:cNvPr id="16" name="Titel 1"/>
          <p:cNvSpPr txBox="1">
            <a:spLocks/>
          </p:cNvSpPr>
          <p:nvPr/>
        </p:nvSpPr>
        <p:spPr>
          <a:xfrm>
            <a:off x="0" y="9165644"/>
            <a:ext cx="18288000" cy="1159840"/>
          </a:xfrm>
          <a:prstGeom prst="rect">
            <a:avLst/>
          </a:prstGeom>
        </p:spPr>
        <p:txBody>
          <a:bodyPr vert="horz" lIns="163283" tIns="81642" rIns="163283" bIns="81642" rtlCol="0" anchor="ctr">
            <a:noAutofit/>
          </a:bodyPr>
          <a:lstStyle>
            <a:lvl1pPr algn="l" defTabSz="1632832" rtl="0" eaLnBrk="1" latinLnBrk="0" hangingPunct="1">
              <a:spcBef>
                <a:spcPct val="0"/>
              </a:spcBef>
              <a:buNone/>
              <a:defRPr sz="5700" kern="1200">
                <a:solidFill>
                  <a:schemeClr val="bg1"/>
                </a:solidFill>
                <a:latin typeface="Helvetica" charset="0"/>
                <a:ea typeface="Helvetica" charset="0"/>
                <a:cs typeface="Helvetica" charset="0"/>
              </a:defRPr>
            </a:lvl1pPr>
          </a:lstStyle>
          <a:p>
            <a:pPr algn="ctr"/>
            <a:r>
              <a:rPr lang="en-US" sz="7200" b="1"/>
              <a:t>… Integrate, now ...</a:t>
            </a:r>
          </a:p>
        </p:txBody>
      </p:sp>
      <p:sp>
        <p:nvSpPr>
          <p:cNvPr id="9" name="Oval 12">
            <a:hlinkClick r:id="rId5"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146280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p:cNvPicPr>
            <a:picLocks noChangeAspect="1"/>
          </p:cNvPicPr>
          <p:nvPr/>
        </p:nvPicPr>
        <p:blipFill>
          <a:blip r:embed="rId2"/>
          <a:stretch>
            <a:fillRect/>
          </a:stretch>
        </p:blipFill>
        <p:spPr>
          <a:xfrm>
            <a:off x="4572000" y="0"/>
            <a:ext cx="13853924" cy="10401300"/>
          </a:xfrm>
          <a:prstGeom prst="rect">
            <a:avLst/>
          </a:prstGeom>
        </p:spPr>
      </p:pic>
      <p:pic>
        <p:nvPicPr>
          <p:cNvPr id="3" name="Bild 2"/>
          <p:cNvPicPr>
            <a:picLocks noChangeAspect="1"/>
          </p:cNvPicPr>
          <p:nvPr/>
        </p:nvPicPr>
        <p:blipFill>
          <a:blip r:embed="rId3">
            <a:clrChange>
              <a:clrFrom>
                <a:srgbClr val="FFFFFF"/>
              </a:clrFrom>
              <a:clrTo>
                <a:srgbClr val="FFFFFF">
                  <a:alpha val="0"/>
                </a:srgbClr>
              </a:clrTo>
            </a:clrChange>
          </a:blip>
          <a:stretch>
            <a:fillRect/>
          </a:stretch>
        </p:blipFill>
        <p:spPr>
          <a:xfrm>
            <a:off x="0" y="3086100"/>
            <a:ext cx="7086600" cy="5137785"/>
          </a:xfrm>
          <a:prstGeom prst="rect">
            <a:avLst/>
          </a:prstGeom>
        </p:spPr>
      </p:pic>
      <p:sp>
        <p:nvSpPr>
          <p:cNvPr id="4" name="Oval 12">
            <a:hlinkClick r:id="rId4"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271648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US" dirty="0"/>
              <a:t>When did you first hear about IoT?</a:t>
            </a:r>
          </a:p>
        </p:txBody>
      </p:sp>
      <p:pic>
        <p:nvPicPr>
          <p:cNvPr id="3" name="Bild 2"/>
          <p:cNvPicPr>
            <a:picLocks noChangeAspect="1"/>
          </p:cNvPicPr>
          <p:nvPr/>
        </p:nvPicPr>
        <p:blipFill>
          <a:blip r:embed="rId2"/>
          <a:stretch>
            <a:fillRect/>
          </a:stretch>
        </p:blipFill>
        <p:spPr>
          <a:xfrm>
            <a:off x="8077199" y="2093470"/>
            <a:ext cx="10210801" cy="6985511"/>
          </a:xfrm>
          <a:prstGeom prst="rect">
            <a:avLst/>
          </a:prstGeom>
        </p:spPr>
      </p:pic>
      <p:grpSp>
        <p:nvGrpSpPr>
          <p:cNvPr id="9" name="Gruppierung 8"/>
          <p:cNvGrpSpPr/>
          <p:nvPr/>
        </p:nvGrpSpPr>
        <p:grpSpPr>
          <a:xfrm>
            <a:off x="0" y="2062942"/>
            <a:ext cx="3856463" cy="6822784"/>
            <a:chOff x="1477537" y="2062942"/>
            <a:chExt cx="3856463" cy="6822784"/>
          </a:xfrm>
        </p:grpSpPr>
        <p:pic>
          <p:nvPicPr>
            <p:cNvPr id="4" name="Bild 3"/>
            <p:cNvPicPr>
              <a:picLocks noChangeAspect="1"/>
            </p:cNvPicPr>
            <p:nvPr/>
          </p:nvPicPr>
          <p:blipFill rotWithShape="1">
            <a:blip r:embed="rId3"/>
            <a:srcRect r="57991"/>
            <a:stretch/>
          </p:blipFill>
          <p:spPr>
            <a:xfrm>
              <a:off x="1477537" y="2062942"/>
              <a:ext cx="3856463" cy="6822784"/>
            </a:xfrm>
            <a:prstGeom prst="rect">
              <a:avLst/>
            </a:prstGeom>
          </p:spPr>
        </p:pic>
        <p:sp>
          <p:nvSpPr>
            <p:cNvPr id="5" name="Textfeld 4"/>
            <p:cNvSpPr txBox="1"/>
            <p:nvPr/>
          </p:nvSpPr>
          <p:spPr>
            <a:xfrm>
              <a:off x="4063825" y="4967907"/>
              <a:ext cx="1031001" cy="6379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65" tIns="34265" rIns="34265" bIns="34265" numCol="1" spcCol="38072" rtlCol="0" anchor="ctr">
              <a:spAutoFit/>
            </a:bodyPr>
            <a:lstStyle/>
            <a:p>
              <a:pPr defTabSz="417643" latinLnBrk="1" hangingPunct="0"/>
              <a:r>
                <a:rPr lang="en-US" sz="3696">
                  <a:solidFill>
                    <a:srgbClr val="000000"/>
                  </a:solidFill>
                </a:rPr>
                <a:t>2003</a:t>
              </a:r>
            </a:p>
          </p:txBody>
        </p:sp>
        <p:pic>
          <p:nvPicPr>
            <p:cNvPr id="6" name="Picture 3" descr="logo copy">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6400" y="4989168"/>
              <a:ext cx="1517100" cy="616684"/>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itel 1"/>
          <p:cNvSpPr txBox="1">
            <a:spLocks/>
          </p:cNvSpPr>
          <p:nvPr/>
        </p:nvSpPr>
        <p:spPr>
          <a:xfrm>
            <a:off x="0" y="9165644"/>
            <a:ext cx="18288000" cy="1159840"/>
          </a:xfrm>
          <a:prstGeom prst="rect">
            <a:avLst/>
          </a:prstGeom>
        </p:spPr>
        <p:txBody>
          <a:bodyPr vert="horz" lIns="163283" tIns="81642" rIns="163283" bIns="81642" rtlCol="0" anchor="ctr">
            <a:noAutofit/>
          </a:bodyPr>
          <a:lstStyle>
            <a:lvl1pPr algn="l" defTabSz="1632832" rtl="0" eaLnBrk="1" latinLnBrk="0" hangingPunct="1">
              <a:spcBef>
                <a:spcPct val="0"/>
              </a:spcBef>
              <a:buNone/>
              <a:defRPr sz="5700" kern="1200">
                <a:solidFill>
                  <a:schemeClr val="bg1"/>
                </a:solidFill>
                <a:latin typeface="Helvetica" charset="0"/>
                <a:ea typeface="Helvetica" charset="0"/>
                <a:cs typeface="Helvetica" charset="0"/>
              </a:defRPr>
            </a:lvl1pPr>
          </a:lstStyle>
          <a:p>
            <a:pPr algn="ctr"/>
            <a:r>
              <a:rPr lang="en-US" sz="7200" b="1"/>
              <a:t>Internet of Things and Linux</a:t>
            </a:r>
          </a:p>
        </p:txBody>
      </p:sp>
      <p:sp>
        <p:nvSpPr>
          <p:cNvPr id="10" name="Textfeld 9"/>
          <p:cNvSpPr txBox="1"/>
          <p:nvPr/>
        </p:nvSpPr>
        <p:spPr>
          <a:xfrm>
            <a:off x="6948034" y="2164849"/>
            <a:ext cx="1031001" cy="6379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65" tIns="34265" rIns="34265" bIns="34265" numCol="1" spcCol="38072" rtlCol="0" anchor="ctr">
            <a:spAutoFit/>
          </a:bodyPr>
          <a:lstStyle/>
          <a:p>
            <a:pPr defTabSz="417643" latinLnBrk="1" hangingPunct="0"/>
            <a:r>
              <a:rPr lang="en-US" sz="3696">
                <a:solidFill>
                  <a:srgbClr val="000000"/>
                </a:solidFill>
              </a:rPr>
              <a:t>2016</a:t>
            </a:r>
          </a:p>
        </p:txBody>
      </p:sp>
      <p:sp>
        <p:nvSpPr>
          <p:cNvPr id="11" name="Textfeld 10"/>
          <p:cNvSpPr txBox="1"/>
          <p:nvPr/>
        </p:nvSpPr>
        <p:spPr>
          <a:xfrm>
            <a:off x="6593597" y="2698817"/>
            <a:ext cx="1031001" cy="6379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65" tIns="34265" rIns="34265" bIns="34265" numCol="1" spcCol="38072" rtlCol="0" anchor="ctr">
            <a:spAutoFit/>
          </a:bodyPr>
          <a:lstStyle/>
          <a:p>
            <a:pPr defTabSz="417643" latinLnBrk="1" hangingPunct="0"/>
            <a:r>
              <a:rPr lang="en-US" sz="3696">
                <a:solidFill>
                  <a:srgbClr val="000000"/>
                </a:solidFill>
              </a:rPr>
              <a:t>2015</a:t>
            </a:r>
          </a:p>
        </p:txBody>
      </p:sp>
      <p:sp>
        <p:nvSpPr>
          <p:cNvPr id="12" name="Textfeld 11"/>
          <p:cNvSpPr txBox="1"/>
          <p:nvPr/>
        </p:nvSpPr>
        <p:spPr>
          <a:xfrm>
            <a:off x="6047615" y="3232785"/>
            <a:ext cx="1031001" cy="6379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65" tIns="34265" rIns="34265" bIns="34265" numCol="1" spcCol="38072" rtlCol="0" anchor="ctr">
            <a:spAutoFit/>
          </a:bodyPr>
          <a:lstStyle/>
          <a:p>
            <a:pPr defTabSz="417643" latinLnBrk="1" hangingPunct="0"/>
            <a:r>
              <a:rPr lang="en-US" sz="3696">
                <a:solidFill>
                  <a:srgbClr val="000000"/>
                </a:solidFill>
              </a:rPr>
              <a:t>2012</a:t>
            </a:r>
          </a:p>
        </p:txBody>
      </p:sp>
      <p:sp>
        <p:nvSpPr>
          <p:cNvPr id="13" name="Textfeld 12"/>
          <p:cNvSpPr txBox="1"/>
          <p:nvPr/>
        </p:nvSpPr>
        <p:spPr>
          <a:xfrm>
            <a:off x="198863" y="5844603"/>
            <a:ext cx="6080397" cy="6379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65" tIns="34265" rIns="34265" bIns="34265" numCol="1" spcCol="38072" rtlCol="0" anchor="ctr">
            <a:spAutoFit/>
          </a:bodyPr>
          <a:lstStyle/>
          <a:p>
            <a:pPr defTabSz="417643" latinLnBrk="1" hangingPunct="0"/>
            <a:r>
              <a:rPr lang="en-US" sz="3696">
                <a:solidFill>
                  <a:srgbClr val="000000"/>
                </a:solidFill>
              </a:rPr>
              <a:t>1999 – 1</a:t>
            </a:r>
            <a:r>
              <a:rPr lang="en-US" sz="3696" baseline="30000">
                <a:solidFill>
                  <a:srgbClr val="000000"/>
                </a:solidFill>
              </a:rPr>
              <a:t>st</a:t>
            </a:r>
            <a:r>
              <a:rPr lang="en-US" sz="3696">
                <a:solidFill>
                  <a:srgbClr val="000000"/>
                </a:solidFill>
              </a:rPr>
              <a:t> recorded: Kevin Kelly</a:t>
            </a:r>
          </a:p>
        </p:txBody>
      </p:sp>
      <p:sp>
        <p:nvSpPr>
          <p:cNvPr id="14" name="Textfeld 13"/>
          <p:cNvSpPr txBox="1"/>
          <p:nvPr/>
        </p:nvSpPr>
        <p:spPr>
          <a:xfrm>
            <a:off x="3848277" y="4549444"/>
            <a:ext cx="1031001" cy="6379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65" tIns="34265" rIns="34265" bIns="34265" numCol="1" spcCol="38072" rtlCol="0" anchor="ctr">
            <a:spAutoFit/>
          </a:bodyPr>
          <a:lstStyle/>
          <a:p>
            <a:pPr defTabSz="417643" latinLnBrk="1" hangingPunct="0"/>
            <a:r>
              <a:rPr lang="en-US" sz="3696">
                <a:solidFill>
                  <a:srgbClr val="000000"/>
                </a:solidFill>
              </a:rPr>
              <a:t>2005</a:t>
            </a:r>
          </a:p>
        </p:txBody>
      </p:sp>
      <p:sp>
        <p:nvSpPr>
          <p:cNvPr id="15" name="Textfeld 14"/>
          <p:cNvSpPr txBox="1"/>
          <p:nvPr/>
        </p:nvSpPr>
        <p:spPr>
          <a:xfrm>
            <a:off x="5248259" y="3892230"/>
            <a:ext cx="1031001" cy="6379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34265" tIns="34265" rIns="34265" bIns="34265" numCol="1" spcCol="38072" rtlCol="0" anchor="ctr">
            <a:spAutoFit/>
          </a:bodyPr>
          <a:lstStyle/>
          <a:p>
            <a:pPr defTabSz="417643" latinLnBrk="1" hangingPunct="0"/>
            <a:r>
              <a:rPr lang="en-US" sz="3696">
                <a:solidFill>
                  <a:srgbClr val="000000"/>
                </a:solidFill>
              </a:rPr>
              <a:t>2009</a:t>
            </a:r>
          </a:p>
        </p:txBody>
      </p:sp>
      <p:sp>
        <p:nvSpPr>
          <p:cNvPr id="19" name="Textfeld 18"/>
          <p:cNvSpPr txBox="1"/>
          <p:nvPr/>
        </p:nvSpPr>
        <p:spPr>
          <a:xfrm>
            <a:off x="3724250" y="7061212"/>
            <a:ext cx="4197794" cy="1823526"/>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4265" tIns="34265" rIns="34265" bIns="34265" numCol="1" spcCol="38072" rtlCol="0" anchor="ctr">
            <a:spAutoFit/>
          </a:bodyPr>
          <a:lstStyle/>
          <a:p>
            <a:pPr defTabSz="417643" latinLnBrk="1" hangingPunct="0"/>
            <a:r>
              <a:rPr lang="en-US" sz="3800">
                <a:solidFill>
                  <a:schemeClr val="accent3"/>
                </a:solidFill>
              </a:rPr>
              <a:t>Parcels move in the </a:t>
            </a:r>
            <a:br>
              <a:rPr lang="en-US" sz="3800">
                <a:solidFill>
                  <a:schemeClr val="accent3"/>
                </a:solidFill>
              </a:rPr>
            </a:br>
            <a:r>
              <a:rPr lang="en-US" sz="3800">
                <a:solidFill>
                  <a:schemeClr val="accent3"/>
                </a:solidFill>
              </a:rPr>
              <a:t>real world like IP-Packages in the internet</a:t>
            </a:r>
          </a:p>
        </p:txBody>
      </p:sp>
      <p:sp>
        <p:nvSpPr>
          <p:cNvPr id="16" name="Oval 12">
            <a:hlinkClick r:id="rId6"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6928678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80">
                                          <p:stCondLst>
                                            <p:cond delay="0"/>
                                          </p:stCondLst>
                                        </p:cTn>
                                        <p:tgtEl>
                                          <p:spTgt spid="11"/>
                                        </p:tgtEl>
                                      </p:cBhvr>
                                    </p:animEffect>
                                    <p:anim calcmode="lin" valueType="num">
                                      <p:cBhvr>
                                        <p:cTn id="26"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1" dur="26">
                                          <p:stCondLst>
                                            <p:cond delay="650"/>
                                          </p:stCondLst>
                                        </p:cTn>
                                        <p:tgtEl>
                                          <p:spTgt spid="11"/>
                                        </p:tgtEl>
                                      </p:cBhvr>
                                      <p:to x="100000" y="60000"/>
                                    </p:animScale>
                                    <p:animScale>
                                      <p:cBhvr>
                                        <p:cTn id="32" dur="166" decel="50000">
                                          <p:stCondLst>
                                            <p:cond delay="676"/>
                                          </p:stCondLst>
                                        </p:cTn>
                                        <p:tgtEl>
                                          <p:spTgt spid="11"/>
                                        </p:tgtEl>
                                      </p:cBhvr>
                                      <p:to x="100000" y="100000"/>
                                    </p:animScale>
                                    <p:animScale>
                                      <p:cBhvr>
                                        <p:cTn id="33" dur="26">
                                          <p:stCondLst>
                                            <p:cond delay="1312"/>
                                          </p:stCondLst>
                                        </p:cTn>
                                        <p:tgtEl>
                                          <p:spTgt spid="11"/>
                                        </p:tgtEl>
                                      </p:cBhvr>
                                      <p:to x="100000" y="80000"/>
                                    </p:animScale>
                                    <p:animScale>
                                      <p:cBhvr>
                                        <p:cTn id="34" dur="166" decel="50000">
                                          <p:stCondLst>
                                            <p:cond delay="1338"/>
                                          </p:stCondLst>
                                        </p:cTn>
                                        <p:tgtEl>
                                          <p:spTgt spid="11"/>
                                        </p:tgtEl>
                                      </p:cBhvr>
                                      <p:to x="100000" y="100000"/>
                                    </p:animScale>
                                    <p:animScale>
                                      <p:cBhvr>
                                        <p:cTn id="35" dur="26">
                                          <p:stCondLst>
                                            <p:cond delay="1642"/>
                                          </p:stCondLst>
                                        </p:cTn>
                                        <p:tgtEl>
                                          <p:spTgt spid="11"/>
                                        </p:tgtEl>
                                      </p:cBhvr>
                                      <p:to x="100000" y="90000"/>
                                    </p:animScale>
                                    <p:animScale>
                                      <p:cBhvr>
                                        <p:cTn id="36" dur="166" decel="50000">
                                          <p:stCondLst>
                                            <p:cond delay="1668"/>
                                          </p:stCondLst>
                                        </p:cTn>
                                        <p:tgtEl>
                                          <p:spTgt spid="11"/>
                                        </p:tgtEl>
                                      </p:cBhvr>
                                      <p:to x="100000" y="100000"/>
                                    </p:animScale>
                                    <p:animScale>
                                      <p:cBhvr>
                                        <p:cTn id="37" dur="26">
                                          <p:stCondLst>
                                            <p:cond delay="1808"/>
                                          </p:stCondLst>
                                        </p:cTn>
                                        <p:tgtEl>
                                          <p:spTgt spid="11"/>
                                        </p:tgtEl>
                                      </p:cBhvr>
                                      <p:to x="100000" y="95000"/>
                                    </p:animScale>
                                    <p:animScale>
                                      <p:cBhvr>
                                        <p:cTn id="38" dur="166" decel="50000">
                                          <p:stCondLst>
                                            <p:cond delay="1834"/>
                                          </p:stCondLst>
                                        </p:cTn>
                                        <p:tgtEl>
                                          <p:spTgt spid="11"/>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80">
                                          <p:stCondLst>
                                            <p:cond delay="0"/>
                                          </p:stCondLst>
                                        </p:cTn>
                                        <p:tgtEl>
                                          <p:spTgt spid="12"/>
                                        </p:tgtEl>
                                      </p:cBhvr>
                                    </p:animEffect>
                                    <p:anim calcmode="lin" valueType="num">
                                      <p:cBhvr>
                                        <p:cTn id="44"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49" dur="26">
                                          <p:stCondLst>
                                            <p:cond delay="650"/>
                                          </p:stCondLst>
                                        </p:cTn>
                                        <p:tgtEl>
                                          <p:spTgt spid="12"/>
                                        </p:tgtEl>
                                      </p:cBhvr>
                                      <p:to x="100000" y="60000"/>
                                    </p:animScale>
                                    <p:animScale>
                                      <p:cBhvr>
                                        <p:cTn id="50" dur="166" decel="50000">
                                          <p:stCondLst>
                                            <p:cond delay="676"/>
                                          </p:stCondLst>
                                        </p:cTn>
                                        <p:tgtEl>
                                          <p:spTgt spid="12"/>
                                        </p:tgtEl>
                                      </p:cBhvr>
                                      <p:to x="100000" y="100000"/>
                                    </p:animScale>
                                    <p:animScale>
                                      <p:cBhvr>
                                        <p:cTn id="51" dur="26">
                                          <p:stCondLst>
                                            <p:cond delay="1312"/>
                                          </p:stCondLst>
                                        </p:cTn>
                                        <p:tgtEl>
                                          <p:spTgt spid="12"/>
                                        </p:tgtEl>
                                      </p:cBhvr>
                                      <p:to x="100000" y="80000"/>
                                    </p:animScale>
                                    <p:animScale>
                                      <p:cBhvr>
                                        <p:cTn id="52" dur="166" decel="50000">
                                          <p:stCondLst>
                                            <p:cond delay="1338"/>
                                          </p:stCondLst>
                                        </p:cTn>
                                        <p:tgtEl>
                                          <p:spTgt spid="12"/>
                                        </p:tgtEl>
                                      </p:cBhvr>
                                      <p:to x="100000" y="100000"/>
                                    </p:animScale>
                                    <p:animScale>
                                      <p:cBhvr>
                                        <p:cTn id="53" dur="26">
                                          <p:stCondLst>
                                            <p:cond delay="1642"/>
                                          </p:stCondLst>
                                        </p:cTn>
                                        <p:tgtEl>
                                          <p:spTgt spid="12"/>
                                        </p:tgtEl>
                                      </p:cBhvr>
                                      <p:to x="100000" y="90000"/>
                                    </p:animScale>
                                    <p:animScale>
                                      <p:cBhvr>
                                        <p:cTn id="54" dur="166" decel="50000">
                                          <p:stCondLst>
                                            <p:cond delay="1668"/>
                                          </p:stCondLst>
                                        </p:cTn>
                                        <p:tgtEl>
                                          <p:spTgt spid="12"/>
                                        </p:tgtEl>
                                      </p:cBhvr>
                                      <p:to x="100000" y="100000"/>
                                    </p:animScale>
                                    <p:animScale>
                                      <p:cBhvr>
                                        <p:cTn id="55" dur="26">
                                          <p:stCondLst>
                                            <p:cond delay="1808"/>
                                          </p:stCondLst>
                                        </p:cTn>
                                        <p:tgtEl>
                                          <p:spTgt spid="12"/>
                                        </p:tgtEl>
                                      </p:cBhvr>
                                      <p:to x="100000" y="95000"/>
                                    </p:animScale>
                                    <p:animScale>
                                      <p:cBhvr>
                                        <p:cTn id="56" dur="166" decel="50000">
                                          <p:stCondLst>
                                            <p:cond delay="1834"/>
                                          </p:stCondLst>
                                        </p:cTn>
                                        <p:tgtEl>
                                          <p:spTgt spid="12"/>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down)">
                                      <p:cBhvr>
                                        <p:cTn id="61" dur="580">
                                          <p:stCondLst>
                                            <p:cond delay="0"/>
                                          </p:stCondLst>
                                        </p:cTn>
                                        <p:tgtEl>
                                          <p:spTgt spid="15"/>
                                        </p:tgtEl>
                                      </p:cBhvr>
                                    </p:animEffect>
                                    <p:anim calcmode="lin" valueType="num">
                                      <p:cBhvr>
                                        <p:cTn id="62"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7" dur="26">
                                          <p:stCondLst>
                                            <p:cond delay="650"/>
                                          </p:stCondLst>
                                        </p:cTn>
                                        <p:tgtEl>
                                          <p:spTgt spid="15"/>
                                        </p:tgtEl>
                                      </p:cBhvr>
                                      <p:to x="100000" y="60000"/>
                                    </p:animScale>
                                    <p:animScale>
                                      <p:cBhvr>
                                        <p:cTn id="68" dur="166" decel="50000">
                                          <p:stCondLst>
                                            <p:cond delay="676"/>
                                          </p:stCondLst>
                                        </p:cTn>
                                        <p:tgtEl>
                                          <p:spTgt spid="15"/>
                                        </p:tgtEl>
                                      </p:cBhvr>
                                      <p:to x="100000" y="100000"/>
                                    </p:animScale>
                                    <p:animScale>
                                      <p:cBhvr>
                                        <p:cTn id="69" dur="26">
                                          <p:stCondLst>
                                            <p:cond delay="1312"/>
                                          </p:stCondLst>
                                        </p:cTn>
                                        <p:tgtEl>
                                          <p:spTgt spid="15"/>
                                        </p:tgtEl>
                                      </p:cBhvr>
                                      <p:to x="100000" y="80000"/>
                                    </p:animScale>
                                    <p:animScale>
                                      <p:cBhvr>
                                        <p:cTn id="70" dur="166" decel="50000">
                                          <p:stCondLst>
                                            <p:cond delay="1338"/>
                                          </p:stCondLst>
                                        </p:cTn>
                                        <p:tgtEl>
                                          <p:spTgt spid="15"/>
                                        </p:tgtEl>
                                      </p:cBhvr>
                                      <p:to x="100000" y="100000"/>
                                    </p:animScale>
                                    <p:animScale>
                                      <p:cBhvr>
                                        <p:cTn id="71" dur="26">
                                          <p:stCondLst>
                                            <p:cond delay="1642"/>
                                          </p:stCondLst>
                                        </p:cTn>
                                        <p:tgtEl>
                                          <p:spTgt spid="15"/>
                                        </p:tgtEl>
                                      </p:cBhvr>
                                      <p:to x="100000" y="90000"/>
                                    </p:animScale>
                                    <p:animScale>
                                      <p:cBhvr>
                                        <p:cTn id="72" dur="166" decel="50000">
                                          <p:stCondLst>
                                            <p:cond delay="1668"/>
                                          </p:stCondLst>
                                        </p:cTn>
                                        <p:tgtEl>
                                          <p:spTgt spid="15"/>
                                        </p:tgtEl>
                                      </p:cBhvr>
                                      <p:to x="100000" y="100000"/>
                                    </p:animScale>
                                    <p:animScale>
                                      <p:cBhvr>
                                        <p:cTn id="73" dur="26">
                                          <p:stCondLst>
                                            <p:cond delay="1808"/>
                                          </p:stCondLst>
                                        </p:cTn>
                                        <p:tgtEl>
                                          <p:spTgt spid="15"/>
                                        </p:tgtEl>
                                      </p:cBhvr>
                                      <p:to x="100000" y="95000"/>
                                    </p:animScale>
                                    <p:animScale>
                                      <p:cBhvr>
                                        <p:cTn id="74" dur="166" decel="50000">
                                          <p:stCondLst>
                                            <p:cond delay="1834"/>
                                          </p:stCondLst>
                                        </p:cTn>
                                        <p:tgtEl>
                                          <p:spTgt spid="15"/>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down)">
                                      <p:cBhvr>
                                        <p:cTn id="79" dur="580">
                                          <p:stCondLst>
                                            <p:cond delay="0"/>
                                          </p:stCondLst>
                                        </p:cTn>
                                        <p:tgtEl>
                                          <p:spTgt spid="14"/>
                                        </p:tgtEl>
                                      </p:cBhvr>
                                    </p:animEffect>
                                    <p:anim calcmode="lin" valueType="num">
                                      <p:cBhvr>
                                        <p:cTn id="80"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85" dur="26">
                                          <p:stCondLst>
                                            <p:cond delay="650"/>
                                          </p:stCondLst>
                                        </p:cTn>
                                        <p:tgtEl>
                                          <p:spTgt spid="14"/>
                                        </p:tgtEl>
                                      </p:cBhvr>
                                      <p:to x="100000" y="60000"/>
                                    </p:animScale>
                                    <p:animScale>
                                      <p:cBhvr>
                                        <p:cTn id="86" dur="166" decel="50000">
                                          <p:stCondLst>
                                            <p:cond delay="676"/>
                                          </p:stCondLst>
                                        </p:cTn>
                                        <p:tgtEl>
                                          <p:spTgt spid="14"/>
                                        </p:tgtEl>
                                      </p:cBhvr>
                                      <p:to x="100000" y="100000"/>
                                    </p:animScale>
                                    <p:animScale>
                                      <p:cBhvr>
                                        <p:cTn id="87" dur="26">
                                          <p:stCondLst>
                                            <p:cond delay="1312"/>
                                          </p:stCondLst>
                                        </p:cTn>
                                        <p:tgtEl>
                                          <p:spTgt spid="14"/>
                                        </p:tgtEl>
                                      </p:cBhvr>
                                      <p:to x="100000" y="80000"/>
                                    </p:animScale>
                                    <p:animScale>
                                      <p:cBhvr>
                                        <p:cTn id="88" dur="166" decel="50000">
                                          <p:stCondLst>
                                            <p:cond delay="1338"/>
                                          </p:stCondLst>
                                        </p:cTn>
                                        <p:tgtEl>
                                          <p:spTgt spid="14"/>
                                        </p:tgtEl>
                                      </p:cBhvr>
                                      <p:to x="100000" y="100000"/>
                                    </p:animScale>
                                    <p:animScale>
                                      <p:cBhvr>
                                        <p:cTn id="89" dur="26">
                                          <p:stCondLst>
                                            <p:cond delay="1642"/>
                                          </p:stCondLst>
                                        </p:cTn>
                                        <p:tgtEl>
                                          <p:spTgt spid="14"/>
                                        </p:tgtEl>
                                      </p:cBhvr>
                                      <p:to x="100000" y="90000"/>
                                    </p:animScale>
                                    <p:animScale>
                                      <p:cBhvr>
                                        <p:cTn id="90" dur="166" decel="50000">
                                          <p:stCondLst>
                                            <p:cond delay="1668"/>
                                          </p:stCondLst>
                                        </p:cTn>
                                        <p:tgtEl>
                                          <p:spTgt spid="14"/>
                                        </p:tgtEl>
                                      </p:cBhvr>
                                      <p:to x="100000" y="100000"/>
                                    </p:animScale>
                                    <p:animScale>
                                      <p:cBhvr>
                                        <p:cTn id="91" dur="26">
                                          <p:stCondLst>
                                            <p:cond delay="1808"/>
                                          </p:stCondLst>
                                        </p:cTn>
                                        <p:tgtEl>
                                          <p:spTgt spid="14"/>
                                        </p:tgtEl>
                                      </p:cBhvr>
                                      <p:to x="100000" y="95000"/>
                                    </p:animScale>
                                    <p:animScale>
                                      <p:cBhvr>
                                        <p:cTn id="92" dur="166" decel="50000">
                                          <p:stCondLst>
                                            <p:cond delay="1834"/>
                                          </p:stCondLst>
                                        </p:cTn>
                                        <p:tgtEl>
                                          <p:spTgt spid="14"/>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53" presetClass="entr" presetSubtype="16" fill="hold" nodeType="clickEffect">
                                  <p:stCondLst>
                                    <p:cond delay="0"/>
                                  </p:stCondLst>
                                  <p:childTnLst>
                                    <p:set>
                                      <p:cBhvr>
                                        <p:cTn id="96" dur="1" fill="hold">
                                          <p:stCondLst>
                                            <p:cond delay="0"/>
                                          </p:stCondLst>
                                        </p:cTn>
                                        <p:tgtEl>
                                          <p:spTgt spid="9"/>
                                        </p:tgtEl>
                                        <p:attrNameLst>
                                          <p:attrName>style.visibility</p:attrName>
                                        </p:attrNameLst>
                                      </p:cBhvr>
                                      <p:to>
                                        <p:strVal val="visible"/>
                                      </p:to>
                                    </p:set>
                                    <p:anim calcmode="lin" valueType="num">
                                      <p:cBhvr>
                                        <p:cTn id="97" dur="500" fill="hold"/>
                                        <p:tgtEl>
                                          <p:spTgt spid="9"/>
                                        </p:tgtEl>
                                        <p:attrNameLst>
                                          <p:attrName>ppt_w</p:attrName>
                                        </p:attrNameLst>
                                      </p:cBhvr>
                                      <p:tavLst>
                                        <p:tav tm="0">
                                          <p:val>
                                            <p:fltVal val="0"/>
                                          </p:val>
                                        </p:tav>
                                        <p:tav tm="100000">
                                          <p:val>
                                            <p:strVal val="#ppt_w"/>
                                          </p:val>
                                        </p:tav>
                                      </p:tavLst>
                                    </p:anim>
                                    <p:anim calcmode="lin" valueType="num">
                                      <p:cBhvr>
                                        <p:cTn id="98" dur="500" fill="hold"/>
                                        <p:tgtEl>
                                          <p:spTgt spid="9"/>
                                        </p:tgtEl>
                                        <p:attrNameLst>
                                          <p:attrName>ppt_h</p:attrName>
                                        </p:attrNameLst>
                                      </p:cBhvr>
                                      <p:tavLst>
                                        <p:tav tm="0">
                                          <p:val>
                                            <p:fltVal val="0"/>
                                          </p:val>
                                        </p:tav>
                                        <p:tav tm="100000">
                                          <p:val>
                                            <p:strVal val="#ppt_h"/>
                                          </p:val>
                                        </p:tav>
                                      </p:tavLst>
                                    </p:anim>
                                    <p:animEffect transition="in" filter="fade">
                                      <p:cBhvr>
                                        <p:cTn id="99" dur="500"/>
                                        <p:tgtEl>
                                          <p:spTgt spid="9"/>
                                        </p:tgtEl>
                                      </p:cBhvr>
                                    </p:animEffect>
                                  </p:childTnLst>
                                </p:cTn>
                              </p:par>
                            </p:childTnLst>
                          </p:cTn>
                        </p:par>
                      </p:childTnLst>
                    </p:cTn>
                  </p:par>
                  <p:par>
                    <p:cTn id="100" fill="hold">
                      <p:stCondLst>
                        <p:cond delay="indefinite"/>
                      </p:stCondLst>
                      <p:childTnLst>
                        <p:par>
                          <p:cTn id="101" fill="hold">
                            <p:stCondLst>
                              <p:cond delay="0"/>
                            </p:stCondLst>
                            <p:childTnLst>
                              <p:par>
                                <p:cTn id="102" presetID="52" presetClass="entr" presetSubtype="0" fill="hold" grpId="0" nodeType="clickEffect">
                                  <p:stCondLst>
                                    <p:cond delay="0"/>
                                  </p:stCondLst>
                                  <p:childTnLst>
                                    <p:set>
                                      <p:cBhvr>
                                        <p:cTn id="103" dur="1" fill="hold">
                                          <p:stCondLst>
                                            <p:cond delay="0"/>
                                          </p:stCondLst>
                                        </p:cTn>
                                        <p:tgtEl>
                                          <p:spTgt spid="13"/>
                                        </p:tgtEl>
                                        <p:attrNameLst>
                                          <p:attrName>style.visibility</p:attrName>
                                        </p:attrNameLst>
                                      </p:cBhvr>
                                      <p:to>
                                        <p:strVal val="visible"/>
                                      </p:to>
                                    </p:set>
                                    <p:animScale>
                                      <p:cBhvr>
                                        <p:cTn id="104"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13"/>
                                        </p:tgtEl>
                                        <p:attrNameLst>
                                          <p:attrName>ppt_x</p:attrName>
                                          <p:attrName>ppt_y</p:attrName>
                                        </p:attrNameLst>
                                      </p:cBhvr>
                                    </p:animMotion>
                                    <p:animEffect transition="in" filter="fade">
                                      <p:cBhvr>
                                        <p:cTn id="106" dur="1000"/>
                                        <p:tgtEl>
                                          <p:spTgt spid="13"/>
                                        </p:tgtEl>
                                      </p:cBhvr>
                                    </p:animEffect>
                                  </p:childTnLst>
                                </p:cTn>
                              </p:par>
                            </p:childTnLst>
                          </p:cTn>
                        </p:par>
                        <p:par>
                          <p:cTn id="107" fill="hold">
                            <p:stCondLst>
                              <p:cond delay="1000"/>
                            </p:stCondLst>
                            <p:childTnLst>
                              <p:par>
                                <p:cTn id="108" presetID="52" presetClass="entr" presetSubtype="0" fill="hold" grpId="0" nodeType="afterEffect">
                                  <p:stCondLst>
                                    <p:cond delay="0"/>
                                  </p:stCondLst>
                                  <p:childTnLst>
                                    <p:set>
                                      <p:cBhvr>
                                        <p:cTn id="109" dur="1" fill="hold">
                                          <p:stCondLst>
                                            <p:cond delay="0"/>
                                          </p:stCondLst>
                                        </p:cTn>
                                        <p:tgtEl>
                                          <p:spTgt spid="19"/>
                                        </p:tgtEl>
                                        <p:attrNameLst>
                                          <p:attrName>style.visibility</p:attrName>
                                        </p:attrNameLst>
                                      </p:cBhvr>
                                      <p:to>
                                        <p:strVal val="visible"/>
                                      </p:to>
                                    </p:set>
                                    <p:animScale>
                                      <p:cBhvr>
                                        <p:cTn id="11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1" dur="1000" decel="50000" fill="hold">
                                          <p:stCondLst>
                                            <p:cond delay="0"/>
                                          </p:stCondLst>
                                        </p:cTn>
                                        <p:tgtEl>
                                          <p:spTgt spid="19"/>
                                        </p:tgtEl>
                                        <p:attrNameLst>
                                          <p:attrName>ppt_x</p:attrName>
                                          <p:attrName>ppt_y</p:attrName>
                                        </p:attrNameLst>
                                      </p:cBhvr>
                                    </p:animMotion>
                                    <p:animEffect transition="in" filter="fade">
                                      <p:cBhvr>
                                        <p:cTn id="112" dur="1000"/>
                                        <p:tgtEl>
                                          <p:spTgt spid="19"/>
                                        </p:tgtEl>
                                      </p:cBhvr>
                                    </p:animEffect>
                                  </p:childTnLst>
                                </p:cTn>
                              </p:par>
                            </p:childTnLst>
                          </p:cTn>
                        </p:par>
                        <p:par>
                          <p:cTn id="113" fill="hold">
                            <p:stCondLst>
                              <p:cond delay="2000"/>
                            </p:stCondLst>
                            <p:childTnLst>
                              <p:par>
                                <p:cTn id="114" presetID="55" presetClass="entr" presetSubtype="0" fill="hold" nodeType="afterEffect">
                                  <p:stCondLst>
                                    <p:cond delay="0"/>
                                  </p:stCondLst>
                                  <p:childTnLst>
                                    <p:set>
                                      <p:cBhvr>
                                        <p:cTn id="115" dur="1" fill="hold">
                                          <p:stCondLst>
                                            <p:cond delay="0"/>
                                          </p:stCondLst>
                                        </p:cTn>
                                        <p:tgtEl>
                                          <p:spTgt spid="3"/>
                                        </p:tgtEl>
                                        <p:attrNameLst>
                                          <p:attrName>style.visibility</p:attrName>
                                        </p:attrNameLst>
                                      </p:cBhvr>
                                      <p:to>
                                        <p:strVal val="visible"/>
                                      </p:to>
                                    </p:set>
                                    <p:anim calcmode="lin" valueType="num">
                                      <p:cBhvr>
                                        <p:cTn id="116" dur="1000" fill="hold"/>
                                        <p:tgtEl>
                                          <p:spTgt spid="3"/>
                                        </p:tgtEl>
                                        <p:attrNameLst>
                                          <p:attrName>ppt_w</p:attrName>
                                        </p:attrNameLst>
                                      </p:cBhvr>
                                      <p:tavLst>
                                        <p:tav tm="0">
                                          <p:val>
                                            <p:strVal val="#ppt_w*0.70"/>
                                          </p:val>
                                        </p:tav>
                                        <p:tav tm="100000">
                                          <p:val>
                                            <p:strVal val="#ppt_w"/>
                                          </p:val>
                                        </p:tav>
                                      </p:tavLst>
                                    </p:anim>
                                    <p:anim calcmode="lin" valueType="num">
                                      <p:cBhvr>
                                        <p:cTn id="117" dur="1000" fill="hold"/>
                                        <p:tgtEl>
                                          <p:spTgt spid="3"/>
                                        </p:tgtEl>
                                        <p:attrNameLst>
                                          <p:attrName>ppt_h</p:attrName>
                                        </p:attrNameLst>
                                      </p:cBhvr>
                                      <p:tavLst>
                                        <p:tav tm="0">
                                          <p:val>
                                            <p:strVal val="#ppt_h"/>
                                          </p:val>
                                        </p:tav>
                                        <p:tav tm="100000">
                                          <p:val>
                                            <p:strVal val="#ppt_h"/>
                                          </p:val>
                                        </p:tav>
                                      </p:tavLst>
                                    </p:anim>
                                    <p:animEffect transition="in" filter="fade">
                                      <p:cBhvr>
                                        <p:cTn id="11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Bild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19300"/>
            <a:ext cx="12268200" cy="7118112"/>
          </a:xfrm>
          <a:prstGeom prst="rect">
            <a:avLst/>
          </a:prstGeom>
        </p:spPr>
      </p:pic>
      <p:sp>
        <p:nvSpPr>
          <p:cNvPr id="4" name="Titel 3"/>
          <p:cNvSpPr>
            <a:spLocks noGrp="1"/>
          </p:cNvSpPr>
          <p:nvPr>
            <p:ph type="title"/>
          </p:nvPr>
        </p:nvSpPr>
        <p:spPr/>
        <p:txBody>
          <a:bodyPr/>
          <a:lstStyle/>
          <a:p>
            <a:r>
              <a:rPr lang="en-US" dirty="0"/>
              <a:t>There is a </a:t>
            </a:r>
            <a:r>
              <a:rPr lang="en-US" dirty="0">
                <a:solidFill>
                  <a:schemeClr val="accent6">
                    <a:lumMod val="20000"/>
                    <a:lumOff val="80000"/>
                  </a:schemeClr>
                </a:solidFill>
              </a:rPr>
              <a:t>yet another</a:t>
            </a:r>
            <a:r>
              <a:rPr lang="en-US" dirty="0"/>
              <a:t> Linux for anything </a:t>
            </a:r>
          </a:p>
        </p:txBody>
      </p:sp>
      <p:sp>
        <p:nvSpPr>
          <p:cNvPr id="10" name="Oval 9"/>
          <p:cNvSpPr/>
          <p:nvPr/>
        </p:nvSpPr>
        <p:spPr>
          <a:xfrm>
            <a:off x="2064872" y="4573387"/>
            <a:ext cx="4036457" cy="2004359"/>
          </a:xfrm>
          <a:prstGeom prst="ellipse">
            <a:avLst/>
          </a:prstGeom>
          <a:solidFill>
            <a:schemeClr val="accent1"/>
          </a:solidFill>
          <a:ln w="12700">
            <a:miter lim="400000"/>
          </a:ln>
        </p:spPr>
        <p:txBody>
          <a:bodyPr lIns="0" tIns="0" rIns="0" bIns="0" anchor="ctr"/>
          <a:lstStyle/>
          <a:p>
            <a:r>
              <a:rPr lang="en-US" sz="4000" b="1" spc="177">
                <a:solidFill>
                  <a:srgbClr val="FFFFFF"/>
                </a:solidFill>
                <a:latin typeface="Helvetica" charset="0"/>
                <a:ea typeface="Helvetica" charset="0"/>
                <a:cs typeface="Helvetica" charset="0"/>
              </a:rPr>
              <a:t>Things you know</a:t>
            </a:r>
          </a:p>
        </p:txBody>
      </p:sp>
      <p:pic>
        <p:nvPicPr>
          <p:cNvPr id="5" name="Bild 4"/>
          <p:cNvPicPr>
            <a:picLocks noChangeAspect="1"/>
          </p:cNvPicPr>
          <p:nvPr/>
        </p:nvPicPr>
        <p:blipFill>
          <a:blip r:embed="rId4">
            <a:clrChange>
              <a:clrFrom>
                <a:srgbClr val="FFFFFF"/>
              </a:clrFrom>
              <a:clrTo>
                <a:srgbClr val="FFFFFF">
                  <a:alpha val="0"/>
                </a:srgbClr>
              </a:clrTo>
            </a:clrChange>
          </a:blip>
          <a:stretch>
            <a:fillRect/>
          </a:stretch>
        </p:blipFill>
        <p:spPr>
          <a:xfrm>
            <a:off x="10552810" y="2072606"/>
            <a:ext cx="7735190" cy="7033293"/>
          </a:xfrm>
          <a:prstGeom prst="rect">
            <a:avLst/>
          </a:prstGeom>
        </p:spPr>
      </p:pic>
      <p:sp>
        <p:nvSpPr>
          <p:cNvPr id="12" name="Titel 1"/>
          <p:cNvSpPr txBox="1">
            <a:spLocks/>
          </p:cNvSpPr>
          <p:nvPr/>
        </p:nvSpPr>
        <p:spPr>
          <a:xfrm>
            <a:off x="0" y="9165644"/>
            <a:ext cx="18288000" cy="1159840"/>
          </a:xfrm>
          <a:prstGeom prst="rect">
            <a:avLst/>
          </a:prstGeom>
        </p:spPr>
        <p:txBody>
          <a:bodyPr vert="horz" lIns="163283" tIns="81642" rIns="163283" bIns="81642" rtlCol="0" anchor="ctr">
            <a:noAutofit/>
          </a:bodyPr>
          <a:lstStyle>
            <a:lvl1pPr algn="l" defTabSz="1632832" rtl="0" eaLnBrk="1" latinLnBrk="0" hangingPunct="1">
              <a:spcBef>
                <a:spcPct val="0"/>
              </a:spcBef>
              <a:buNone/>
              <a:defRPr sz="5700" kern="1200">
                <a:solidFill>
                  <a:schemeClr val="bg1"/>
                </a:solidFill>
                <a:latin typeface="Helvetica" charset="0"/>
                <a:ea typeface="Helvetica" charset="0"/>
                <a:cs typeface="Helvetica" charset="0"/>
              </a:defRPr>
            </a:lvl1pPr>
          </a:lstStyle>
          <a:p>
            <a:pPr algn="ctr"/>
            <a:r>
              <a:rPr lang="en-US" sz="7200" b="1"/>
              <a:t>Internet of Things and Linux</a:t>
            </a:r>
          </a:p>
        </p:txBody>
      </p:sp>
      <p:sp>
        <p:nvSpPr>
          <p:cNvPr id="7" name="Oval 12">
            <a:hlinkClick r:id="rId5"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2974974"/>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xmlns:p14="http://schemas.microsoft.com/office/powerpoint/2010/mai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el 19"/>
          <p:cNvSpPr>
            <a:spLocks noGrp="1"/>
          </p:cNvSpPr>
          <p:nvPr>
            <p:ph type="title"/>
          </p:nvPr>
        </p:nvSpPr>
        <p:spPr/>
        <p:txBody>
          <a:bodyPr/>
          <a:lstStyle/>
          <a:p>
            <a:r>
              <a:rPr lang="en-US" dirty="0"/>
              <a:t>… as yet another </a:t>
            </a:r>
            <a:r>
              <a:rPr lang="en-US" dirty="0">
                <a:solidFill>
                  <a:schemeClr val="accent6">
                    <a:lumMod val="20000"/>
                    <a:lumOff val="80000"/>
                  </a:schemeClr>
                </a:solidFill>
              </a:rPr>
              <a:t>Protocol</a:t>
            </a:r>
            <a:r>
              <a:rPr lang="en-US" dirty="0"/>
              <a:t> for anything</a:t>
            </a:r>
          </a:p>
        </p:txBody>
      </p:sp>
      <p:pic>
        <p:nvPicPr>
          <p:cNvPr id="6" name="Bild 5" descr="Unbenannt.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48698" y="2019301"/>
            <a:ext cx="11069781" cy="7162800"/>
          </a:xfrm>
          <a:prstGeom prst="rect">
            <a:avLst/>
          </a:prstGeom>
        </p:spPr>
      </p:pic>
      <p:grpSp>
        <p:nvGrpSpPr>
          <p:cNvPr id="17" name="Gruppierung 16"/>
          <p:cNvGrpSpPr/>
          <p:nvPr/>
        </p:nvGrpSpPr>
        <p:grpSpPr>
          <a:xfrm>
            <a:off x="1925896" y="3364664"/>
            <a:ext cx="9248067" cy="4592257"/>
            <a:chOff x="1998016" y="6646249"/>
            <a:chExt cx="18267787" cy="9071124"/>
          </a:xfrm>
          <a:solidFill>
            <a:srgbClr val="0B6DBC">
              <a:alpha val="50196"/>
            </a:srgbClr>
          </a:solidFill>
        </p:grpSpPr>
        <p:sp>
          <p:nvSpPr>
            <p:cNvPr id="18" name="Oval 17"/>
            <p:cNvSpPr/>
            <p:nvPr/>
          </p:nvSpPr>
          <p:spPr>
            <a:xfrm>
              <a:off x="1998016" y="6646249"/>
              <a:ext cx="18267787" cy="9071124"/>
            </a:xfrm>
            <a:prstGeom prst="ellipse">
              <a:avLst/>
            </a:prstGeom>
            <a:grpFill/>
            <a:ln w="12700">
              <a:miter lim="400000"/>
            </a:ln>
          </p:spPr>
          <p:txBody>
            <a:bodyPr lIns="0" tIns="0" rIns="0" bIns="0" anchor="ctr"/>
            <a:lstStyle/>
            <a:p>
              <a:endParaRPr lang="en-US" sz="4000" spc="177">
                <a:solidFill>
                  <a:srgbClr val="FFFFFF"/>
                </a:solidFill>
                <a:latin typeface="Helvetica" charset="0"/>
                <a:ea typeface="Helvetica" charset="0"/>
                <a:cs typeface="Helvetica" charset="0"/>
              </a:endParaRPr>
            </a:p>
          </p:txBody>
        </p:sp>
        <p:sp>
          <p:nvSpPr>
            <p:cNvPr id="19" name="Rechteck 18"/>
            <p:cNvSpPr/>
            <p:nvPr/>
          </p:nvSpPr>
          <p:spPr>
            <a:xfrm>
              <a:off x="13012100" y="7911843"/>
              <a:ext cx="5768595" cy="6261923"/>
            </a:xfrm>
            <a:prstGeom prst="rect">
              <a:avLst/>
            </a:prstGeom>
            <a:noFill/>
          </p:spPr>
          <p:txBody>
            <a:bodyPr wrap="none">
              <a:spAutoFit/>
            </a:bodyPr>
            <a:lstStyle/>
            <a:p>
              <a:pPr lvl="0"/>
              <a:r>
                <a:rPr lang="en-US" sz="4000" spc="177">
                  <a:solidFill>
                    <a:srgbClr val="FFFFFF"/>
                  </a:solidFill>
                  <a:latin typeface="Helvetica" charset="0"/>
                  <a:ea typeface="Helvetica" charset="0"/>
                  <a:cs typeface="Helvetica" charset="0"/>
                </a:rPr>
                <a:t>Things you</a:t>
              </a:r>
            </a:p>
            <a:p>
              <a:pPr lvl="0"/>
              <a:r>
                <a:rPr lang="en-US" sz="4000" spc="177">
                  <a:solidFill>
                    <a:srgbClr val="FFFFFF"/>
                  </a:solidFill>
                  <a:latin typeface="Helvetica" charset="0"/>
                  <a:ea typeface="Helvetica" charset="0"/>
                  <a:cs typeface="Helvetica" charset="0"/>
                </a:rPr>
                <a:t>know </a:t>
              </a:r>
            </a:p>
            <a:p>
              <a:pPr lvl="0"/>
              <a:r>
                <a:rPr lang="en-US" sz="4000" spc="177">
                  <a:solidFill>
                    <a:srgbClr val="FFFFFF"/>
                  </a:solidFill>
                  <a:latin typeface="Helvetica" charset="0"/>
                  <a:ea typeface="Helvetica" charset="0"/>
                  <a:cs typeface="Helvetica" charset="0"/>
                </a:rPr>
                <a:t>that you</a:t>
              </a:r>
              <a:br>
                <a:rPr lang="en-US" sz="4000" spc="177">
                  <a:solidFill>
                    <a:srgbClr val="FFFFFF"/>
                  </a:solidFill>
                  <a:latin typeface="Helvetica" charset="0"/>
                  <a:ea typeface="Helvetica" charset="0"/>
                  <a:cs typeface="Helvetica" charset="0"/>
                </a:rPr>
              </a:br>
              <a:r>
                <a:rPr lang="en-US" sz="4000" spc="177">
                  <a:solidFill>
                    <a:srgbClr val="FFFFFF"/>
                  </a:solidFill>
                  <a:latin typeface="Helvetica" charset="0"/>
                  <a:ea typeface="Helvetica" charset="0"/>
                  <a:cs typeface="Helvetica" charset="0"/>
                </a:rPr>
                <a:t>DO NOT </a:t>
              </a:r>
              <a:br>
                <a:rPr lang="en-US" sz="4000" spc="177">
                  <a:solidFill>
                    <a:srgbClr val="FFFFFF"/>
                  </a:solidFill>
                  <a:latin typeface="Helvetica" charset="0"/>
                  <a:ea typeface="Helvetica" charset="0"/>
                  <a:cs typeface="Helvetica" charset="0"/>
                </a:rPr>
              </a:br>
              <a:r>
                <a:rPr lang="en-US" sz="4000" spc="177">
                  <a:solidFill>
                    <a:srgbClr val="FFFFFF"/>
                  </a:solidFill>
                  <a:latin typeface="Helvetica" charset="0"/>
                  <a:ea typeface="Helvetica" charset="0"/>
                  <a:cs typeface="Helvetica" charset="0"/>
                </a:rPr>
                <a:t>know</a:t>
              </a:r>
            </a:p>
          </p:txBody>
        </p:sp>
      </p:grpSp>
      <p:sp>
        <p:nvSpPr>
          <p:cNvPr id="16" name="Oval 15"/>
          <p:cNvSpPr/>
          <p:nvPr/>
        </p:nvSpPr>
        <p:spPr>
          <a:xfrm>
            <a:off x="2064872" y="4573387"/>
            <a:ext cx="4036457" cy="2004359"/>
          </a:xfrm>
          <a:prstGeom prst="ellipse">
            <a:avLst/>
          </a:prstGeom>
          <a:solidFill>
            <a:schemeClr val="accent1"/>
          </a:solidFill>
          <a:ln w="12700">
            <a:miter lim="400000"/>
          </a:ln>
        </p:spPr>
        <p:txBody>
          <a:bodyPr lIns="0" tIns="0" rIns="0" bIns="0" anchor="ctr"/>
          <a:lstStyle/>
          <a:p>
            <a:r>
              <a:rPr lang="en-US" sz="4000" b="1" spc="177">
                <a:solidFill>
                  <a:srgbClr val="FFFFFF"/>
                </a:solidFill>
                <a:latin typeface="Helvetica" charset="0"/>
                <a:ea typeface="Helvetica" charset="0"/>
                <a:cs typeface="Helvetica" charset="0"/>
              </a:rPr>
              <a:t>Things you know</a:t>
            </a:r>
          </a:p>
        </p:txBody>
      </p:sp>
      <p:sp>
        <p:nvSpPr>
          <p:cNvPr id="21" name="Titel 1"/>
          <p:cNvSpPr txBox="1">
            <a:spLocks/>
          </p:cNvSpPr>
          <p:nvPr/>
        </p:nvSpPr>
        <p:spPr>
          <a:xfrm>
            <a:off x="0" y="9165644"/>
            <a:ext cx="18288000" cy="1159840"/>
          </a:xfrm>
          <a:prstGeom prst="rect">
            <a:avLst/>
          </a:prstGeom>
        </p:spPr>
        <p:txBody>
          <a:bodyPr vert="horz" lIns="163283" tIns="81642" rIns="163283" bIns="81642" rtlCol="0" anchor="ctr">
            <a:noAutofit/>
          </a:bodyPr>
          <a:lstStyle>
            <a:lvl1pPr algn="l" defTabSz="1632832" rtl="0" eaLnBrk="1" latinLnBrk="0" hangingPunct="1">
              <a:spcBef>
                <a:spcPct val="0"/>
              </a:spcBef>
              <a:buNone/>
              <a:defRPr sz="5700" kern="1200">
                <a:solidFill>
                  <a:schemeClr val="bg1"/>
                </a:solidFill>
                <a:latin typeface="Helvetica" charset="0"/>
                <a:ea typeface="Helvetica" charset="0"/>
                <a:cs typeface="Helvetica" charset="0"/>
              </a:defRPr>
            </a:lvl1pPr>
          </a:lstStyle>
          <a:p>
            <a:pPr algn="ctr"/>
            <a:r>
              <a:rPr lang="en-US" sz="7200" b="1"/>
              <a:t>Internet of Things and Linux</a:t>
            </a:r>
          </a:p>
        </p:txBody>
      </p:sp>
      <p:sp>
        <p:nvSpPr>
          <p:cNvPr id="9" name="Oval 12">
            <a:hlinkClick r:id="rId3"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894260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xmlns:p14="http://schemas.microsoft.com/office/powerpoint/2010/mai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p:cNvPicPr>
            <a:picLocks noChangeAspect="1"/>
          </p:cNvPicPr>
          <p:nvPr/>
        </p:nvPicPr>
        <p:blipFill>
          <a:blip r:embed="rId2"/>
          <a:stretch>
            <a:fillRect/>
          </a:stretch>
        </p:blipFill>
        <p:spPr>
          <a:xfrm>
            <a:off x="5589518" y="2002874"/>
            <a:ext cx="12698482" cy="7145384"/>
          </a:xfrm>
          <a:prstGeom prst="rect">
            <a:avLst/>
          </a:prstGeom>
        </p:spPr>
      </p:pic>
      <p:sp>
        <p:nvSpPr>
          <p:cNvPr id="20" name="Titel 19"/>
          <p:cNvSpPr>
            <a:spLocks noGrp="1"/>
          </p:cNvSpPr>
          <p:nvPr>
            <p:ph type="title"/>
          </p:nvPr>
        </p:nvSpPr>
        <p:spPr/>
        <p:txBody>
          <a:bodyPr/>
          <a:lstStyle/>
          <a:p>
            <a:r>
              <a:rPr lang="en-US" dirty="0"/>
              <a:t>… as yet another </a:t>
            </a:r>
            <a:r>
              <a:rPr lang="en-US" dirty="0" err="1">
                <a:solidFill>
                  <a:schemeClr val="accent6">
                    <a:lumMod val="20000"/>
                    <a:lumOff val="80000"/>
                  </a:schemeClr>
                </a:solidFill>
              </a:rPr>
              <a:t>Standrad</a:t>
            </a:r>
            <a:r>
              <a:rPr lang="en-US" dirty="0">
                <a:solidFill>
                  <a:schemeClr val="accent6">
                    <a:lumMod val="20000"/>
                    <a:lumOff val="80000"/>
                  </a:schemeClr>
                </a:solidFill>
              </a:rPr>
              <a:t> </a:t>
            </a:r>
            <a:r>
              <a:rPr lang="en-US" dirty="0"/>
              <a:t>for any Thing</a:t>
            </a:r>
          </a:p>
        </p:txBody>
      </p:sp>
      <p:sp>
        <p:nvSpPr>
          <p:cNvPr id="18" name="Oval 17"/>
          <p:cNvSpPr/>
          <p:nvPr/>
        </p:nvSpPr>
        <p:spPr>
          <a:xfrm>
            <a:off x="1925896" y="3364664"/>
            <a:ext cx="9248067" cy="4592257"/>
          </a:xfrm>
          <a:prstGeom prst="ellipse">
            <a:avLst/>
          </a:prstGeom>
          <a:solidFill>
            <a:srgbClr val="0B6DBC">
              <a:alpha val="50196"/>
            </a:srgbClr>
          </a:solidFill>
          <a:ln w="12700">
            <a:miter lim="400000"/>
          </a:ln>
        </p:spPr>
        <p:txBody>
          <a:bodyPr lIns="0" tIns="0" rIns="0" bIns="0" anchor="ctr"/>
          <a:lstStyle/>
          <a:p>
            <a:endParaRPr lang="en-US" sz="4000" spc="177">
              <a:solidFill>
                <a:srgbClr val="FFFFFF"/>
              </a:solidFill>
              <a:latin typeface="Helvetica" charset="0"/>
              <a:ea typeface="Helvetica" charset="0"/>
              <a:cs typeface="Helvetica" charset="0"/>
            </a:endParaRPr>
          </a:p>
        </p:txBody>
      </p:sp>
      <p:sp>
        <p:nvSpPr>
          <p:cNvPr id="16" name="Oval 15"/>
          <p:cNvSpPr/>
          <p:nvPr/>
        </p:nvSpPr>
        <p:spPr>
          <a:xfrm>
            <a:off x="2064872" y="4573387"/>
            <a:ext cx="4036457" cy="2004359"/>
          </a:xfrm>
          <a:prstGeom prst="ellipse">
            <a:avLst/>
          </a:prstGeom>
          <a:solidFill>
            <a:schemeClr val="accent1"/>
          </a:solidFill>
          <a:ln w="12700">
            <a:miter lim="400000"/>
          </a:ln>
        </p:spPr>
        <p:txBody>
          <a:bodyPr lIns="0" tIns="0" rIns="0" bIns="0" anchor="ctr"/>
          <a:lstStyle/>
          <a:p>
            <a:r>
              <a:rPr lang="en-US" sz="4000" b="1" spc="177">
                <a:solidFill>
                  <a:srgbClr val="FFFFFF"/>
                </a:solidFill>
                <a:latin typeface="Helvetica" charset="0"/>
                <a:ea typeface="Helvetica" charset="0"/>
                <a:cs typeface="Helvetica" charset="0"/>
              </a:rPr>
              <a:t>Things you know</a:t>
            </a:r>
          </a:p>
        </p:txBody>
      </p:sp>
      <p:sp>
        <p:nvSpPr>
          <p:cNvPr id="21" name="Titel 1"/>
          <p:cNvSpPr txBox="1">
            <a:spLocks/>
          </p:cNvSpPr>
          <p:nvPr/>
        </p:nvSpPr>
        <p:spPr>
          <a:xfrm>
            <a:off x="0" y="9165644"/>
            <a:ext cx="18288000" cy="1159840"/>
          </a:xfrm>
          <a:prstGeom prst="rect">
            <a:avLst/>
          </a:prstGeom>
        </p:spPr>
        <p:txBody>
          <a:bodyPr vert="horz" lIns="163283" tIns="81642" rIns="163283" bIns="81642" rtlCol="0" anchor="ctr">
            <a:noAutofit/>
          </a:bodyPr>
          <a:lstStyle>
            <a:lvl1pPr algn="l" defTabSz="1632832" rtl="0" eaLnBrk="1" latinLnBrk="0" hangingPunct="1">
              <a:spcBef>
                <a:spcPct val="0"/>
              </a:spcBef>
              <a:buNone/>
              <a:defRPr sz="5700" kern="1200">
                <a:solidFill>
                  <a:schemeClr val="bg1"/>
                </a:solidFill>
                <a:latin typeface="Helvetica" charset="0"/>
                <a:ea typeface="Helvetica" charset="0"/>
                <a:cs typeface="Helvetica" charset="0"/>
              </a:defRPr>
            </a:lvl1pPr>
          </a:lstStyle>
          <a:p>
            <a:pPr algn="ctr"/>
            <a:r>
              <a:rPr lang="en-US" sz="7200" b="1"/>
              <a:t>Internet of Things and Linux</a:t>
            </a:r>
          </a:p>
        </p:txBody>
      </p:sp>
      <p:sp>
        <p:nvSpPr>
          <p:cNvPr id="10" name="Rechteck 9"/>
          <p:cNvSpPr/>
          <p:nvPr/>
        </p:nvSpPr>
        <p:spPr>
          <a:xfrm>
            <a:off x="6094072" y="4005371"/>
            <a:ext cx="2920351" cy="3170099"/>
          </a:xfrm>
          <a:prstGeom prst="rect">
            <a:avLst/>
          </a:prstGeom>
          <a:noFill/>
        </p:spPr>
        <p:txBody>
          <a:bodyPr wrap="none">
            <a:spAutoFit/>
          </a:bodyPr>
          <a:lstStyle/>
          <a:p>
            <a:pPr lvl="0"/>
            <a:r>
              <a:rPr lang="en-US" sz="4000" spc="177">
                <a:solidFill>
                  <a:srgbClr val="FFFFFF"/>
                </a:solidFill>
                <a:latin typeface="Helvetica" charset="0"/>
                <a:ea typeface="Helvetica" charset="0"/>
                <a:cs typeface="Helvetica" charset="0"/>
              </a:rPr>
              <a:t>Things you</a:t>
            </a:r>
          </a:p>
          <a:p>
            <a:pPr lvl="0"/>
            <a:r>
              <a:rPr lang="en-US" sz="4000" spc="177">
                <a:solidFill>
                  <a:srgbClr val="FFFFFF"/>
                </a:solidFill>
                <a:latin typeface="Helvetica" charset="0"/>
                <a:ea typeface="Helvetica" charset="0"/>
                <a:cs typeface="Helvetica" charset="0"/>
              </a:rPr>
              <a:t>know </a:t>
            </a:r>
          </a:p>
          <a:p>
            <a:pPr lvl="0"/>
            <a:r>
              <a:rPr lang="en-US" sz="4000" spc="177">
                <a:solidFill>
                  <a:srgbClr val="FFFFFF"/>
                </a:solidFill>
                <a:latin typeface="Helvetica" charset="0"/>
                <a:ea typeface="Helvetica" charset="0"/>
                <a:cs typeface="Helvetica" charset="0"/>
              </a:rPr>
              <a:t>that you</a:t>
            </a:r>
            <a:br>
              <a:rPr lang="en-US" sz="4000" spc="177">
                <a:solidFill>
                  <a:srgbClr val="FFFFFF"/>
                </a:solidFill>
                <a:latin typeface="Helvetica" charset="0"/>
                <a:ea typeface="Helvetica" charset="0"/>
                <a:cs typeface="Helvetica" charset="0"/>
              </a:rPr>
            </a:br>
            <a:r>
              <a:rPr lang="en-US" sz="4000" spc="177">
                <a:solidFill>
                  <a:srgbClr val="FFFFFF"/>
                </a:solidFill>
                <a:latin typeface="Helvetica" charset="0"/>
                <a:ea typeface="Helvetica" charset="0"/>
                <a:cs typeface="Helvetica" charset="0"/>
              </a:rPr>
              <a:t>DO NOT </a:t>
            </a:r>
            <a:br>
              <a:rPr lang="en-US" sz="4000" spc="177">
                <a:solidFill>
                  <a:srgbClr val="FFFFFF"/>
                </a:solidFill>
                <a:latin typeface="Helvetica" charset="0"/>
                <a:ea typeface="Helvetica" charset="0"/>
                <a:cs typeface="Helvetica" charset="0"/>
              </a:rPr>
            </a:br>
            <a:r>
              <a:rPr lang="en-US" sz="4000" spc="177">
                <a:solidFill>
                  <a:srgbClr val="FFFFFF"/>
                </a:solidFill>
                <a:latin typeface="Helvetica" charset="0"/>
                <a:ea typeface="Helvetica" charset="0"/>
                <a:cs typeface="Helvetica" charset="0"/>
              </a:rPr>
              <a:t>know</a:t>
            </a:r>
          </a:p>
        </p:txBody>
      </p:sp>
      <p:sp>
        <p:nvSpPr>
          <p:cNvPr id="8" name="Oval 12">
            <a:hlinkClick r:id="rId3"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884721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xmlns:p14="http://schemas.microsoft.com/office/powerpoint/2010/mai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itel 54"/>
          <p:cNvSpPr>
            <a:spLocks noGrp="1"/>
          </p:cNvSpPr>
          <p:nvPr>
            <p:ph type="title"/>
          </p:nvPr>
        </p:nvSpPr>
        <p:spPr/>
        <p:txBody>
          <a:bodyPr/>
          <a:lstStyle/>
          <a:p>
            <a:r>
              <a:rPr lang="en-US" noProof="0" dirty="0"/>
              <a:t>The #1 issue with the Digital (R)evolution</a:t>
            </a:r>
            <a:br>
              <a:rPr lang="en-US" noProof="0" dirty="0"/>
            </a:br>
            <a:r>
              <a:rPr lang="en-US" noProof="0" dirty="0"/>
              <a:t>Education and Knowledge</a:t>
            </a:r>
          </a:p>
        </p:txBody>
      </p:sp>
      <p:sp>
        <p:nvSpPr>
          <p:cNvPr id="57" name="Inhaltsplatzhalter 56"/>
          <p:cNvSpPr>
            <a:spLocks noGrp="1"/>
          </p:cNvSpPr>
          <p:nvPr>
            <p:ph sz="half" idx="2"/>
          </p:nvPr>
        </p:nvSpPr>
        <p:spPr/>
        <p:txBody>
          <a:bodyPr>
            <a:normAutofit lnSpcReduction="10000"/>
          </a:bodyPr>
          <a:lstStyle/>
          <a:p>
            <a:pPr marL="0" indent="0">
              <a:lnSpc>
                <a:spcPct val="120000"/>
              </a:lnSpc>
              <a:buNone/>
            </a:pPr>
            <a:r>
              <a:rPr lang="en-US" noProof="0" dirty="0" smtClean="0"/>
              <a:t>Moore’s </a:t>
            </a:r>
            <a:r>
              <a:rPr lang="en-US" noProof="0" dirty="0"/>
              <a:t>“Law” driving the Digital (R)evolution </a:t>
            </a:r>
            <a:br>
              <a:rPr lang="en-US" noProof="0" dirty="0"/>
            </a:br>
            <a:r>
              <a:rPr lang="en-US" noProof="0" dirty="0"/>
              <a:t>since the late 1960s</a:t>
            </a:r>
          </a:p>
          <a:p>
            <a:r>
              <a:rPr lang="en-US" noProof="0" dirty="0"/>
              <a:t>Accessible </a:t>
            </a:r>
            <a:r>
              <a:rPr lang="en-US" noProof="0" dirty="0">
                <a:solidFill>
                  <a:schemeClr val="accent1">
                    <a:lumMod val="60000"/>
                    <a:lumOff val="40000"/>
                  </a:schemeClr>
                </a:solidFill>
              </a:rPr>
              <a:t>Knowledge</a:t>
            </a:r>
          </a:p>
          <a:p>
            <a:pPr marL="1874838" lvl="1" indent="-808038"/>
            <a:r>
              <a:rPr lang="en-US" noProof="0" dirty="0"/>
              <a:t>Elite knowledge</a:t>
            </a:r>
          </a:p>
          <a:p>
            <a:endParaRPr lang="en-US" noProof="0" dirty="0"/>
          </a:p>
          <a:p>
            <a:r>
              <a:rPr lang="en-US" noProof="0" dirty="0"/>
              <a:t>Public Learning curve</a:t>
            </a:r>
          </a:p>
          <a:p>
            <a:pPr marL="1874838" lvl="1" indent="-808038"/>
            <a:r>
              <a:rPr lang="en-US" noProof="0" dirty="0"/>
              <a:t>Flooded by </a:t>
            </a:r>
            <a:r>
              <a:rPr lang="en-US" noProof="0" dirty="0">
                <a:solidFill>
                  <a:schemeClr val="accent3"/>
                </a:solidFill>
              </a:rPr>
              <a:t>Information</a:t>
            </a:r>
          </a:p>
          <a:p>
            <a:pPr marL="1874838" lvl="1" indent="-808038"/>
            <a:endParaRPr lang="en-US" noProof="0" dirty="0"/>
          </a:p>
          <a:p>
            <a:endParaRPr lang="en-US" noProof="0" dirty="0"/>
          </a:p>
          <a:p>
            <a:endParaRPr lang="en-US" noProof="0" dirty="0"/>
          </a:p>
        </p:txBody>
      </p:sp>
      <p:pic>
        <p:nvPicPr>
          <p:cNvPr id="58" name="Bild 57"/>
          <p:cNvPicPr>
            <a:picLocks noChangeAspect="1"/>
          </p:cNvPicPr>
          <p:nvPr/>
        </p:nvPicPr>
        <p:blipFill>
          <a:blip r:embed="rId3"/>
          <a:stretch>
            <a:fillRect/>
          </a:stretch>
        </p:blipFill>
        <p:spPr>
          <a:xfrm>
            <a:off x="882699" y="2400310"/>
            <a:ext cx="8140700" cy="6788945"/>
          </a:xfrm>
          <a:prstGeom prst="rect">
            <a:avLst/>
          </a:prstGeom>
        </p:spPr>
      </p:pic>
      <p:cxnSp>
        <p:nvCxnSpPr>
          <p:cNvPr id="60" name="Gerade Verbindung 59"/>
          <p:cNvCxnSpPr/>
          <p:nvPr/>
        </p:nvCxnSpPr>
        <p:spPr>
          <a:xfrm>
            <a:off x="7086600" y="5431041"/>
            <a:ext cx="0" cy="727482"/>
          </a:xfrm>
          <a:prstGeom prst="line">
            <a:avLst/>
          </a:prstGeom>
          <a:ln>
            <a:solidFill>
              <a:schemeClr val="accent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2" name="Gerade Verbindung 61"/>
          <p:cNvCxnSpPr/>
          <p:nvPr/>
        </p:nvCxnSpPr>
        <p:spPr>
          <a:xfrm>
            <a:off x="7391400" y="4991100"/>
            <a:ext cx="0" cy="1295400"/>
          </a:xfrm>
          <a:prstGeom prst="line">
            <a:avLst/>
          </a:prstGeom>
          <a:ln>
            <a:solidFill>
              <a:schemeClr val="accent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5" name="Gerade Verbindung 64"/>
          <p:cNvCxnSpPr/>
          <p:nvPr/>
        </p:nvCxnSpPr>
        <p:spPr>
          <a:xfrm>
            <a:off x="7772400" y="4526736"/>
            <a:ext cx="0" cy="1988364"/>
          </a:xfrm>
          <a:prstGeom prst="line">
            <a:avLst/>
          </a:prstGeom>
          <a:ln>
            <a:solidFill>
              <a:schemeClr val="accent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Gerade Verbindung 66"/>
          <p:cNvCxnSpPr/>
          <p:nvPr/>
        </p:nvCxnSpPr>
        <p:spPr>
          <a:xfrm>
            <a:off x="8305800" y="3543300"/>
            <a:ext cx="0" cy="2996270"/>
          </a:xfrm>
          <a:prstGeom prst="line">
            <a:avLst/>
          </a:prstGeom>
          <a:ln>
            <a:solidFill>
              <a:schemeClr val="accent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9" name="Rechteck 68"/>
          <p:cNvSpPr/>
          <p:nvPr/>
        </p:nvSpPr>
        <p:spPr>
          <a:xfrm>
            <a:off x="2438400" y="3972738"/>
            <a:ext cx="4956806" cy="1261884"/>
          </a:xfrm>
          <a:prstGeom prst="rect">
            <a:avLst/>
          </a:prstGeom>
        </p:spPr>
        <p:txBody>
          <a:bodyPr wrap="none">
            <a:spAutoFit/>
          </a:bodyPr>
          <a:lstStyle/>
          <a:p>
            <a:r>
              <a:rPr lang="en-US" sz="4800" dirty="0">
                <a:solidFill>
                  <a:schemeClr val="accent6"/>
                </a:solidFill>
              </a:rPr>
              <a:t>Increasing Tension</a:t>
            </a:r>
          </a:p>
          <a:p>
            <a:pPr algn="r"/>
            <a:r>
              <a:rPr lang="en-US" sz="2800" dirty="0"/>
              <a:t>Peter Drucker</a:t>
            </a:r>
          </a:p>
        </p:txBody>
      </p:sp>
      <p:sp>
        <p:nvSpPr>
          <p:cNvPr id="4" name="Fußzeilenplatzhalter 3"/>
          <p:cNvSpPr>
            <a:spLocks noGrp="1"/>
          </p:cNvSpPr>
          <p:nvPr>
            <p:ph type="ftr" sz="quarter" idx="11"/>
          </p:nvPr>
        </p:nvSpPr>
        <p:spPr/>
        <p:txBody>
          <a:bodyPr/>
          <a:lstStyle/>
          <a:p>
            <a:r>
              <a:rPr lang="de-DE">
                <a:solidFill>
                  <a:prstClr val="black">
                    <a:tint val="75000"/>
                  </a:prstClr>
                </a:solidFill>
                <a:latin typeface="Calibri"/>
              </a:rPr>
              <a:t>© Cerulean Circle GmbH</a:t>
            </a:r>
          </a:p>
        </p:txBody>
      </p:sp>
      <p:sp>
        <p:nvSpPr>
          <p:cNvPr id="5" name="Datumsplatzhalter 4"/>
          <p:cNvSpPr>
            <a:spLocks noGrp="1"/>
          </p:cNvSpPr>
          <p:nvPr>
            <p:ph type="dt" sz="half" idx="10"/>
          </p:nvPr>
        </p:nvSpPr>
        <p:spPr/>
        <p:txBody>
          <a:bodyPr/>
          <a:lstStyle/>
          <a:p>
            <a:fld id="{737585A8-F86E-A049-8CDF-AF96EA149D96}"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6" name="Foliennummernplatzhalter 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7</a:t>
            </a:fld>
            <a:endParaRPr lang="de-DE">
              <a:solidFill>
                <a:prstClr val="black">
                  <a:tint val="75000"/>
                </a:prstClr>
              </a:solidFill>
              <a:latin typeface="Calibri"/>
            </a:endParaRPr>
          </a:p>
        </p:txBody>
      </p:sp>
      <p:sp>
        <p:nvSpPr>
          <p:cNvPr id="2" name="Oval 1">
            <a:hlinkClick r:id="rId4"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435012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9524999" y="2535238"/>
            <a:ext cx="8382001" cy="6367462"/>
          </a:xfrm>
          <a:ln w="12700">
            <a:miter lim="400000"/>
          </a:ln>
        </p:spPr>
        <p:txBody>
          <a:bodyPr vert="horz" lIns="0" tIns="0" rIns="0" bIns="0" rtlCol="0" anchor="ctr">
            <a:normAutofit fontScale="90000"/>
          </a:bodyPr>
          <a:lstStyle/>
          <a:p>
            <a:pPr algn="r"/>
            <a:r>
              <a:rPr lang="en-US" sz="3645" dirty="0">
                <a:solidFill>
                  <a:schemeClr val="accent1">
                    <a:lumMod val="50000"/>
                  </a:schemeClr>
                </a:solidFill>
                <a:sym typeface="Helvetica Light"/>
              </a:rPr>
              <a:t>What‘s the </a:t>
            </a:r>
            <a:r>
              <a:rPr lang="en-US" sz="3645" dirty="0">
                <a:solidFill>
                  <a:schemeClr val="accent3">
                    <a:lumMod val="60000"/>
                    <a:lumOff val="40000"/>
                  </a:schemeClr>
                </a:solidFill>
                <a:sym typeface="Helvetica Light"/>
              </a:rPr>
              <a:t>newest </a:t>
            </a:r>
            <a:r>
              <a:rPr lang="en-US" sz="3645" dirty="0">
                <a:solidFill>
                  <a:schemeClr val="accent1">
                    <a:lumMod val="50000"/>
                  </a:schemeClr>
                </a:solidFill>
                <a:sym typeface="Helvetica Light"/>
              </a:rPr>
              <a:t>IoT Protocol ?</a:t>
            </a:r>
            <a:br>
              <a:rPr lang="en-US" sz="3645" dirty="0">
                <a:solidFill>
                  <a:schemeClr val="accent1">
                    <a:lumMod val="50000"/>
                  </a:schemeClr>
                </a:solidFill>
                <a:sym typeface="Helvetica Light"/>
              </a:rPr>
            </a:br>
            <a:r>
              <a:rPr lang="en-US" sz="3645" dirty="0">
                <a:solidFill>
                  <a:schemeClr val="accent1">
                    <a:lumMod val="50000"/>
                  </a:schemeClr>
                </a:solidFill>
                <a:sym typeface="Helvetica Light"/>
              </a:rPr>
              <a:t/>
            </a:r>
            <a:br>
              <a:rPr lang="en-US" sz="3645" dirty="0">
                <a:solidFill>
                  <a:schemeClr val="accent1">
                    <a:lumMod val="50000"/>
                  </a:schemeClr>
                </a:solidFill>
                <a:sym typeface="Helvetica Light"/>
              </a:rPr>
            </a:br>
            <a:r>
              <a:rPr lang="en-US" sz="3645" dirty="0">
                <a:solidFill>
                  <a:schemeClr val="accent1">
                    <a:lumMod val="50000"/>
                  </a:schemeClr>
                </a:solidFill>
                <a:sym typeface="Helvetica Light"/>
              </a:rPr>
              <a:t>What‘s the best SMART</a:t>
            </a:r>
            <a:br>
              <a:rPr lang="en-US" sz="3645" dirty="0">
                <a:solidFill>
                  <a:schemeClr val="accent1">
                    <a:lumMod val="50000"/>
                  </a:schemeClr>
                </a:solidFill>
                <a:sym typeface="Helvetica Light"/>
              </a:rPr>
            </a:br>
            <a:r>
              <a:rPr lang="en-US" sz="3645" dirty="0">
                <a:solidFill>
                  <a:schemeClr val="accent3">
                    <a:lumMod val="60000"/>
                    <a:lumOff val="40000"/>
                  </a:schemeClr>
                </a:solidFill>
                <a:sym typeface="Helvetica Light"/>
              </a:rPr>
              <a:t>new Standard </a:t>
            </a:r>
            <a:r>
              <a:rPr lang="en-US" sz="3645" dirty="0">
                <a:solidFill>
                  <a:schemeClr val="accent1">
                    <a:lumMod val="50000"/>
                  </a:schemeClr>
                </a:solidFill>
                <a:sym typeface="Helvetica Light"/>
              </a:rPr>
              <a:t>for</a:t>
            </a:r>
            <a:br>
              <a:rPr lang="en-US" sz="3645" dirty="0">
                <a:solidFill>
                  <a:schemeClr val="accent1">
                    <a:lumMod val="50000"/>
                  </a:schemeClr>
                </a:solidFill>
                <a:sym typeface="Helvetica Light"/>
              </a:rPr>
            </a:br>
            <a:r>
              <a:rPr lang="en-US" sz="3645" dirty="0">
                <a:solidFill>
                  <a:schemeClr val="accent1">
                    <a:lumMod val="50000"/>
                  </a:schemeClr>
                </a:solidFill>
                <a:sym typeface="Helvetica Light"/>
              </a:rPr>
              <a:t>SMART Devices?</a:t>
            </a:r>
            <a:br>
              <a:rPr lang="en-US" sz="3645" dirty="0">
                <a:solidFill>
                  <a:schemeClr val="accent1">
                    <a:lumMod val="50000"/>
                  </a:schemeClr>
                </a:solidFill>
                <a:sym typeface="Helvetica Light"/>
              </a:rPr>
            </a:br>
            <a:r>
              <a:rPr lang="en-US" sz="3645" dirty="0">
                <a:solidFill>
                  <a:schemeClr val="accent1">
                    <a:lumMod val="50000"/>
                  </a:schemeClr>
                </a:solidFill>
                <a:sym typeface="Helvetica Light"/>
              </a:rPr>
              <a:t/>
            </a:r>
            <a:br>
              <a:rPr lang="en-US" sz="3645" dirty="0">
                <a:solidFill>
                  <a:schemeClr val="accent1">
                    <a:lumMod val="50000"/>
                  </a:schemeClr>
                </a:solidFill>
                <a:sym typeface="Helvetica Light"/>
              </a:rPr>
            </a:br>
            <a:r>
              <a:rPr lang="en-US" sz="3645" dirty="0">
                <a:solidFill>
                  <a:schemeClr val="accent1">
                    <a:lumMod val="50000"/>
                  </a:schemeClr>
                </a:solidFill>
                <a:sym typeface="Helvetica Light"/>
              </a:rPr>
              <a:t>What is actually </a:t>
            </a:r>
            <a:r>
              <a:rPr lang="en-US" sz="3645" dirty="0">
                <a:solidFill>
                  <a:schemeClr val="accent3">
                    <a:lumMod val="60000"/>
                    <a:lumOff val="40000"/>
                  </a:schemeClr>
                </a:solidFill>
                <a:sym typeface="Helvetica Light"/>
              </a:rPr>
              <a:t>S.M.A.R.T</a:t>
            </a:r>
            <a:r>
              <a:rPr lang="en-US" sz="3645" dirty="0">
                <a:solidFill>
                  <a:schemeClr val="accent1">
                    <a:lumMod val="50000"/>
                  </a:schemeClr>
                </a:solidFill>
                <a:sym typeface="Helvetica Light"/>
              </a:rPr>
              <a:t>?</a:t>
            </a:r>
            <a:br>
              <a:rPr lang="en-US" sz="3645" dirty="0">
                <a:solidFill>
                  <a:schemeClr val="accent1">
                    <a:lumMod val="50000"/>
                  </a:schemeClr>
                </a:solidFill>
                <a:sym typeface="Helvetica Light"/>
              </a:rPr>
            </a:br>
            <a:r>
              <a:rPr lang="en-US" sz="3645" dirty="0">
                <a:solidFill>
                  <a:schemeClr val="accent1">
                    <a:lumMod val="50000"/>
                  </a:schemeClr>
                </a:solidFill>
                <a:sym typeface="Helvetica Light"/>
              </a:rPr>
              <a:t/>
            </a:r>
            <a:br>
              <a:rPr lang="en-US" sz="3645" dirty="0">
                <a:solidFill>
                  <a:schemeClr val="accent1">
                    <a:lumMod val="50000"/>
                  </a:schemeClr>
                </a:solidFill>
                <a:sym typeface="Helvetica Light"/>
              </a:rPr>
            </a:br>
            <a:r>
              <a:rPr lang="en-US" sz="3645" dirty="0">
                <a:solidFill>
                  <a:schemeClr val="accent1">
                    <a:lumMod val="50000"/>
                  </a:schemeClr>
                </a:solidFill>
                <a:sym typeface="Helvetica Light"/>
              </a:rPr>
              <a:t>How </a:t>
            </a:r>
            <a:r>
              <a:rPr lang="en-US" sz="3645" dirty="0" err="1">
                <a:solidFill>
                  <a:schemeClr val="accent3">
                    <a:lumMod val="60000"/>
                    <a:lumOff val="40000"/>
                  </a:schemeClr>
                </a:solidFill>
                <a:sym typeface="Helvetica Light"/>
              </a:rPr>
              <a:t>usefull</a:t>
            </a:r>
            <a:r>
              <a:rPr lang="en-US" sz="3645" dirty="0">
                <a:solidFill>
                  <a:schemeClr val="accent3">
                    <a:lumMod val="60000"/>
                    <a:lumOff val="40000"/>
                  </a:schemeClr>
                </a:solidFill>
                <a:sym typeface="Helvetica Light"/>
              </a:rPr>
              <a:t> </a:t>
            </a:r>
            <a:r>
              <a:rPr lang="en-US" sz="3645" dirty="0">
                <a:solidFill>
                  <a:schemeClr val="accent1">
                    <a:lumMod val="50000"/>
                  </a:schemeClr>
                </a:solidFill>
                <a:sym typeface="Helvetica Light"/>
              </a:rPr>
              <a:t>is Big Data ?</a:t>
            </a:r>
            <a:br>
              <a:rPr lang="en-US" sz="3645" dirty="0">
                <a:solidFill>
                  <a:schemeClr val="accent1">
                    <a:lumMod val="50000"/>
                  </a:schemeClr>
                </a:solidFill>
                <a:sym typeface="Helvetica Light"/>
              </a:rPr>
            </a:br>
            <a:r>
              <a:rPr lang="en-US" sz="3645" dirty="0">
                <a:solidFill>
                  <a:schemeClr val="accent1">
                    <a:lumMod val="50000"/>
                  </a:schemeClr>
                </a:solidFill>
                <a:sym typeface="Helvetica Light"/>
              </a:rPr>
              <a:t/>
            </a:r>
            <a:br>
              <a:rPr lang="en-US" sz="3645" dirty="0">
                <a:solidFill>
                  <a:schemeClr val="accent1">
                    <a:lumMod val="50000"/>
                  </a:schemeClr>
                </a:solidFill>
                <a:sym typeface="Helvetica Light"/>
              </a:rPr>
            </a:br>
            <a:r>
              <a:rPr lang="en-US" sz="3645" dirty="0">
                <a:solidFill>
                  <a:schemeClr val="accent1">
                    <a:lumMod val="50000"/>
                  </a:schemeClr>
                </a:solidFill>
                <a:sym typeface="Helvetica Light"/>
              </a:rPr>
              <a:t/>
            </a:r>
            <a:br>
              <a:rPr lang="en-US" sz="3645" dirty="0">
                <a:solidFill>
                  <a:schemeClr val="accent1">
                    <a:lumMod val="50000"/>
                  </a:schemeClr>
                </a:solidFill>
                <a:sym typeface="Helvetica Light"/>
              </a:rPr>
            </a:br>
            <a:r>
              <a:rPr lang="en-US" sz="3645" dirty="0">
                <a:solidFill>
                  <a:schemeClr val="accent1">
                    <a:lumMod val="50000"/>
                  </a:schemeClr>
                </a:solidFill>
                <a:sym typeface="Helvetica Light"/>
              </a:rPr>
              <a:t>What‘s the History of IoT ?</a:t>
            </a:r>
            <a:br>
              <a:rPr lang="en-US" sz="3645" dirty="0">
                <a:solidFill>
                  <a:schemeClr val="accent1">
                    <a:lumMod val="50000"/>
                  </a:schemeClr>
                </a:solidFill>
                <a:sym typeface="Helvetica Light"/>
              </a:rPr>
            </a:br>
            <a:r>
              <a:rPr lang="en-US" sz="3645" dirty="0">
                <a:solidFill>
                  <a:schemeClr val="accent1">
                    <a:lumMod val="50000"/>
                  </a:schemeClr>
                </a:solidFill>
                <a:sym typeface="Helvetica Light"/>
              </a:rPr>
              <a:t/>
            </a:r>
            <a:br>
              <a:rPr lang="en-US" sz="3645" dirty="0">
                <a:solidFill>
                  <a:schemeClr val="accent1">
                    <a:lumMod val="50000"/>
                  </a:schemeClr>
                </a:solidFill>
                <a:sym typeface="Helvetica Light"/>
              </a:rPr>
            </a:br>
            <a:endParaRPr lang="en-US" sz="3645" dirty="0">
              <a:solidFill>
                <a:schemeClr val="accent1">
                  <a:lumMod val="50000"/>
                </a:schemeClr>
              </a:solidFill>
              <a:sym typeface="Helvetica Light"/>
            </a:endParaRPr>
          </a:p>
        </p:txBody>
      </p:sp>
      <p:grpSp>
        <p:nvGrpSpPr>
          <p:cNvPr id="16" name="Gruppierung 15"/>
          <p:cNvGrpSpPr/>
          <p:nvPr/>
        </p:nvGrpSpPr>
        <p:grpSpPr>
          <a:xfrm>
            <a:off x="1925896" y="3364664"/>
            <a:ext cx="9248067" cy="4592257"/>
            <a:chOff x="1998016" y="6646249"/>
            <a:chExt cx="18267787" cy="9071124"/>
          </a:xfrm>
          <a:solidFill>
            <a:srgbClr val="0B6DBC">
              <a:alpha val="50196"/>
            </a:srgbClr>
          </a:solidFill>
        </p:grpSpPr>
        <p:sp>
          <p:nvSpPr>
            <p:cNvPr id="17" name="Oval 16"/>
            <p:cNvSpPr/>
            <p:nvPr/>
          </p:nvSpPr>
          <p:spPr>
            <a:xfrm>
              <a:off x="1998016" y="6646249"/>
              <a:ext cx="18267787" cy="9071124"/>
            </a:xfrm>
            <a:prstGeom prst="ellipse">
              <a:avLst/>
            </a:prstGeom>
            <a:grpFill/>
            <a:ln w="12700">
              <a:miter lim="400000"/>
            </a:ln>
          </p:spPr>
          <p:txBody>
            <a:bodyPr lIns="0" tIns="0" rIns="0" bIns="0" anchor="ctr"/>
            <a:lstStyle/>
            <a:p>
              <a:endParaRPr lang="en-US" sz="4000" spc="177">
                <a:solidFill>
                  <a:srgbClr val="FFFFFF"/>
                </a:solidFill>
                <a:latin typeface="Helvetica" charset="0"/>
                <a:ea typeface="Helvetica" charset="0"/>
                <a:cs typeface="Helvetica" charset="0"/>
              </a:endParaRPr>
            </a:p>
          </p:txBody>
        </p:sp>
        <p:sp>
          <p:nvSpPr>
            <p:cNvPr id="18" name="Rechteck 17"/>
            <p:cNvSpPr/>
            <p:nvPr/>
          </p:nvSpPr>
          <p:spPr>
            <a:xfrm>
              <a:off x="13012100" y="7911843"/>
              <a:ext cx="5768595" cy="6261923"/>
            </a:xfrm>
            <a:prstGeom prst="rect">
              <a:avLst/>
            </a:prstGeom>
            <a:noFill/>
          </p:spPr>
          <p:txBody>
            <a:bodyPr wrap="none">
              <a:spAutoFit/>
            </a:bodyPr>
            <a:lstStyle/>
            <a:p>
              <a:pPr lvl="0"/>
              <a:r>
                <a:rPr lang="en-US" sz="4000" spc="177">
                  <a:solidFill>
                    <a:srgbClr val="FFFFFF"/>
                  </a:solidFill>
                  <a:latin typeface="Helvetica" charset="0"/>
                  <a:ea typeface="Helvetica" charset="0"/>
                  <a:cs typeface="Helvetica" charset="0"/>
                </a:rPr>
                <a:t>Things you</a:t>
              </a:r>
            </a:p>
            <a:p>
              <a:pPr lvl="0"/>
              <a:r>
                <a:rPr lang="en-US" sz="4000" spc="177">
                  <a:solidFill>
                    <a:srgbClr val="FFFFFF"/>
                  </a:solidFill>
                  <a:latin typeface="Helvetica" charset="0"/>
                  <a:ea typeface="Helvetica" charset="0"/>
                  <a:cs typeface="Helvetica" charset="0"/>
                </a:rPr>
                <a:t>know </a:t>
              </a:r>
            </a:p>
            <a:p>
              <a:pPr lvl="0"/>
              <a:r>
                <a:rPr lang="en-US" sz="4000" spc="177">
                  <a:solidFill>
                    <a:srgbClr val="FFFFFF"/>
                  </a:solidFill>
                  <a:latin typeface="Helvetica" charset="0"/>
                  <a:ea typeface="Helvetica" charset="0"/>
                  <a:cs typeface="Helvetica" charset="0"/>
                </a:rPr>
                <a:t>that you</a:t>
              </a:r>
              <a:br>
                <a:rPr lang="en-US" sz="4000" spc="177">
                  <a:solidFill>
                    <a:srgbClr val="FFFFFF"/>
                  </a:solidFill>
                  <a:latin typeface="Helvetica" charset="0"/>
                  <a:ea typeface="Helvetica" charset="0"/>
                  <a:cs typeface="Helvetica" charset="0"/>
                </a:rPr>
              </a:br>
              <a:r>
                <a:rPr lang="en-US" sz="4000" spc="177">
                  <a:solidFill>
                    <a:srgbClr val="FFFFFF"/>
                  </a:solidFill>
                  <a:latin typeface="Helvetica" charset="0"/>
                  <a:ea typeface="Helvetica" charset="0"/>
                  <a:cs typeface="Helvetica" charset="0"/>
                </a:rPr>
                <a:t>DO NOT </a:t>
              </a:r>
              <a:br>
                <a:rPr lang="en-US" sz="4000" spc="177">
                  <a:solidFill>
                    <a:srgbClr val="FFFFFF"/>
                  </a:solidFill>
                  <a:latin typeface="Helvetica" charset="0"/>
                  <a:ea typeface="Helvetica" charset="0"/>
                  <a:cs typeface="Helvetica" charset="0"/>
                </a:rPr>
              </a:br>
              <a:r>
                <a:rPr lang="en-US" sz="4000" spc="177">
                  <a:solidFill>
                    <a:srgbClr val="FFFFFF"/>
                  </a:solidFill>
                  <a:latin typeface="Helvetica" charset="0"/>
                  <a:ea typeface="Helvetica" charset="0"/>
                  <a:cs typeface="Helvetica" charset="0"/>
                </a:rPr>
                <a:t>know</a:t>
              </a:r>
            </a:p>
          </p:txBody>
        </p:sp>
      </p:grpSp>
      <p:sp>
        <p:nvSpPr>
          <p:cNvPr id="15" name="Oval 14"/>
          <p:cNvSpPr/>
          <p:nvPr/>
        </p:nvSpPr>
        <p:spPr>
          <a:xfrm>
            <a:off x="2064872" y="4573387"/>
            <a:ext cx="4036457" cy="2004359"/>
          </a:xfrm>
          <a:prstGeom prst="ellipse">
            <a:avLst/>
          </a:prstGeom>
          <a:solidFill>
            <a:schemeClr val="accent1"/>
          </a:solidFill>
          <a:ln w="12700">
            <a:miter lim="400000"/>
          </a:ln>
        </p:spPr>
        <p:txBody>
          <a:bodyPr lIns="0" tIns="0" rIns="0" bIns="0" anchor="ctr"/>
          <a:lstStyle/>
          <a:p>
            <a:r>
              <a:rPr lang="en-US" sz="4000" b="1" spc="177">
                <a:solidFill>
                  <a:srgbClr val="FFFFFF"/>
                </a:solidFill>
                <a:latin typeface="Helvetica" charset="0"/>
                <a:ea typeface="Helvetica" charset="0"/>
                <a:cs typeface="Helvetica" charset="0"/>
              </a:rPr>
              <a:t>Things you know</a:t>
            </a:r>
          </a:p>
        </p:txBody>
      </p:sp>
      <p:sp>
        <p:nvSpPr>
          <p:cNvPr id="19" name="Titel 19"/>
          <p:cNvSpPr txBox="1">
            <a:spLocks/>
          </p:cNvSpPr>
          <p:nvPr/>
        </p:nvSpPr>
        <p:spPr>
          <a:xfrm>
            <a:off x="914654" y="225180"/>
            <a:ext cx="14401546" cy="1558776"/>
          </a:xfrm>
          <a:prstGeom prst="rect">
            <a:avLst/>
          </a:prstGeom>
        </p:spPr>
        <p:txBody>
          <a:bodyPr anchor="ctr" anchorCtr="0"/>
          <a:lstStyle>
            <a:lvl1pPr algn="l" defTabSz="1632832" rtl="0" eaLnBrk="1" latinLnBrk="0" hangingPunct="1">
              <a:spcBef>
                <a:spcPct val="0"/>
              </a:spcBef>
              <a:buNone/>
              <a:defRPr sz="5000" kern="1200">
                <a:solidFill>
                  <a:schemeClr val="bg1"/>
                </a:solidFill>
                <a:latin typeface="Helvetica" charset="0"/>
                <a:ea typeface="Helvetica" charset="0"/>
                <a:cs typeface="Helvetica" charset="0"/>
              </a:defRPr>
            </a:lvl1pPr>
          </a:lstStyle>
          <a:p>
            <a:r>
              <a:rPr lang="de-DE"/>
              <a:t>But </a:t>
            </a:r>
            <a:r>
              <a:rPr lang="de-DE" err="1"/>
              <a:t>what</a:t>
            </a:r>
            <a:r>
              <a:rPr lang="de-DE"/>
              <a:t> </a:t>
            </a:r>
            <a:r>
              <a:rPr lang="de-DE" err="1"/>
              <a:t>does</a:t>
            </a:r>
            <a:r>
              <a:rPr lang="de-DE"/>
              <a:t> </a:t>
            </a:r>
            <a:r>
              <a:rPr lang="de-DE" err="1"/>
              <a:t>really</a:t>
            </a:r>
            <a:r>
              <a:rPr lang="de-DE"/>
              <a:t> </a:t>
            </a:r>
            <a:r>
              <a:rPr lang="de-DE" err="1"/>
              <a:t>become</a:t>
            </a:r>
            <a:r>
              <a:rPr lang="de-DE"/>
              <a:t> </a:t>
            </a:r>
            <a:r>
              <a:rPr lang="de-DE" err="1"/>
              <a:t>better</a:t>
            </a:r>
            <a:r>
              <a:rPr lang="de-DE"/>
              <a:t>?</a:t>
            </a:r>
          </a:p>
        </p:txBody>
      </p:sp>
      <p:sp>
        <p:nvSpPr>
          <p:cNvPr id="20" name="Titel 1"/>
          <p:cNvSpPr txBox="1">
            <a:spLocks/>
          </p:cNvSpPr>
          <p:nvPr/>
        </p:nvSpPr>
        <p:spPr>
          <a:xfrm>
            <a:off x="0" y="9165644"/>
            <a:ext cx="18288000" cy="1159840"/>
          </a:xfrm>
          <a:prstGeom prst="rect">
            <a:avLst/>
          </a:prstGeom>
        </p:spPr>
        <p:txBody>
          <a:bodyPr vert="horz" lIns="163283" tIns="81642" rIns="163283" bIns="81642" rtlCol="0" anchor="ctr">
            <a:noAutofit/>
          </a:bodyPr>
          <a:lstStyle>
            <a:lvl1pPr algn="l" defTabSz="1632832" rtl="0" eaLnBrk="1" latinLnBrk="0" hangingPunct="1">
              <a:spcBef>
                <a:spcPct val="0"/>
              </a:spcBef>
              <a:buNone/>
              <a:defRPr sz="5700" kern="1200">
                <a:solidFill>
                  <a:schemeClr val="bg1"/>
                </a:solidFill>
                <a:latin typeface="Helvetica" charset="0"/>
                <a:ea typeface="Helvetica" charset="0"/>
                <a:cs typeface="Helvetica" charset="0"/>
              </a:defRPr>
            </a:lvl1pPr>
          </a:lstStyle>
          <a:p>
            <a:pPr algn="ctr"/>
            <a:r>
              <a:rPr lang="en-US" sz="7200" b="1"/>
              <a:t>Internet of Things and Linux</a:t>
            </a:r>
          </a:p>
        </p:txBody>
      </p:sp>
      <p:sp>
        <p:nvSpPr>
          <p:cNvPr id="9" name="Oval 12">
            <a:hlinkClick r:id="rId2"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725516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xmlns:p14="http://schemas.microsoft.com/office/powerpoint/2010/mai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3"/>
          <p:cNvPicPr>
            <a:picLocks noChangeAspect="1"/>
          </p:cNvPicPr>
          <p:nvPr/>
        </p:nvPicPr>
        <p:blipFill>
          <a:blip r:embed="rId2"/>
          <a:stretch>
            <a:fillRect/>
          </a:stretch>
        </p:blipFill>
        <p:spPr>
          <a:xfrm>
            <a:off x="914400" y="2145883"/>
            <a:ext cx="13424535" cy="8141117"/>
          </a:xfrm>
          <a:prstGeom prst="rect">
            <a:avLst/>
          </a:prstGeom>
        </p:spPr>
      </p:pic>
      <p:sp>
        <p:nvSpPr>
          <p:cNvPr id="2" name="Titel 1"/>
          <p:cNvSpPr>
            <a:spLocks noGrp="1"/>
          </p:cNvSpPr>
          <p:nvPr>
            <p:ph type="title"/>
          </p:nvPr>
        </p:nvSpPr>
        <p:spPr>
          <a:noFill/>
        </p:spPr>
        <p:txBody>
          <a:bodyPr/>
          <a:lstStyle/>
          <a:p>
            <a:r>
              <a:rPr lang="en-US" dirty="0"/>
              <a:t>The first IoT Protocol: HTCPCP (1998)</a:t>
            </a:r>
          </a:p>
        </p:txBody>
      </p:sp>
      <p:pic>
        <p:nvPicPr>
          <p:cNvPr id="5" name="Bild 4"/>
          <p:cNvPicPr>
            <a:picLocks noChangeAspect="1"/>
          </p:cNvPicPr>
          <p:nvPr/>
        </p:nvPicPr>
        <p:blipFill>
          <a:blip r:embed="rId3"/>
          <a:stretch>
            <a:fillRect/>
          </a:stretch>
        </p:blipFill>
        <p:spPr>
          <a:xfrm>
            <a:off x="7245022" y="7369969"/>
            <a:ext cx="10128580" cy="2917031"/>
          </a:xfrm>
          <a:prstGeom prst="rect">
            <a:avLst/>
          </a:prstGeom>
          <a:ln>
            <a:solidFill>
              <a:srgbClr val="0E3D4A"/>
            </a:solidFill>
          </a:ln>
        </p:spPr>
      </p:pic>
      <p:pic>
        <p:nvPicPr>
          <p:cNvPr id="6" name="Bild 5"/>
          <p:cNvPicPr>
            <a:picLocks noChangeAspect="1"/>
          </p:cNvPicPr>
          <p:nvPr/>
        </p:nvPicPr>
        <p:blipFill>
          <a:blip r:embed="rId4"/>
          <a:stretch>
            <a:fillRect/>
          </a:stretch>
        </p:blipFill>
        <p:spPr>
          <a:xfrm>
            <a:off x="2539083" y="4176126"/>
            <a:ext cx="14008225" cy="917917"/>
          </a:xfrm>
          <a:prstGeom prst="rect">
            <a:avLst/>
          </a:prstGeom>
          <a:ln>
            <a:solidFill>
              <a:srgbClr val="0E3D4A"/>
            </a:solidFill>
          </a:ln>
        </p:spPr>
      </p:pic>
      <p:pic>
        <p:nvPicPr>
          <p:cNvPr id="7" name="Bild 6"/>
          <p:cNvPicPr>
            <a:picLocks noChangeAspect="1"/>
          </p:cNvPicPr>
          <p:nvPr/>
        </p:nvPicPr>
        <p:blipFill>
          <a:blip r:embed="rId5"/>
          <a:stretch>
            <a:fillRect/>
          </a:stretch>
        </p:blipFill>
        <p:spPr>
          <a:xfrm>
            <a:off x="2539083" y="5094043"/>
            <a:ext cx="14010680" cy="642938"/>
          </a:xfrm>
          <a:prstGeom prst="rect">
            <a:avLst/>
          </a:prstGeom>
          <a:ln>
            <a:solidFill>
              <a:srgbClr val="0E3D4A"/>
            </a:solidFill>
          </a:ln>
        </p:spPr>
      </p:pic>
      <p:sp>
        <p:nvSpPr>
          <p:cNvPr id="8" name="Oval 12">
            <a:hlinkClick r:id="rId6"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80421089"/>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style.rotation</p:attrName>
                                        </p:attrNameLst>
                                      </p:cBhvr>
                                      <p:tavLst>
                                        <p:tav tm="0">
                                          <p:val>
                                            <p:fltVal val="90"/>
                                          </p:val>
                                        </p:tav>
                                        <p:tav tm="100000">
                                          <p:val>
                                            <p:fltVal val="0"/>
                                          </p:val>
                                        </p:tav>
                                      </p:tavLst>
                                    </p:anim>
                                    <p:animEffect transition="in" filter="fade">
                                      <p:cBhvr>
                                        <p:cTn id="15" dur="1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80">
                                          <p:stCondLst>
                                            <p:cond delay="0"/>
                                          </p:stCondLst>
                                        </p:cTn>
                                        <p:tgtEl>
                                          <p:spTgt spid="6"/>
                                        </p:tgtEl>
                                      </p:cBhvr>
                                    </p:animEffect>
                                    <p:anim calcmode="lin" valueType="num">
                                      <p:cBhvr>
                                        <p:cTn id="21"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6" dur="26">
                                          <p:stCondLst>
                                            <p:cond delay="650"/>
                                          </p:stCondLst>
                                        </p:cTn>
                                        <p:tgtEl>
                                          <p:spTgt spid="6"/>
                                        </p:tgtEl>
                                      </p:cBhvr>
                                      <p:to x="100000" y="60000"/>
                                    </p:animScale>
                                    <p:animScale>
                                      <p:cBhvr>
                                        <p:cTn id="27" dur="166" decel="50000">
                                          <p:stCondLst>
                                            <p:cond delay="676"/>
                                          </p:stCondLst>
                                        </p:cTn>
                                        <p:tgtEl>
                                          <p:spTgt spid="6"/>
                                        </p:tgtEl>
                                      </p:cBhvr>
                                      <p:to x="100000" y="100000"/>
                                    </p:animScale>
                                    <p:animScale>
                                      <p:cBhvr>
                                        <p:cTn id="28" dur="26">
                                          <p:stCondLst>
                                            <p:cond delay="1312"/>
                                          </p:stCondLst>
                                        </p:cTn>
                                        <p:tgtEl>
                                          <p:spTgt spid="6"/>
                                        </p:tgtEl>
                                      </p:cBhvr>
                                      <p:to x="100000" y="80000"/>
                                    </p:animScale>
                                    <p:animScale>
                                      <p:cBhvr>
                                        <p:cTn id="29" dur="166" decel="50000">
                                          <p:stCondLst>
                                            <p:cond delay="1338"/>
                                          </p:stCondLst>
                                        </p:cTn>
                                        <p:tgtEl>
                                          <p:spTgt spid="6"/>
                                        </p:tgtEl>
                                      </p:cBhvr>
                                      <p:to x="100000" y="100000"/>
                                    </p:animScale>
                                    <p:animScale>
                                      <p:cBhvr>
                                        <p:cTn id="30" dur="26">
                                          <p:stCondLst>
                                            <p:cond delay="1642"/>
                                          </p:stCondLst>
                                        </p:cTn>
                                        <p:tgtEl>
                                          <p:spTgt spid="6"/>
                                        </p:tgtEl>
                                      </p:cBhvr>
                                      <p:to x="100000" y="90000"/>
                                    </p:animScale>
                                    <p:animScale>
                                      <p:cBhvr>
                                        <p:cTn id="31" dur="166" decel="50000">
                                          <p:stCondLst>
                                            <p:cond delay="1668"/>
                                          </p:stCondLst>
                                        </p:cTn>
                                        <p:tgtEl>
                                          <p:spTgt spid="6"/>
                                        </p:tgtEl>
                                      </p:cBhvr>
                                      <p:to x="100000" y="100000"/>
                                    </p:animScale>
                                    <p:animScale>
                                      <p:cBhvr>
                                        <p:cTn id="32" dur="26">
                                          <p:stCondLst>
                                            <p:cond delay="1808"/>
                                          </p:stCondLst>
                                        </p:cTn>
                                        <p:tgtEl>
                                          <p:spTgt spid="6"/>
                                        </p:tgtEl>
                                      </p:cBhvr>
                                      <p:to x="100000" y="95000"/>
                                    </p:animScale>
                                    <p:animScale>
                                      <p:cBhvr>
                                        <p:cTn id="33" dur="166" decel="50000">
                                          <p:stCondLst>
                                            <p:cond delay="1834"/>
                                          </p:stCondLst>
                                        </p:cTn>
                                        <p:tgtEl>
                                          <p:spTgt spid="6"/>
                                        </p:tgtEl>
                                      </p:cBhvr>
                                      <p:to x="100000" y="100000"/>
                                    </p:animScale>
                                  </p:childTnLst>
                                </p:cTn>
                              </p:par>
                            </p:childTnLst>
                          </p:cTn>
                        </p:par>
                      </p:childTnLst>
                    </p:cTn>
                  </p:par>
                  <p:par>
                    <p:cTn id="34" fill="hold">
                      <p:stCondLst>
                        <p:cond delay="indefinite"/>
                      </p:stCondLst>
                      <p:childTnLst>
                        <p:par>
                          <p:cTn id="35" fill="hold">
                            <p:stCondLst>
                              <p:cond delay="0"/>
                            </p:stCondLst>
                            <p:childTnLst>
                              <p:par>
                                <p:cTn id="36" presetID="25" presetClass="entr" presetSubtype="0"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41" dur="1000" fill="hold"/>
                                        <p:tgtEl>
                                          <p:spTgt spid="7"/>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ctrTitle"/>
          </p:nvPr>
        </p:nvSpPr>
        <p:spPr>
          <a:xfrm>
            <a:off x="1371992" y="2172353"/>
            <a:ext cx="15544800" cy="1599547"/>
          </a:xfrm>
        </p:spPr>
        <p:txBody>
          <a:bodyPr/>
          <a:lstStyle/>
          <a:p>
            <a:r>
              <a:rPr lang="en-US" sz="9600" b="1" dirty="0"/>
              <a:t>What if</a:t>
            </a:r>
          </a:p>
        </p:txBody>
      </p:sp>
      <p:sp>
        <p:nvSpPr>
          <p:cNvPr id="8" name="Untertitel 7"/>
          <p:cNvSpPr>
            <a:spLocks noGrp="1"/>
          </p:cNvSpPr>
          <p:nvPr>
            <p:ph type="subTitle" idx="1"/>
          </p:nvPr>
        </p:nvSpPr>
        <p:spPr>
          <a:xfrm>
            <a:off x="2743592" y="4076700"/>
            <a:ext cx="12801600" cy="3357836"/>
          </a:xfrm>
        </p:spPr>
        <p:txBody>
          <a:bodyPr>
            <a:noAutofit/>
          </a:bodyPr>
          <a:lstStyle/>
          <a:p>
            <a:r>
              <a:rPr lang="en-US" sz="4400" dirty="0"/>
              <a:t>Apple or Amazon would have told openly about their steps to become OTTs</a:t>
            </a:r>
          </a:p>
          <a:p>
            <a:endParaRPr lang="en-US" sz="4400" dirty="0"/>
          </a:p>
          <a:p>
            <a:r>
              <a:rPr lang="en-US" sz="4400" dirty="0"/>
              <a:t>Would anybody have had the power to prevent it?</a:t>
            </a:r>
          </a:p>
          <a:p>
            <a:endParaRPr lang="en-US" sz="4400" dirty="0"/>
          </a:p>
          <a:p>
            <a:r>
              <a:rPr lang="en-US" sz="4400" b="1" dirty="0"/>
              <a:t>We accompany you – into the great wide open</a:t>
            </a:r>
          </a:p>
          <a:p>
            <a:r>
              <a:rPr lang="en-US" sz="2800" b="1" cap="small" dirty="0"/>
              <a:t>`cause we know</a:t>
            </a:r>
          </a:p>
        </p:txBody>
      </p:sp>
      <p:sp>
        <p:nvSpPr>
          <p:cNvPr id="4" name="Rectangle 3">
            <a:hlinkClick r:id="rId2" action="ppaction://hlinksldjump"/>
          </p:cNvPr>
          <p:cNvSpPr/>
          <p:nvPr/>
        </p:nvSpPr>
        <p:spPr>
          <a:xfrm>
            <a:off x="0" y="0"/>
            <a:ext cx="18312812" cy="1047750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792859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a:t>Wenn</a:t>
            </a:r>
            <a:r>
              <a:rPr lang="en-US" dirty="0"/>
              <a:t> man </a:t>
            </a:r>
            <a:r>
              <a:rPr lang="en-US" dirty="0" err="1"/>
              <a:t>im</a:t>
            </a:r>
            <a:r>
              <a:rPr lang="en-US" dirty="0"/>
              <a:t> </a:t>
            </a:r>
            <a:r>
              <a:rPr lang="en-US" dirty="0" err="1"/>
              <a:t>Unternehmen</a:t>
            </a:r>
            <a:r>
              <a:rPr lang="en-US" dirty="0"/>
              <a:t> </a:t>
            </a:r>
            <a:r>
              <a:rPr lang="en-US" dirty="0" err="1"/>
              <a:t>alles</a:t>
            </a:r>
            <a:r>
              <a:rPr lang="en-US" dirty="0"/>
              <a:t> </a:t>
            </a:r>
            <a:r>
              <a:rPr lang="en-US" dirty="0" err="1"/>
              <a:t>richtig</a:t>
            </a:r>
            <a:r>
              <a:rPr lang="en-US" dirty="0"/>
              <a:t> </a:t>
            </a:r>
            <a:r>
              <a:rPr lang="en-US" dirty="0" err="1"/>
              <a:t>macht</a:t>
            </a:r>
            <a:r>
              <a:rPr lang="en-US" dirty="0"/>
              <a:t>,</a:t>
            </a:r>
            <a:br>
              <a:rPr lang="en-US" dirty="0"/>
            </a:br>
            <a:r>
              <a:rPr lang="en-US" dirty="0" err="1"/>
              <a:t>erlebt</a:t>
            </a:r>
            <a:r>
              <a:rPr lang="en-US" dirty="0"/>
              <a:t> man 5 </a:t>
            </a:r>
            <a:r>
              <a:rPr lang="en-US" dirty="0" err="1"/>
              <a:t>Krisen</a:t>
            </a:r>
            <a:r>
              <a:rPr lang="en-US" dirty="0"/>
              <a:t> – </a:t>
            </a:r>
            <a:r>
              <a:rPr lang="en-US" dirty="0" err="1"/>
              <a:t>systemisch</a:t>
            </a:r>
            <a:r>
              <a:rPr lang="en-US" dirty="0"/>
              <a:t>. </a:t>
            </a:r>
          </a:p>
        </p:txBody>
      </p:sp>
      <p:sp>
        <p:nvSpPr>
          <p:cNvPr id="4" name="Textfeld 3"/>
          <p:cNvSpPr txBox="1"/>
          <p:nvPr/>
        </p:nvSpPr>
        <p:spPr>
          <a:xfrm>
            <a:off x="4502033" y="1889537"/>
            <a:ext cx="13653059" cy="507831"/>
          </a:xfrm>
          <a:prstGeom prst="rect">
            <a:avLst/>
          </a:prstGeom>
          <a:noFill/>
        </p:spPr>
        <p:txBody>
          <a:bodyPr wrap="square" rtlCol="0">
            <a:spAutoFit/>
          </a:bodyPr>
          <a:lstStyle/>
          <a:p>
            <a:pPr defTabSz="685800"/>
            <a:r>
              <a:rPr lang="de-DE" cap="all" dirty="0">
                <a:solidFill>
                  <a:srgbClr val="000000"/>
                </a:solidFill>
              </a:rPr>
              <a:t>Positionierung der Angebote IN DER Unternehmensentwicklungsphase</a:t>
            </a:r>
          </a:p>
        </p:txBody>
      </p:sp>
      <p:sp>
        <p:nvSpPr>
          <p:cNvPr id="9" name="Richtungspfeil 8"/>
          <p:cNvSpPr/>
          <p:nvPr/>
        </p:nvSpPr>
        <p:spPr>
          <a:xfrm flipH="1">
            <a:off x="2675297" y="2222118"/>
            <a:ext cx="1893861" cy="6877065"/>
          </a:xfrm>
          <a:prstGeom prst="homePlat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a:solidFill>
                <a:srgbClr val="FFFFFF"/>
              </a:solidFill>
            </a:endParaRPr>
          </a:p>
        </p:txBody>
      </p:sp>
      <p:sp>
        <p:nvSpPr>
          <p:cNvPr id="10" name="Abgerundetes Rechteck 9"/>
          <p:cNvSpPr/>
          <p:nvPr/>
        </p:nvSpPr>
        <p:spPr>
          <a:xfrm>
            <a:off x="914656" y="4138249"/>
            <a:ext cx="2342144" cy="304481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de-DE">
              <a:solidFill>
                <a:srgbClr val="000000"/>
              </a:solidFill>
            </a:endParaRPr>
          </a:p>
        </p:txBody>
      </p:sp>
      <p:sp>
        <p:nvSpPr>
          <p:cNvPr id="78" name="Rechteck 77"/>
          <p:cNvSpPr/>
          <p:nvPr/>
        </p:nvSpPr>
        <p:spPr>
          <a:xfrm>
            <a:off x="3873608" y="2379608"/>
            <a:ext cx="9300738" cy="660145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a:solidFill>
                <a:srgbClr val="000000"/>
              </a:solidFill>
            </a:endParaRPr>
          </a:p>
        </p:txBody>
      </p:sp>
      <p:pic>
        <p:nvPicPr>
          <p:cNvPr id="71" name="Bild 70"/>
          <p:cNvPicPr>
            <a:picLocks noChangeAspect="1"/>
          </p:cNvPicPr>
          <p:nvPr/>
        </p:nvPicPr>
        <p:blipFill>
          <a:blip r:embed="rId2">
            <a:alphaModFix amt="21000"/>
          </a:blip>
          <a:stretch>
            <a:fillRect/>
          </a:stretch>
        </p:blipFill>
        <p:spPr>
          <a:xfrm>
            <a:off x="3873610" y="5373830"/>
            <a:ext cx="8280980" cy="2122001"/>
          </a:xfrm>
          <a:prstGeom prst="rect">
            <a:avLst/>
          </a:prstGeom>
        </p:spPr>
      </p:pic>
      <p:grpSp>
        <p:nvGrpSpPr>
          <p:cNvPr id="55" name="Gruppierung 54"/>
          <p:cNvGrpSpPr/>
          <p:nvPr/>
        </p:nvGrpSpPr>
        <p:grpSpPr>
          <a:xfrm>
            <a:off x="4137170" y="6269433"/>
            <a:ext cx="6303641" cy="1279461"/>
            <a:chOff x="2722875" y="4618184"/>
            <a:chExt cx="5349534" cy="1037028"/>
          </a:xfrm>
        </p:grpSpPr>
        <p:sp>
          <p:nvSpPr>
            <p:cNvPr id="56" name="Freihandform 55"/>
            <p:cNvSpPr/>
            <p:nvPr/>
          </p:nvSpPr>
          <p:spPr>
            <a:xfrm>
              <a:off x="2722875" y="4762834"/>
              <a:ext cx="2674767" cy="769752"/>
            </a:xfrm>
            <a:custGeom>
              <a:avLst/>
              <a:gdLst>
                <a:gd name="connsiteX0" fmla="*/ 0 w 3463728"/>
                <a:gd name="connsiteY0" fmla="*/ 1347183 h 1347183"/>
                <a:gd name="connsiteX1" fmla="*/ 1010254 w 3463728"/>
                <a:gd name="connsiteY1" fmla="*/ 789113 h 1347183"/>
                <a:gd name="connsiteX2" fmla="*/ 1664514 w 3463728"/>
                <a:gd name="connsiteY2" fmla="*/ 119 h 1347183"/>
                <a:gd name="connsiteX3" fmla="*/ 2414988 w 3463728"/>
                <a:gd name="connsiteY3" fmla="*/ 846845 h 1347183"/>
                <a:gd name="connsiteX4" fmla="*/ 3463728 w 3463728"/>
                <a:gd name="connsiteY4" fmla="*/ 1327939 h 1347183"/>
                <a:gd name="connsiteX0" fmla="*/ 0 w 3463728"/>
                <a:gd name="connsiteY0" fmla="*/ 1348197 h 1348197"/>
                <a:gd name="connsiteX1" fmla="*/ 731232 w 3463728"/>
                <a:gd name="connsiteY1" fmla="*/ 1040296 h 1348197"/>
                <a:gd name="connsiteX2" fmla="*/ 1664514 w 3463728"/>
                <a:gd name="connsiteY2" fmla="*/ 1133 h 1348197"/>
                <a:gd name="connsiteX3" fmla="*/ 2414988 w 3463728"/>
                <a:gd name="connsiteY3" fmla="*/ 847859 h 1348197"/>
                <a:gd name="connsiteX4" fmla="*/ 3463728 w 3463728"/>
                <a:gd name="connsiteY4" fmla="*/ 1328953 h 1348197"/>
                <a:gd name="connsiteX0" fmla="*/ 0 w 3463728"/>
                <a:gd name="connsiteY0" fmla="*/ 1348197 h 1348197"/>
                <a:gd name="connsiteX1" fmla="*/ 731232 w 3463728"/>
                <a:gd name="connsiteY1" fmla="*/ 1040296 h 1348197"/>
                <a:gd name="connsiteX2" fmla="*/ 1664514 w 3463728"/>
                <a:gd name="connsiteY2" fmla="*/ 1133 h 1348197"/>
                <a:gd name="connsiteX3" fmla="*/ 2414988 w 3463728"/>
                <a:gd name="connsiteY3" fmla="*/ 847859 h 1348197"/>
                <a:gd name="connsiteX4" fmla="*/ 3463728 w 3463728"/>
                <a:gd name="connsiteY4" fmla="*/ 1328953 h 1348197"/>
                <a:gd name="connsiteX0" fmla="*/ 0 w 3463728"/>
                <a:gd name="connsiteY0" fmla="*/ 1348197 h 1348197"/>
                <a:gd name="connsiteX1" fmla="*/ 731232 w 3463728"/>
                <a:gd name="connsiteY1" fmla="*/ 1040296 h 1348197"/>
                <a:gd name="connsiteX2" fmla="*/ 1664514 w 3463728"/>
                <a:gd name="connsiteY2" fmla="*/ 1133 h 1348197"/>
                <a:gd name="connsiteX3" fmla="*/ 2414988 w 3463728"/>
                <a:gd name="connsiteY3" fmla="*/ 847859 h 1348197"/>
                <a:gd name="connsiteX4" fmla="*/ 3463728 w 3463728"/>
                <a:gd name="connsiteY4" fmla="*/ 1328953 h 1348197"/>
                <a:gd name="connsiteX0" fmla="*/ 0 w 3463728"/>
                <a:gd name="connsiteY0" fmla="*/ 1347067 h 1347067"/>
                <a:gd name="connsiteX1" fmla="*/ 731232 w 3463728"/>
                <a:gd name="connsiteY1" fmla="*/ 1039166 h 1347067"/>
                <a:gd name="connsiteX2" fmla="*/ 1664514 w 3463728"/>
                <a:gd name="connsiteY2" fmla="*/ 3 h 1347067"/>
                <a:gd name="connsiteX3" fmla="*/ 2761361 w 3463728"/>
                <a:gd name="connsiteY3" fmla="*/ 1029545 h 1347067"/>
                <a:gd name="connsiteX4" fmla="*/ 3463728 w 3463728"/>
                <a:gd name="connsiteY4" fmla="*/ 1327823 h 1347067"/>
                <a:gd name="connsiteX0" fmla="*/ 0 w 3463728"/>
                <a:gd name="connsiteY0" fmla="*/ 1347067 h 1347067"/>
                <a:gd name="connsiteX1" fmla="*/ 731232 w 3463728"/>
                <a:gd name="connsiteY1" fmla="*/ 1039166 h 1347067"/>
                <a:gd name="connsiteX2" fmla="*/ 1664514 w 3463728"/>
                <a:gd name="connsiteY2" fmla="*/ 3 h 1347067"/>
                <a:gd name="connsiteX3" fmla="*/ 2761361 w 3463728"/>
                <a:gd name="connsiteY3" fmla="*/ 1029545 h 1347067"/>
                <a:gd name="connsiteX4" fmla="*/ 3463728 w 3463728"/>
                <a:gd name="connsiteY4" fmla="*/ 1327823 h 1347067"/>
                <a:gd name="connsiteX0" fmla="*/ 0 w 3463728"/>
                <a:gd name="connsiteY0" fmla="*/ 1347147 h 1347147"/>
                <a:gd name="connsiteX1" fmla="*/ 731232 w 3463728"/>
                <a:gd name="connsiteY1" fmla="*/ 1039246 h 1347147"/>
                <a:gd name="connsiteX2" fmla="*/ 1664514 w 3463728"/>
                <a:gd name="connsiteY2" fmla="*/ 83 h 1347147"/>
                <a:gd name="connsiteX3" fmla="*/ 2722875 w 3463728"/>
                <a:gd name="connsiteY3" fmla="*/ 1096978 h 1347147"/>
                <a:gd name="connsiteX4" fmla="*/ 3463728 w 3463728"/>
                <a:gd name="connsiteY4" fmla="*/ 1327903 h 1347147"/>
                <a:gd name="connsiteX0" fmla="*/ 0 w 3463728"/>
                <a:gd name="connsiteY0" fmla="*/ 1347147 h 1347147"/>
                <a:gd name="connsiteX1" fmla="*/ 731232 w 3463728"/>
                <a:gd name="connsiteY1" fmla="*/ 1039246 h 1347147"/>
                <a:gd name="connsiteX2" fmla="*/ 1664514 w 3463728"/>
                <a:gd name="connsiteY2" fmla="*/ 83 h 1347147"/>
                <a:gd name="connsiteX3" fmla="*/ 2722875 w 3463728"/>
                <a:gd name="connsiteY3" fmla="*/ 1096978 h 1347147"/>
                <a:gd name="connsiteX4" fmla="*/ 3463728 w 3463728"/>
                <a:gd name="connsiteY4" fmla="*/ 1327903 h 1347147"/>
                <a:gd name="connsiteX0" fmla="*/ 0 w 3463728"/>
                <a:gd name="connsiteY0" fmla="*/ 1347147 h 1347147"/>
                <a:gd name="connsiteX1" fmla="*/ 731232 w 3463728"/>
                <a:gd name="connsiteY1" fmla="*/ 1039246 h 1347147"/>
                <a:gd name="connsiteX2" fmla="*/ 1664514 w 3463728"/>
                <a:gd name="connsiteY2" fmla="*/ 83 h 1347147"/>
                <a:gd name="connsiteX3" fmla="*/ 2722875 w 3463728"/>
                <a:gd name="connsiteY3" fmla="*/ 1096978 h 1347147"/>
                <a:gd name="connsiteX4" fmla="*/ 3463728 w 3463728"/>
                <a:gd name="connsiteY4" fmla="*/ 1327903 h 1347147"/>
                <a:gd name="connsiteX0" fmla="*/ 0 w 3463728"/>
                <a:gd name="connsiteY0" fmla="*/ 1347064 h 1347064"/>
                <a:gd name="connsiteX1" fmla="*/ 731232 w 3463728"/>
                <a:gd name="connsiteY1" fmla="*/ 1039163 h 1347064"/>
                <a:gd name="connsiteX2" fmla="*/ 1664514 w 3463728"/>
                <a:gd name="connsiteY2" fmla="*/ 0 h 1347064"/>
                <a:gd name="connsiteX3" fmla="*/ 2722875 w 3463728"/>
                <a:gd name="connsiteY3" fmla="*/ 1096895 h 1347064"/>
                <a:gd name="connsiteX4" fmla="*/ 3463728 w 3463728"/>
                <a:gd name="connsiteY4" fmla="*/ 1327820 h 1347064"/>
                <a:gd name="connsiteX0" fmla="*/ 0 w 3463728"/>
                <a:gd name="connsiteY0" fmla="*/ 1347064 h 1347064"/>
                <a:gd name="connsiteX1" fmla="*/ 731232 w 3463728"/>
                <a:gd name="connsiteY1" fmla="*/ 1039163 h 1347064"/>
                <a:gd name="connsiteX2" fmla="*/ 1664514 w 3463728"/>
                <a:gd name="connsiteY2" fmla="*/ 0 h 1347064"/>
                <a:gd name="connsiteX3" fmla="*/ 2722875 w 3463728"/>
                <a:gd name="connsiteY3" fmla="*/ 1096895 h 1347064"/>
                <a:gd name="connsiteX4" fmla="*/ 3463728 w 3463728"/>
                <a:gd name="connsiteY4" fmla="*/ 1327820 h 1347064"/>
                <a:gd name="connsiteX0" fmla="*/ 0 w 3463728"/>
                <a:gd name="connsiteY0" fmla="*/ 1347064 h 1347064"/>
                <a:gd name="connsiteX1" fmla="*/ 731232 w 3463728"/>
                <a:gd name="connsiteY1" fmla="*/ 1039163 h 1347064"/>
                <a:gd name="connsiteX2" fmla="*/ 1664514 w 3463728"/>
                <a:gd name="connsiteY2" fmla="*/ 0 h 1347064"/>
                <a:gd name="connsiteX3" fmla="*/ 2722875 w 3463728"/>
                <a:gd name="connsiteY3" fmla="*/ 1096895 h 1347064"/>
                <a:gd name="connsiteX4" fmla="*/ 3463728 w 3463728"/>
                <a:gd name="connsiteY4" fmla="*/ 1327820 h 1347064"/>
                <a:gd name="connsiteX0" fmla="*/ 0 w 3463728"/>
                <a:gd name="connsiteY0" fmla="*/ 1347064 h 1347064"/>
                <a:gd name="connsiteX1" fmla="*/ 731232 w 3463728"/>
                <a:gd name="connsiteY1" fmla="*/ 1039163 h 1347064"/>
                <a:gd name="connsiteX2" fmla="*/ 1664514 w 3463728"/>
                <a:gd name="connsiteY2" fmla="*/ 0 h 1347064"/>
                <a:gd name="connsiteX3" fmla="*/ 2722875 w 3463728"/>
                <a:gd name="connsiteY3" fmla="*/ 1096895 h 1347064"/>
                <a:gd name="connsiteX4" fmla="*/ 3463728 w 3463728"/>
                <a:gd name="connsiteY4" fmla="*/ 1327820 h 1347064"/>
                <a:gd name="connsiteX0" fmla="*/ 0 w 3463728"/>
                <a:gd name="connsiteY0" fmla="*/ 1347064 h 1347064"/>
                <a:gd name="connsiteX1" fmla="*/ 731232 w 3463728"/>
                <a:gd name="connsiteY1" fmla="*/ 1039163 h 1347064"/>
                <a:gd name="connsiteX2" fmla="*/ 1664514 w 3463728"/>
                <a:gd name="connsiteY2" fmla="*/ 0 h 1347064"/>
                <a:gd name="connsiteX3" fmla="*/ 2722875 w 3463728"/>
                <a:gd name="connsiteY3" fmla="*/ 1096895 h 1347064"/>
                <a:gd name="connsiteX4" fmla="*/ 3463728 w 3463728"/>
                <a:gd name="connsiteY4" fmla="*/ 1327820 h 1347064"/>
                <a:gd name="connsiteX0" fmla="*/ 0 w 3463728"/>
                <a:gd name="connsiteY0" fmla="*/ 1347064 h 1393225"/>
                <a:gd name="connsiteX1" fmla="*/ 731232 w 3463728"/>
                <a:gd name="connsiteY1" fmla="*/ 1039163 h 1393225"/>
                <a:gd name="connsiteX2" fmla="*/ 1664514 w 3463728"/>
                <a:gd name="connsiteY2" fmla="*/ 0 h 1393225"/>
                <a:gd name="connsiteX3" fmla="*/ 1741486 w 3463728"/>
                <a:gd name="connsiteY3" fmla="*/ 1347064 h 1393225"/>
                <a:gd name="connsiteX4" fmla="*/ 3463728 w 3463728"/>
                <a:gd name="connsiteY4" fmla="*/ 1327820 h 1393225"/>
                <a:gd name="connsiteX0" fmla="*/ 0 w 3463728"/>
                <a:gd name="connsiteY0" fmla="*/ 1347064 h 1393225"/>
                <a:gd name="connsiteX1" fmla="*/ 731232 w 3463728"/>
                <a:gd name="connsiteY1" fmla="*/ 1039163 h 1393225"/>
                <a:gd name="connsiteX2" fmla="*/ 1664514 w 3463728"/>
                <a:gd name="connsiteY2" fmla="*/ 0 h 1393225"/>
                <a:gd name="connsiteX3" fmla="*/ 1741486 w 3463728"/>
                <a:gd name="connsiteY3" fmla="*/ 1347064 h 1393225"/>
                <a:gd name="connsiteX4" fmla="*/ 3463728 w 3463728"/>
                <a:gd name="connsiteY4" fmla="*/ 1327820 h 1393225"/>
                <a:gd name="connsiteX0" fmla="*/ 0 w 3463728"/>
                <a:gd name="connsiteY0" fmla="*/ 1347064 h 1424794"/>
                <a:gd name="connsiteX1" fmla="*/ 731232 w 3463728"/>
                <a:gd name="connsiteY1" fmla="*/ 1039163 h 1424794"/>
                <a:gd name="connsiteX2" fmla="*/ 1664514 w 3463728"/>
                <a:gd name="connsiteY2" fmla="*/ 0 h 1424794"/>
                <a:gd name="connsiteX3" fmla="*/ 1664514 w 3463728"/>
                <a:gd name="connsiteY3" fmla="*/ 1385551 h 1424794"/>
                <a:gd name="connsiteX4" fmla="*/ 3463728 w 3463728"/>
                <a:gd name="connsiteY4" fmla="*/ 1327820 h 1424794"/>
                <a:gd name="connsiteX0" fmla="*/ 0 w 3463728"/>
                <a:gd name="connsiteY0" fmla="*/ 1347064 h 1386453"/>
                <a:gd name="connsiteX1" fmla="*/ 731232 w 3463728"/>
                <a:gd name="connsiteY1" fmla="*/ 1039163 h 1386453"/>
                <a:gd name="connsiteX2" fmla="*/ 1664514 w 3463728"/>
                <a:gd name="connsiteY2" fmla="*/ 0 h 1386453"/>
                <a:gd name="connsiteX3" fmla="*/ 1664514 w 3463728"/>
                <a:gd name="connsiteY3" fmla="*/ 1385551 h 1386453"/>
                <a:gd name="connsiteX4" fmla="*/ 3463728 w 3463728"/>
                <a:gd name="connsiteY4" fmla="*/ 1327820 h 1386453"/>
                <a:gd name="connsiteX0" fmla="*/ 0 w 1666337"/>
                <a:gd name="connsiteY0" fmla="*/ 1347064 h 1616476"/>
                <a:gd name="connsiteX1" fmla="*/ 731232 w 1666337"/>
                <a:gd name="connsiteY1" fmla="*/ 1039163 h 1616476"/>
                <a:gd name="connsiteX2" fmla="*/ 1664514 w 1666337"/>
                <a:gd name="connsiteY2" fmla="*/ 0 h 1616476"/>
                <a:gd name="connsiteX3" fmla="*/ 1664514 w 1666337"/>
                <a:gd name="connsiteY3" fmla="*/ 1385551 h 1616476"/>
                <a:gd name="connsiteX4" fmla="*/ 442588 w 1666337"/>
                <a:gd name="connsiteY4" fmla="*/ 1616476 h 1616476"/>
                <a:gd name="connsiteX0" fmla="*/ 0 w 1666337"/>
                <a:gd name="connsiteY0" fmla="*/ 1347064 h 1616608"/>
                <a:gd name="connsiteX1" fmla="*/ 731232 w 1666337"/>
                <a:gd name="connsiteY1" fmla="*/ 1039163 h 1616608"/>
                <a:gd name="connsiteX2" fmla="*/ 1664514 w 1666337"/>
                <a:gd name="connsiteY2" fmla="*/ 0 h 1616608"/>
                <a:gd name="connsiteX3" fmla="*/ 1664514 w 1666337"/>
                <a:gd name="connsiteY3" fmla="*/ 1385551 h 1616608"/>
                <a:gd name="connsiteX4" fmla="*/ 442588 w 1666337"/>
                <a:gd name="connsiteY4" fmla="*/ 1616476 h 1616608"/>
                <a:gd name="connsiteX0" fmla="*/ 0 w 1666337"/>
                <a:gd name="connsiteY0" fmla="*/ 1347064 h 1385551"/>
                <a:gd name="connsiteX1" fmla="*/ 731232 w 1666337"/>
                <a:gd name="connsiteY1" fmla="*/ 1039163 h 1385551"/>
                <a:gd name="connsiteX2" fmla="*/ 1664514 w 1666337"/>
                <a:gd name="connsiteY2" fmla="*/ 0 h 1385551"/>
                <a:gd name="connsiteX3" fmla="*/ 1664514 w 1666337"/>
                <a:gd name="connsiteY3" fmla="*/ 1385551 h 1385551"/>
                <a:gd name="connsiteX4" fmla="*/ 19243 w 1666337"/>
                <a:gd name="connsiteY4" fmla="*/ 1356685 h 1385551"/>
                <a:gd name="connsiteX0" fmla="*/ 0 w 1666337"/>
                <a:gd name="connsiteY0" fmla="*/ 1347064 h 1645341"/>
                <a:gd name="connsiteX1" fmla="*/ 731232 w 1666337"/>
                <a:gd name="connsiteY1" fmla="*/ 1039163 h 1645341"/>
                <a:gd name="connsiteX2" fmla="*/ 1664514 w 1666337"/>
                <a:gd name="connsiteY2" fmla="*/ 0 h 1645341"/>
                <a:gd name="connsiteX3" fmla="*/ 1664514 w 1666337"/>
                <a:gd name="connsiteY3" fmla="*/ 1385551 h 1645341"/>
                <a:gd name="connsiteX4" fmla="*/ 1221926 w 1666337"/>
                <a:gd name="connsiteY4" fmla="*/ 1645341 h 1645341"/>
                <a:gd name="connsiteX0" fmla="*/ 0 w 1666337"/>
                <a:gd name="connsiteY0" fmla="*/ 1347064 h 1385551"/>
                <a:gd name="connsiteX1" fmla="*/ 731232 w 1666337"/>
                <a:gd name="connsiteY1" fmla="*/ 1039163 h 1385551"/>
                <a:gd name="connsiteX2" fmla="*/ 1664514 w 1666337"/>
                <a:gd name="connsiteY2" fmla="*/ 0 h 1385551"/>
                <a:gd name="connsiteX3" fmla="*/ 1664514 w 1666337"/>
                <a:gd name="connsiteY3" fmla="*/ 1385551 h 1385551"/>
                <a:gd name="connsiteX0" fmla="*/ 0 w 1666337"/>
                <a:gd name="connsiteY0" fmla="*/ 1347064 h 1385551"/>
                <a:gd name="connsiteX1" fmla="*/ 731232 w 1666337"/>
                <a:gd name="connsiteY1" fmla="*/ 1039163 h 1385551"/>
                <a:gd name="connsiteX2" fmla="*/ 1664514 w 1666337"/>
                <a:gd name="connsiteY2" fmla="*/ 0 h 1385551"/>
                <a:gd name="connsiteX3" fmla="*/ 1664514 w 1666337"/>
                <a:gd name="connsiteY3" fmla="*/ 1385551 h 1385551"/>
                <a:gd name="connsiteX4" fmla="*/ 0 w 1666337"/>
                <a:gd name="connsiteY4" fmla="*/ 1347064 h 1385551"/>
                <a:gd name="connsiteX0" fmla="*/ 0 w 1666337"/>
                <a:gd name="connsiteY0" fmla="*/ 1347064 h 1356685"/>
                <a:gd name="connsiteX1" fmla="*/ 731232 w 1666337"/>
                <a:gd name="connsiteY1" fmla="*/ 1039163 h 1356685"/>
                <a:gd name="connsiteX2" fmla="*/ 1664514 w 1666337"/>
                <a:gd name="connsiteY2" fmla="*/ 0 h 1356685"/>
                <a:gd name="connsiteX3" fmla="*/ 1664514 w 1666337"/>
                <a:gd name="connsiteY3" fmla="*/ 1356685 h 1356685"/>
                <a:gd name="connsiteX4" fmla="*/ 0 w 1666337"/>
                <a:gd name="connsiteY4" fmla="*/ 1347064 h 1356685"/>
                <a:gd name="connsiteX0" fmla="*/ 0 w 1666337"/>
                <a:gd name="connsiteY0" fmla="*/ 1347064 h 1347064"/>
                <a:gd name="connsiteX1" fmla="*/ 731232 w 1666337"/>
                <a:gd name="connsiteY1" fmla="*/ 1039163 h 1347064"/>
                <a:gd name="connsiteX2" fmla="*/ 1664514 w 1666337"/>
                <a:gd name="connsiteY2" fmla="*/ 0 h 1347064"/>
                <a:gd name="connsiteX3" fmla="*/ 1664514 w 1666337"/>
                <a:gd name="connsiteY3" fmla="*/ 1318197 h 1347064"/>
                <a:gd name="connsiteX4" fmla="*/ 0 w 1666337"/>
                <a:gd name="connsiteY4" fmla="*/ 1347064 h 1347064"/>
                <a:gd name="connsiteX0" fmla="*/ 0 w 1666337"/>
                <a:gd name="connsiteY0" fmla="*/ 1347064 h 1356685"/>
                <a:gd name="connsiteX1" fmla="*/ 731232 w 1666337"/>
                <a:gd name="connsiteY1" fmla="*/ 1039163 h 1356685"/>
                <a:gd name="connsiteX2" fmla="*/ 1664514 w 1666337"/>
                <a:gd name="connsiteY2" fmla="*/ 0 h 1356685"/>
                <a:gd name="connsiteX3" fmla="*/ 1664514 w 1666337"/>
                <a:gd name="connsiteY3" fmla="*/ 1356685 h 1356685"/>
                <a:gd name="connsiteX4" fmla="*/ 0 w 1666337"/>
                <a:gd name="connsiteY4" fmla="*/ 1347064 h 1356685"/>
                <a:gd name="connsiteX0" fmla="*/ 0 w 1666337"/>
                <a:gd name="connsiteY0" fmla="*/ 1347064 h 1347064"/>
                <a:gd name="connsiteX1" fmla="*/ 731232 w 1666337"/>
                <a:gd name="connsiteY1" fmla="*/ 1039163 h 1347064"/>
                <a:gd name="connsiteX2" fmla="*/ 1664514 w 1666337"/>
                <a:gd name="connsiteY2" fmla="*/ 0 h 1347064"/>
                <a:gd name="connsiteX3" fmla="*/ 1664514 w 1666337"/>
                <a:gd name="connsiteY3" fmla="*/ 1337441 h 1347064"/>
                <a:gd name="connsiteX4" fmla="*/ 0 w 1666337"/>
                <a:gd name="connsiteY4" fmla="*/ 1347064 h 1347064"/>
                <a:gd name="connsiteX0" fmla="*/ 0 w 1674136"/>
                <a:gd name="connsiteY0" fmla="*/ 1347064 h 1347064"/>
                <a:gd name="connsiteX1" fmla="*/ 731232 w 1674136"/>
                <a:gd name="connsiteY1" fmla="*/ 1039163 h 1347064"/>
                <a:gd name="connsiteX2" fmla="*/ 1664514 w 1674136"/>
                <a:gd name="connsiteY2" fmla="*/ 0 h 1347064"/>
                <a:gd name="connsiteX3" fmla="*/ 1674136 w 1674136"/>
                <a:gd name="connsiteY3" fmla="*/ 1337441 h 1347064"/>
                <a:gd name="connsiteX4" fmla="*/ 0 w 1674136"/>
                <a:gd name="connsiteY4" fmla="*/ 1347064 h 1347064"/>
                <a:gd name="connsiteX0" fmla="*/ 0 w 1666337"/>
                <a:gd name="connsiteY0" fmla="*/ 1347064 h 1356685"/>
                <a:gd name="connsiteX1" fmla="*/ 731232 w 1666337"/>
                <a:gd name="connsiteY1" fmla="*/ 1039163 h 1356685"/>
                <a:gd name="connsiteX2" fmla="*/ 1664514 w 1666337"/>
                <a:gd name="connsiteY2" fmla="*/ 0 h 1356685"/>
                <a:gd name="connsiteX3" fmla="*/ 1664515 w 1666337"/>
                <a:gd name="connsiteY3" fmla="*/ 1356685 h 1356685"/>
                <a:gd name="connsiteX4" fmla="*/ 0 w 1666337"/>
                <a:gd name="connsiteY4" fmla="*/ 1347064 h 1356685"/>
                <a:gd name="connsiteX0" fmla="*/ 0 w 1666337"/>
                <a:gd name="connsiteY0" fmla="*/ 1347064 h 1347064"/>
                <a:gd name="connsiteX1" fmla="*/ 731232 w 1666337"/>
                <a:gd name="connsiteY1" fmla="*/ 1039163 h 1347064"/>
                <a:gd name="connsiteX2" fmla="*/ 1664514 w 1666337"/>
                <a:gd name="connsiteY2" fmla="*/ 0 h 1347064"/>
                <a:gd name="connsiteX3" fmla="*/ 1664515 w 1666337"/>
                <a:gd name="connsiteY3" fmla="*/ 1260466 h 1347064"/>
                <a:gd name="connsiteX4" fmla="*/ 0 w 1666337"/>
                <a:gd name="connsiteY4" fmla="*/ 1347064 h 1347064"/>
                <a:gd name="connsiteX0" fmla="*/ 0 w 1666337"/>
                <a:gd name="connsiteY0" fmla="*/ 1347064 h 1356685"/>
                <a:gd name="connsiteX1" fmla="*/ 731232 w 1666337"/>
                <a:gd name="connsiteY1" fmla="*/ 1039163 h 1356685"/>
                <a:gd name="connsiteX2" fmla="*/ 1664514 w 1666337"/>
                <a:gd name="connsiteY2" fmla="*/ 0 h 1356685"/>
                <a:gd name="connsiteX3" fmla="*/ 1664515 w 1666337"/>
                <a:gd name="connsiteY3" fmla="*/ 1356685 h 1356685"/>
                <a:gd name="connsiteX4" fmla="*/ 0 w 1666337"/>
                <a:gd name="connsiteY4" fmla="*/ 1347064 h 1356685"/>
                <a:gd name="connsiteX0" fmla="*/ 0 w 1666337"/>
                <a:gd name="connsiteY0" fmla="*/ 1347064 h 1347064"/>
                <a:gd name="connsiteX1" fmla="*/ 731232 w 1666337"/>
                <a:gd name="connsiteY1" fmla="*/ 1039163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674207"/>
                <a:gd name="connsiteX1" fmla="*/ 731232 w 1666337"/>
                <a:gd name="connsiteY1" fmla="*/ 1039163 h 1674207"/>
                <a:gd name="connsiteX2" fmla="*/ 1664514 w 1666337"/>
                <a:gd name="connsiteY2" fmla="*/ 0 h 1674207"/>
                <a:gd name="connsiteX3" fmla="*/ 1664515 w 1666337"/>
                <a:gd name="connsiteY3" fmla="*/ 1674207 h 1674207"/>
                <a:gd name="connsiteX4" fmla="*/ 0 w 1666337"/>
                <a:gd name="connsiteY4" fmla="*/ 1347064 h 1674207"/>
                <a:gd name="connsiteX0" fmla="*/ 0 w 1674136"/>
                <a:gd name="connsiteY0" fmla="*/ 1347064 h 1356685"/>
                <a:gd name="connsiteX1" fmla="*/ 731232 w 1674136"/>
                <a:gd name="connsiteY1" fmla="*/ 1039163 h 1356685"/>
                <a:gd name="connsiteX2" fmla="*/ 1664514 w 1674136"/>
                <a:gd name="connsiteY2" fmla="*/ 0 h 1356685"/>
                <a:gd name="connsiteX3" fmla="*/ 1674136 w 1674136"/>
                <a:gd name="connsiteY3" fmla="*/ 1356685 h 1356685"/>
                <a:gd name="connsiteX4" fmla="*/ 0 w 1674136"/>
                <a:gd name="connsiteY4" fmla="*/ 1347064 h 1356685"/>
                <a:gd name="connsiteX0" fmla="*/ 0 w 1666337"/>
                <a:gd name="connsiteY0" fmla="*/ 1347064 h 1347064"/>
                <a:gd name="connsiteX1" fmla="*/ 731232 w 1666337"/>
                <a:gd name="connsiteY1" fmla="*/ 1039163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903967 w 1666337"/>
                <a:gd name="connsiteY1" fmla="*/ 872672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903967 w 1666337"/>
                <a:gd name="connsiteY1" fmla="*/ 872672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752824 w 1666337"/>
                <a:gd name="connsiteY1" fmla="*/ 971236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1010567 w 1666337"/>
                <a:gd name="connsiteY1" fmla="*/ 839814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1010567 w 1666337"/>
                <a:gd name="connsiteY1" fmla="*/ 839814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1010567 w 1666337"/>
                <a:gd name="connsiteY1" fmla="*/ 839814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758818 w 1666337"/>
                <a:gd name="connsiteY1" fmla="*/ 1020518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758818 w 1666337"/>
                <a:gd name="connsiteY1" fmla="*/ 1020518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812764 w 1666337"/>
                <a:gd name="connsiteY1" fmla="*/ 1053374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812764 w 1666337"/>
                <a:gd name="connsiteY1" fmla="*/ 1053374 h 1347064"/>
                <a:gd name="connsiteX2" fmla="*/ 1664514 w 1666337"/>
                <a:gd name="connsiteY2" fmla="*/ 0 h 1347064"/>
                <a:gd name="connsiteX3" fmla="*/ 1664515 w 1666337"/>
                <a:gd name="connsiteY3" fmla="*/ 1337441 h 1347064"/>
                <a:gd name="connsiteX4" fmla="*/ 0 w 1666337"/>
                <a:gd name="connsiteY4" fmla="*/ 1347064 h 134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6337" h="1347064">
                  <a:moveTo>
                    <a:pt x="0" y="1347064"/>
                  </a:moveTo>
                  <a:cubicBezTo>
                    <a:pt x="222095" y="1343856"/>
                    <a:pt x="352109" y="1287512"/>
                    <a:pt x="812764" y="1053374"/>
                  </a:cubicBezTo>
                  <a:cubicBezTo>
                    <a:pt x="1273419" y="819236"/>
                    <a:pt x="1139835" y="0"/>
                    <a:pt x="1664514" y="0"/>
                  </a:cubicBezTo>
                  <a:cubicBezTo>
                    <a:pt x="1669324" y="384876"/>
                    <a:pt x="1662911" y="1125760"/>
                    <a:pt x="1664515" y="1337441"/>
                  </a:cubicBezTo>
                  <a:lnTo>
                    <a:pt x="0" y="1347064"/>
                  </a:lnTo>
                  <a:close/>
                </a:path>
              </a:pathLst>
            </a:custGeom>
            <a:gradFill flip="none" rotWithShape="1">
              <a:gsLst>
                <a:gs pos="0">
                  <a:schemeClr val="accent1"/>
                </a:gs>
                <a:gs pos="100000">
                  <a:schemeClr val="accent2"/>
                </a:gs>
              </a:gsLst>
              <a:lin ang="0" scaled="1"/>
              <a:tileRect/>
            </a:gra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defTabSz="685800"/>
              <a:endParaRPr lang="de-DE">
                <a:solidFill>
                  <a:srgbClr val="000000"/>
                </a:solidFill>
              </a:endParaRPr>
            </a:p>
          </p:txBody>
        </p:sp>
        <p:sp>
          <p:nvSpPr>
            <p:cNvPr id="57" name="Freihandform 56"/>
            <p:cNvSpPr/>
            <p:nvPr/>
          </p:nvSpPr>
          <p:spPr>
            <a:xfrm flipH="1">
              <a:off x="5397642" y="4762834"/>
              <a:ext cx="2674767" cy="769752"/>
            </a:xfrm>
            <a:custGeom>
              <a:avLst/>
              <a:gdLst>
                <a:gd name="connsiteX0" fmla="*/ 0 w 3463728"/>
                <a:gd name="connsiteY0" fmla="*/ 1347183 h 1347183"/>
                <a:gd name="connsiteX1" fmla="*/ 1010254 w 3463728"/>
                <a:gd name="connsiteY1" fmla="*/ 789113 h 1347183"/>
                <a:gd name="connsiteX2" fmla="*/ 1664514 w 3463728"/>
                <a:gd name="connsiteY2" fmla="*/ 119 h 1347183"/>
                <a:gd name="connsiteX3" fmla="*/ 2414988 w 3463728"/>
                <a:gd name="connsiteY3" fmla="*/ 846845 h 1347183"/>
                <a:gd name="connsiteX4" fmla="*/ 3463728 w 3463728"/>
                <a:gd name="connsiteY4" fmla="*/ 1327939 h 1347183"/>
                <a:gd name="connsiteX0" fmla="*/ 0 w 3463728"/>
                <a:gd name="connsiteY0" fmla="*/ 1348197 h 1348197"/>
                <a:gd name="connsiteX1" fmla="*/ 731232 w 3463728"/>
                <a:gd name="connsiteY1" fmla="*/ 1040296 h 1348197"/>
                <a:gd name="connsiteX2" fmla="*/ 1664514 w 3463728"/>
                <a:gd name="connsiteY2" fmla="*/ 1133 h 1348197"/>
                <a:gd name="connsiteX3" fmla="*/ 2414988 w 3463728"/>
                <a:gd name="connsiteY3" fmla="*/ 847859 h 1348197"/>
                <a:gd name="connsiteX4" fmla="*/ 3463728 w 3463728"/>
                <a:gd name="connsiteY4" fmla="*/ 1328953 h 1348197"/>
                <a:gd name="connsiteX0" fmla="*/ 0 w 3463728"/>
                <a:gd name="connsiteY0" fmla="*/ 1348197 h 1348197"/>
                <a:gd name="connsiteX1" fmla="*/ 731232 w 3463728"/>
                <a:gd name="connsiteY1" fmla="*/ 1040296 h 1348197"/>
                <a:gd name="connsiteX2" fmla="*/ 1664514 w 3463728"/>
                <a:gd name="connsiteY2" fmla="*/ 1133 h 1348197"/>
                <a:gd name="connsiteX3" fmla="*/ 2414988 w 3463728"/>
                <a:gd name="connsiteY3" fmla="*/ 847859 h 1348197"/>
                <a:gd name="connsiteX4" fmla="*/ 3463728 w 3463728"/>
                <a:gd name="connsiteY4" fmla="*/ 1328953 h 1348197"/>
                <a:gd name="connsiteX0" fmla="*/ 0 w 3463728"/>
                <a:gd name="connsiteY0" fmla="*/ 1348197 h 1348197"/>
                <a:gd name="connsiteX1" fmla="*/ 731232 w 3463728"/>
                <a:gd name="connsiteY1" fmla="*/ 1040296 h 1348197"/>
                <a:gd name="connsiteX2" fmla="*/ 1664514 w 3463728"/>
                <a:gd name="connsiteY2" fmla="*/ 1133 h 1348197"/>
                <a:gd name="connsiteX3" fmla="*/ 2414988 w 3463728"/>
                <a:gd name="connsiteY3" fmla="*/ 847859 h 1348197"/>
                <a:gd name="connsiteX4" fmla="*/ 3463728 w 3463728"/>
                <a:gd name="connsiteY4" fmla="*/ 1328953 h 1348197"/>
                <a:gd name="connsiteX0" fmla="*/ 0 w 3463728"/>
                <a:gd name="connsiteY0" fmla="*/ 1347067 h 1347067"/>
                <a:gd name="connsiteX1" fmla="*/ 731232 w 3463728"/>
                <a:gd name="connsiteY1" fmla="*/ 1039166 h 1347067"/>
                <a:gd name="connsiteX2" fmla="*/ 1664514 w 3463728"/>
                <a:gd name="connsiteY2" fmla="*/ 3 h 1347067"/>
                <a:gd name="connsiteX3" fmla="*/ 2761361 w 3463728"/>
                <a:gd name="connsiteY3" fmla="*/ 1029545 h 1347067"/>
                <a:gd name="connsiteX4" fmla="*/ 3463728 w 3463728"/>
                <a:gd name="connsiteY4" fmla="*/ 1327823 h 1347067"/>
                <a:gd name="connsiteX0" fmla="*/ 0 w 3463728"/>
                <a:gd name="connsiteY0" fmla="*/ 1347067 h 1347067"/>
                <a:gd name="connsiteX1" fmla="*/ 731232 w 3463728"/>
                <a:gd name="connsiteY1" fmla="*/ 1039166 h 1347067"/>
                <a:gd name="connsiteX2" fmla="*/ 1664514 w 3463728"/>
                <a:gd name="connsiteY2" fmla="*/ 3 h 1347067"/>
                <a:gd name="connsiteX3" fmla="*/ 2761361 w 3463728"/>
                <a:gd name="connsiteY3" fmla="*/ 1029545 h 1347067"/>
                <a:gd name="connsiteX4" fmla="*/ 3463728 w 3463728"/>
                <a:gd name="connsiteY4" fmla="*/ 1327823 h 1347067"/>
                <a:gd name="connsiteX0" fmla="*/ 0 w 3463728"/>
                <a:gd name="connsiteY0" fmla="*/ 1347147 h 1347147"/>
                <a:gd name="connsiteX1" fmla="*/ 731232 w 3463728"/>
                <a:gd name="connsiteY1" fmla="*/ 1039246 h 1347147"/>
                <a:gd name="connsiteX2" fmla="*/ 1664514 w 3463728"/>
                <a:gd name="connsiteY2" fmla="*/ 83 h 1347147"/>
                <a:gd name="connsiteX3" fmla="*/ 2722875 w 3463728"/>
                <a:gd name="connsiteY3" fmla="*/ 1096978 h 1347147"/>
                <a:gd name="connsiteX4" fmla="*/ 3463728 w 3463728"/>
                <a:gd name="connsiteY4" fmla="*/ 1327903 h 1347147"/>
                <a:gd name="connsiteX0" fmla="*/ 0 w 3463728"/>
                <a:gd name="connsiteY0" fmla="*/ 1347147 h 1347147"/>
                <a:gd name="connsiteX1" fmla="*/ 731232 w 3463728"/>
                <a:gd name="connsiteY1" fmla="*/ 1039246 h 1347147"/>
                <a:gd name="connsiteX2" fmla="*/ 1664514 w 3463728"/>
                <a:gd name="connsiteY2" fmla="*/ 83 h 1347147"/>
                <a:gd name="connsiteX3" fmla="*/ 2722875 w 3463728"/>
                <a:gd name="connsiteY3" fmla="*/ 1096978 h 1347147"/>
                <a:gd name="connsiteX4" fmla="*/ 3463728 w 3463728"/>
                <a:gd name="connsiteY4" fmla="*/ 1327903 h 1347147"/>
                <a:gd name="connsiteX0" fmla="*/ 0 w 3463728"/>
                <a:gd name="connsiteY0" fmla="*/ 1347147 h 1347147"/>
                <a:gd name="connsiteX1" fmla="*/ 731232 w 3463728"/>
                <a:gd name="connsiteY1" fmla="*/ 1039246 h 1347147"/>
                <a:gd name="connsiteX2" fmla="*/ 1664514 w 3463728"/>
                <a:gd name="connsiteY2" fmla="*/ 83 h 1347147"/>
                <a:gd name="connsiteX3" fmla="*/ 2722875 w 3463728"/>
                <a:gd name="connsiteY3" fmla="*/ 1096978 h 1347147"/>
                <a:gd name="connsiteX4" fmla="*/ 3463728 w 3463728"/>
                <a:gd name="connsiteY4" fmla="*/ 1327903 h 1347147"/>
                <a:gd name="connsiteX0" fmla="*/ 0 w 3463728"/>
                <a:gd name="connsiteY0" fmla="*/ 1347064 h 1347064"/>
                <a:gd name="connsiteX1" fmla="*/ 731232 w 3463728"/>
                <a:gd name="connsiteY1" fmla="*/ 1039163 h 1347064"/>
                <a:gd name="connsiteX2" fmla="*/ 1664514 w 3463728"/>
                <a:gd name="connsiteY2" fmla="*/ 0 h 1347064"/>
                <a:gd name="connsiteX3" fmla="*/ 2722875 w 3463728"/>
                <a:gd name="connsiteY3" fmla="*/ 1096895 h 1347064"/>
                <a:gd name="connsiteX4" fmla="*/ 3463728 w 3463728"/>
                <a:gd name="connsiteY4" fmla="*/ 1327820 h 1347064"/>
                <a:gd name="connsiteX0" fmla="*/ 0 w 3463728"/>
                <a:gd name="connsiteY0" fmla="*/ 1347064 h 1347064"/>
                <a:gd name="connsiteX1" fmla="*/ 731232 w 3463728"/>
                <a:gd name="connsiteY1" fmla="*/ 1039163 h 1347064"/>
                <a:gd name="connsiteX2" fmla="*/ 1664514 w 3463728"/>
                <a:gd name="connsiteY2" fmla="*/ 0 h 1347064"/>
                <a:gd name="connsiteX3" fmla="*/ 2722875 w 3463728"/>
                <a:gd name="connsiteY3" fmla="*/ 1096895 h 1347064"/>
                <a:gd name="connsiteX4" fmla="*/ 3463728 w 3463728"/>
                <a:gd name="connsiteY4" fmla="*/ 1327820 h 1347064"/>
                <a:gd name="connsiteX0" fmla="*/ 0 w 3463728"/>
                <a:gd name="connsiteY0" fmla="*/ 1347064 h 1347064"/>
                <a:gd name="connsiteX1" fmla="*/ 731232 w 3463728"/>
                <a:gd name="connsiteY1" fmla="*/ 1039163 h 1347064"/>
                <a:gd name="connsiteX2" fmla="*/ 1664514 w 3463728"/>
                <a:gd name="connsiteY2" fmla="*/ 0 h 1347064"/>
                <a:gd name="connsiteX3" fmla="*/ 2722875 w 3463728"/>
                <a:gd name="connsiteY3" fmla="*/ 1096895 h 1347064"/>
                <a:gd name="connsiteX4" fmla="*/ 3463728 w 3463728"/>
                <a:gd name="connsiteY4" fmla="*/ 1327820 h 1347064"/>
                <a:gd name="connsiteX0" fmla="*/ 0 w 3463728"/>
                <a:gd name="connsiteY0" fmla="*/ 1347064 h 1347064"/>
                <a:gd name="connsiteX1" fmla="*/ 731232 w 3463728"/>
                <a:gd name="connsiteY1" fmla="*/ 1039163 h 1347064"/>
                <a:gd name="connsiteX2" fmla="*/ 1664514 w 3463728"/>
                <a:gd name="connsiteY2" fmla="*/ 0 h 1347064"/>
                <a:gd name="connsiteX3" fmla="*/ 2722875 w 3463728"/>
                <a:gd name="connsiteY3" fmla="*/ 1096895 h 1347064"/>
                <a:gd name="connsiteX4" fmla="*/ 3463728 w 3463728"/>
                <a:gd name="connsiteY4" fmla="*/ 1327820 h 1347064"/>
                <a:gd name="connsiteX0" fmla="*/ 0 w 3463728"/>
                <a:gd name="connsiteY0" fmla="*/ 1347064 h 1347064"/>
                <a:gd name="connsiteX1" fmla="*/ 731232 w 3463728"/>
                <a:gd name="connsiteY1" fmla="*/ 1039163 h 1347064"/>
                <a:gd name="connsiteX2" fmla="*/ 1664514 w 3463728"/>
                <a:gd name="connsiteY2" fmla="*/ 0 h 1347064"/>
                <a:gd name="connsiteX3" fmla="*/ 2722875 w 3463728"/>
                <a:gd name="connsiteY3" fmla="*/ 1096895 h 1347064"/>
                <a:gd name="connsiteX4" fmla="*/ 3463728 w 3463728"/>
                <a:gd name="connsiteY4" fmla="*/ 1327820 h 1347064"/>
                <a:gd name="connsiteX0" fmla="*/ 0 w 3463728"/>
                <a:gd name="connsiteY0" fmla="*/ 1347064 h 1393225"/>
                <a:gd name="connsiteX1" fmla="*/ 731232 w 3463728"/>
                <a:gd name="connsiteY1" fmla="*/ 1039163 h 1393225"/>
                <a:gd name="connsiteX2" fmla="*/ 1664514 w 3463728"/>
                <a:gd name="connsiteY2" fmla="*/ 0 h 1393225"/>
                <a:gd name="connsiteX3" fmla="*/ 1741486 w 3463728"/>
                <a:gd name="connsiteY3" fmla="*/ 1347064 h 1393225"/>
                <a:gd name="connsiteX4" fmla="*/ 3463728 w 3463728"/>
                <a:gd name="connsiteY4" fmla="*/ 1327820 h 1393225"/>
                <a:gd name="connsiteX0" fmla="*/ 0 w 3463728"/>
                <a:gd name="connsiteY0" fmla="*/ 1347064 h 1393225"/>
                <a:gd name="connsiteX1" fmla="*/ 731232 w 3463728"/>
                <a:gd name="connsiteY1" fmla="*/ 1039163 h 1393225"/>
                <a:gd name="connsiteX2" fmla="*/ 1664514 w 3463728"/>
                <a:gd name="connsiteY2" fmla="*/ 0 h 1393225"/>
                <a:gd name="connsiteX3" fmla="*/ 1741486 w 3463728"/>
                <a:gd name="connsiteY3" fmla="*/ 1347064 h 1393225"/>
                <a:gd name="connsiteX4" fmla="*/ 3463728 w 3463728"/>
                <a:gd name="connsiteY4" fmla="*/ 1327820 h 1393225"/>
                <a:gd name="connsiteX0" fmla="*/ 0 w 3463728"/>
                <a:gd name="connsiteY0" fmla="*/ 1347064 h 1424794"/>
                <a:gd name="connsiteX1" fmla="*/ 731232 w 3463728"/>
                <a:gd name="connsiteY1" fmla="*/ 1039163 h 1424794"/>
                <a:gd name="connsiteX2" fmla="*/ 1664514 w 3463728"/>
                <a:gd name="connsiteY2" fmla="*/ 0 h 1424794"/>
                <a:gd name="connsiteX3" fmla="*/ 1664514 w 3463728"/>
                <a:gd name="connsiteY3" fmla="*/ 1385551 h 1424794"/>
                <a:gd name="connsiteX4" fmla="*/ 3463728 w 3463728"/>
                <a:gd name="connsiteY4" fmla="*/ 1327820 h 1424794"/>
                <a:gd name="connsiteX0" fmla="*/ 0 w 3463728"/>
                <a:gd name="connsiteY0" fmla="*/ 1347064 h 1386453"/>
                <a:gd name="connsiteX1" fmla="*/ 731232 w 3463728"/>
                <a:gd name="connsiteY1" fmla="*/ 1039163 h 1386453"/>
                <a:gd name="connsiteX2" fmla="*/ 1664514 w 3463728"/>
                <a:gd name="connsiteY2" fmla="*/ 0 h 1386453"/>
                <a:gd name="connsiteX3" fmla="*/ 1664514 w 3463728"/>
                <a:gd name="connsiteY3" fmla="*/ 1385551 h 1386453"/>
                <a:gd name="connsiteX4" fmla="*/ 3463728 w 3463728"/>
                <a:gd name="connsiteY4" fmla="*/ 1327820 h 1386453"/>
                <a:gd name="connsiteX0" fmla="*/ 0 w 1666337"/>
                <a:gd name="connsiteY0" fmla="*/ 1347064 h 1616476"/>
                <a:gd name="connsiteX1" fmla="*/ 731232 w 1666337"/>
                <a:gd name="connsiteY1" fmla="*/ 1039163 h 1616476"/>
                <a:gd name="connsiteX2" fmla="*/ 1664514 w 1666337"/>
                <a:gd name="connsiteY2" fmla="*/ 0 h 1616476"/>
                <a:gd name="connsiteX3" fmla="*/ 1664514 w 1666337"/>
                <a:gd name="connsiteY3" fmla="*/ 1385551 h 1616476"/>
                <a:gd name="connsiteX4" fmla="*/ 442588 w 1666337"/>
                <a:gd name="connsiteY4" fmla="*/ 1616476 h 1616476"/>
                <a:gd name="connsiteX0" fmla="*/ 0 w 1666337"/>
                <a:gd name="connsiteY0" fmla="*/ 1347064 h 1616608"/>
                <a:gd name="connsiteX1" fmla="*/ 731232 w 1666337"/>
                <a:gd name="connsiteY1" fmla="*/ 1039163 h 1616608"/>
                <a:gd name="connsiteX2" fmla="*/ 1664514 w 1666337"/>
                <a:gd name="connsiteY2" fmla="*/ 0 h 1616608"/>
                <a:gd name="connsiteX3" fmla="*/ 1664514 w 1666337"/>
                <a:gd name="connsiteY3" fmla="*/ 1385551 h 1616608"/>
                <a:gd name="connsiteX4" fmla="*/ 442588 w 1666337"/>
                <a:gd name="connsiteY4" fmla="*/ 1616476 h 1616608"/>
                <a:gd name="connsiteX0" fmla="*/ 0 w 1666337"/>
                <a:gd name="connsiteY0" fmla="*/ 1347064 h 1385551"/>
                <a:gd name="connsiteX1" fmla="*/ 731232 w 1666337"/>
                <a:gd name="connsiteY1" fmla="*/ 1039163 h 1385551"/>
                <a:gd name="connsiteX2" fmla="*/ 1664514 w 1666337"/>
                <a:gd name="connsiteY2" fmla="*/ 0 h 1385551"/>
                <a:gd name="connsiteX3" fmla="*/ 1664514 w 1666337"/>
                <a:gd name="connsiteY3" fmla="*/ 1385551 h 1385551"/>
                <a:gd name="connsiteX4" fmla="*/ 19243 w 1666337"/>
                <a:gd name="connsiteY4" fmla="*/ 1356685 h 1385551"/>
                <a:gd name="connsiteX0" fmla="*/ 0 w 1666337"/>
                <a:gd name="connsiteY0" fmla="*/ 1347064 h 1645341"/>
                <a:gd name="connsiteX1" fmla="*/ 731232 w 1666337"/>
                <a:gd name="connsiteY1" fmla="*/ 1039163 h 1645341"/>
                <a:gd name="connsiteX2" fmla="*/ 1664514 w 1666337"/>
                <a:gd name="connsiteY2" fmla="*/ 0 h 1645341"/>
                <a:gd name="connsiteX3" fmla="*/ 1664514 w 1666337"/>
                <a:gd name="connsiteY3" fmla="*/ 1385551 h 1645341"/>
                <a:gd name="connsiteX4" fmla="*/ 1221926 w 1666337"/>
                <a:gd name="connsiteY4" fmla="*/ 1645341 h 1645341"/>
                <a:gd name="connsiteX0" fmla="*/ 0 w 1666337"/>
                <a:gd name="connsiteY0" fmla="*/ 1347064 h 1385551"/>
                <a:gd name="connsiteX1" fmla="*/ 731232 w 1666337"/>
                <a:gd name="connsiteY1" fmla="*/ 1039163 h 1385551"/>
                <a:gd name="connsiteX2" fmla="*/ 1664514 w 1666337"/>
                <a:gd name="connsiteY2" fmla="*/ 0 h 1385551"/>
                <a:gd name="connsiteX3" fmla="*/ 1664514 w 1666337"/>
                <a:gd name="connsiteY3" fmla="*/ 1385551 h 1385551"/>
                <a:gd name="connsiteX0" fmla="*/ 0 w 1666337"/>
                <a:gd name="connsiteY0" fmla="*/ 1347064 h 1385551"/>
                <a:gd name="connsiteX1" fmla="*/ 731232 w 1666337"/>
                <a:gd name="connsiteY1" fmla="*/ 1039163 h 1385551"/>
                <a:gd name="connsiteX2" fmla="*/ 1664514 w 1666337"/>
                <a:gd name="connsiteY2" fmla="*/ 0 h 1385551"/>
                <a:gd name="connsiteX3" fmla="*/ 1664514 w 1666337"/>
                <a:gd name="connsiteY3" fmla="*/ 1385551 h 1385551"/>
                <a:gd name="connsiteX4" fmla="*/ 0 w 1666337"/>
                <a:gd name="connsiteY4" fmla="*/ 1347064 h 1385551"/>
                <a:gd name="connsiteX0" fmla="*/ 0 w 1666337"/>
                <a:gd name="connsiteY0" fmla="*/ 1347064 h 1356685"/>
                <a:gd name="connsiteX1" fmla="*/ 731232 w 1666337"/>
                <a:gd name="connsiteY1" fmla="*/ 1039163 h 1356685"/>
                <a:gd name="connsiteX2" fmla="*/ 1664514 w 1666337"/>
                <a:gd name="connsiteY2" fmla="*/ 0 h 1356685"/>
                <a:gd name="connsiteX3" fmla="*/ 1664514 w 1666337"/>
                <a:gd name="connsiteY3" fmla="*/ 1356685 h 1356685"/>
                <a:gd name="connsiteX4" fmla="*/ 0 w 1666337"/>
                <a:gd name="connsiteY4" fmla="*/ 1347064 h 1356685"/>
                <a:gd name="connsiteX0" fmla="*/ 0 w 1666337"/>
                <a:gd name="connsiteY0" fmla="*/ 1347064 h 1347064"/>
                <a:gd name="connsiteX1" fmla="*/ 731232 w 1666337"/>
                <a:gd name="connsiteY1" fmla="*/ 1039163 h 1347064"/>
                <a:gd name="connsiteX2" fmla="*/ 1664514 w 1666337"/>
                <a:gd name="connsiteY2" fmla="*/ 0 h 1347064"/>
                <a:gd name="connsiteX3" fmla="*/ 1664514 w 1666337"/>
                <a:gd name="connsiteY3" fmla="*/ 1318197 h 1347064"/>
                <a:gd name="connsiteX4" fmla="*/ 0 w 1666337"/>
                <a:gd name="connsiteY4" fmla="*/ 1347064 h 1347064"/>
                <a:gd name="connsiteX0" fmla="*/ 0 w 1666337"/>
                <a:gd name="connsiteY0" fmla="*/ 1347064 h 1356685"/>
                <a:gd name="connsiteX1" fmla="*/ 731232 w 1666337"/>
                <a:gd name="connsiteY1" fmla="*/ 1039163 h 1356685"/>
                <a:gd name="connsiteX2" fmla="*/ 1664514 w 1666337"/>
                <a:gd name="connsiteY2" fmla="*/ 0 h 1356685"/>
                <a:gd name="connsiteX3" fmla="*/ 1664514 w 1666337"/>
                <a:gd name="connsiteY3" fmla="*/ 1356685 h 1356685"/>
                <a:gd name="connsiteX4" fmla="*/ 0 w 1666337"/>
                <a:gd name="connsiteY4" fmla="*/ 1347064 h 1356685"/>
                <a:gd name="connsiteX0" fmla="*/ 0 w 1666337"/>
                <a:gd name="connsiteY0" fmla="*/ 1347064 h 1347064"/>
                <a:gd name="connsiteX1" fmla="*/ 731232 w 1666337"/>
                <a:gd name="connsiteY1" fmla="*/ 1039163 h 1347064"/>
                <a:gd name="connsiteX2" fmla="*/ 1664514 w 1666337"/>
                <a:gd name="connsiteY2" fmla="*/ 0 h 1347064"/>
                <a:gd name="connsiteX3" fmla="*/ 1664514 w 1666337"/>
                <a:gd name="connsiteY3" fmla="*/ 1337441 h 1347064"/>
                <a:gd name="connsiteX4" fmla="*/ 0 w 1666337"/>
                <a:gd name="connsiteY4" fmla="*/ 1347064 h 1347064"/>
                <a:gd name="connsiteX0" fmla="*/ 0 w 1674136"/>
                <a:gd name="connsiteY0" fmla="*/ 1347064 h 1347064"/>
                <a:gd name="connsiteX1" fmla="*/ 731232 w 1674136"/>
                <a:gd name="connsiteY1" fmla="*/ 1039163 h 1347064"/>
                <a:gd name="connsiteX2" fmla="*/ 1664514 w 1674136"/>
                <a:gd name="connsiteY2" fmla="*/ 0 h 1347064"/>
                <a:gd name="connsiteX3" fmla="*/ 1674136 w 1674136"/>
                <a:gd name="connsiteY3" fmla="*/ 1337441 h 1347064"/>
                <a:gd name="connsiteX4" fmla="*/ 0 w 1674136"/>
                <a:gd name="connsiteY4" fmla="*/ 1347064 h 1347064"/>
                <a:gd name="connsiteX0" fmla="*/ 0 w 1666337"/>
                <a:gd name="connsiteY0" fmla="*/ 1347064 h 1356685"/>
                <a:gd name="connsiteX1" fmla="*/ 731232 w 1666337"/>
                <a:gd name="connsiteY1" fmla="*/ 1039163 h 1356685"/>
                <a:gd name="connsiteX2" fmla="*/ 1664514 w 1666337"/>
                <a:gd name="connsiteY2" fmla="*/ 0 h 1356685"/>
                <a:gd name="connsiteX3" fmla="*/ 1664515 w 1666337"/>
                <a:gd name="connsiteY3" fmla="*/ 1356685 h 1356685"/>
                <a:gd name="connsiteX4" fmla="*/ 0 w 1666337"/>
                <a:gd name="connsiteY4" fmla="*/ 1347064 h 1356685"/>
                <a:gd name="connsiteX0" fmla="*/ 0 w 1666337"/>
                <a:gd name="connsiteY0" fmla="*/ 1347064 h 1347064"/>
                <a:gd name="connsiteX1" fmla="*/ 731232 w 1666337"/>
                <a:gd name="connsiteY1" fmla="*/ 1039163 h 1347064"/>
                <a:gd name="connsiteX2" fmla="*/ 1664514 w 1666337"/>
                <a:gd name="connsiteY2" fmla="*/ 0 h 1347064"/>
                <a:gd name="connsiteX3" fmla="*/ 1664515 w 1666337"/>
                <a:gd name="connsiteY3" fmla="*/ 1260466 h 1347064"/>
                <a:gd name="connsiteX4" fmla="*/ 0 w 1666337"/>
                <a:gd name="connsiteY4" fmla="*/ 1347064 h 1347064"/>
                <a:gd name="connsiteX0" fmla="*/ 0 w 1666337"/>
                <a:gd name="connsiteY0" fmla="*/ 1347064 h 1356685"/>
                <a:gd name="connsiteX1" fmla="*/ 731232 w 1666337"/>
                <a:gd name="connsiteY1" fmla="*/ 1039163 h 1356685"/>
                <a:gd name="connsiteX2" fmla="*/ 1664514 w 1666337"/>
                <a:gd name="connsiteY2" fmla="*/ 0 h 1356685"/>
                <a:gd name="connsiteX3" fmla="*/ 1664515 w 1666337"/>
                <a:gd name="connsiteY3" fmla="*/ 1356685 h 1356685"/>
                <a:gd name="connsiteX4" fmla="*/ 0 w 1666337"/>
                <a:gd name="connsiteY4" fmla="*/ 1347064 h 1356685"/>
                <a:gd name="connsiteX0" fmla="*/ 0 w 1666337"/>
                <a:gd name="connsiteY0" fmla="*/ 1347064 h 1347064"/>
                <a:gd name="connsiteX1" fmla="*/ 731232 w 1666337"/>
                <a:gd name="connsiteY1" fmla="*/ 1039163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674207"/>
                <a:gd name="connsiteX1" fmla="*/ 731232 w 1666337"/>
                <a:gd name="connsiteY1" fmla="*/ 1039163 h 1674207"/>
                <a:gd name="connsiteX2" fmla="*/ 1664514 w 1666337"/>
                <a:gd name="connsiteY2" fmla="*/ 0 h 1674207"/>
                <a:gd name="connsiteX3" fmla="*/ 1664515 w 1666337"/>
                <a:gd name="connsiteY3" fmla="*/ 1674207 h 1674207"/>
                <a:gd name="connsiteX4" fmla="*/ 0 w 1666337"/>
                <a:gd name="connsiteY4" fmla="*/ 1347064 h 1674207"/>
                <a:gd name="connsiteX0" fmla="*/ 0 w 1674136"/>
                <a:gd name="connsiteY0" fmla="*/ 1347064 h 1356685"/>
                <a:gd name="connsiteX1" fmla="*/ 731232 w 1674136"/>
                <a:gd name="connsiteY1" fmla="*/ 1039163 h 1356685"/>
                <a:gd name="connsiteX2" fmla="*/ 1664514 w 1674136"/>
                <a:gd name="connsiteY2" fmla="*/ 0 h 1356685"/>
                <a:gd name="connsiteX3" fmla="*/ 1674136 w 1674136"/>
                <a:gd name="connsiteY3" fmla="*/ 1356685 h 1356685"/>
                <a:gd name="connsiteX4" fmla="*/ 0 w 1674136"/>
                <a:gd name="connsiteY4" fmla="*/ 1347064 h 1356685"/>
                <a:gd name="connsiteX0" fmla="*/ 0 w 1666337"/>
                <a:gd name="connsiteY0" fmla="*/ 1347064 h 1347064"/>
                <a:gd name="connsiteX1" fmla="*/ 731232 w 1666337"/>
                <a:gd name="connsiteY1" fmla="*/ 1039163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903967 w 1666337"/>
                <a:gd name="connsiteY1" fmla="*/ 872672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903967 w 1666337"/>
                <a:gd name="connsiteY1" fmla="*/ 872672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752824 w 1666337"/>
                <a:gd name="connsiteY1" fmla="*/ 971236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1010567 w 1666337"/>
                <a:gd name="connsiteY1" fmla="*/ 839814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1010567 w 1666337"/>
                <a:gd name="connsiteY1" fmla="*/ 839814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1010567 w 1666337"/>
                <a:gd name="connsiteY1" fmla="*/ 839814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758818 w 1666337"/>
                <a:gd name="connsiteY1" fmla="*/ 1020518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758818 w 1666337"/>
                <a:gd name="connsiteY1" fmla="*/ 1020518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812764 w 1666337"/>
                <a:gd name="connsiteY1" fmla="*/ 1053374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812764 w 1666337"/>
                <a:gd name="connsiteY1" fmla="*/ 1053374 h 1347064"/>
                <a:gd name="connsiteX2" fmla="*/ 1664514 w 1666337"/>
                <a:gd name="connsiteY2" fmla="*/ 0 h 1347064"/>
                <a:gd name="connsiteX3" fmla="*/ 1664515 w 1666337"/>
                <a:gd name="connsiteY3" fmla="*/ 1337441 h 1347064"/>
                <a:gd name="connsiteX4" fmla="*/ 0 w 1666337"/>
                <a:gd name="connsiteY4" fmla="*/ 1347064 h 134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6337" h="1347064">
                  <a:moveTo>
                    <a:pt x="0" y="1347064"/>
                  </a:moveTo>
                  <a:cubicBezTo>
                    <a:pt x="222095" y="1343856"/>
                    <a:pt x="352109" y="1287512"/>
                    <a:pt x="812764" y="1053374"/>
                  </a:cubicBezTo>
                  <a:cubicBezTo>
                    <a:pt x="1273419" y="819236"/>
                    <a:pt x="1139835" y="0"/>
                    <a:pt x="1664514" y="0"/>
                  </a:cubicBezTo>
                  <a:cubicBezTo>
                    <a:pt x="1669324" y="384876"/>
                    <a:pt x="1662911" y="1125760"/>
                    <a:pt x="1664515" y="1337441"/>
                  </a:cubicBezTo>
                  <a:lnTo>
                    <a:pt x="0" y="1347064"/>
                  </a:lnTo>
                  <a:close/>
                </a:path>
              </a:pathLst>
            </a:custGeom>
            <a:gradFill flip="none" rotWithShape="1">
              <a:gsLst>
                <a:gs pos="0">
                  <a:schemeClr val="accent2"/>
                </a:gs>
                <a:gs pos="100000">
                  <a:schemeClr val="accent6"/>
                </a:gs>
                <a:gs pos="50000">
                  <a:schemeClr val="accent4"/>
                </a:gs>
              </a:gsLst>
              <a:lin ang="10800000" scaled="0"/>
              <a:tileRect/>
            </a:gra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defTabSz="685800"/>
              <a:endParaRPr lang="de-DE">
                <a:solidFill>
                  <a:srgbClr val="000000"/>
                </a:solidFill>
              </a:endParaRPr>
            </a:p>
          </p:txBody>
        </p:sp>
        <p:sp>
          <p:nvSpPr>
            <p:cNvPr id="58" name="Rechteck 57"/>
            <p:cNvSpPr/>
            <p:nvPr/>
          </p:nvSpPr>
          <p:spPr>
            <a:xfrm>
              <a:off x="3825202" y="4618186"/>
              <a:ext cx="263341" cy="1037026"/>
            </a:xfrm>
            <a:prstGeom prst="rect">
              <a:avLst/>
            </a:prstGeom>
            <a:solidFill>
              <a:schemeClr val="tx1"/>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defTabSz="685800"/>
              <a:endParaRPr lang="de-DE">
                <a:solidFill>
                  <a:srgbClr val="000000"/>
                </a:solidFill>
              </a:endParaRPr>
            </a:p>
          </p:txBody>
        </p:sp>
        <p:sp>
          <p:nvSpPr>
            <p:cNvPr id="59" name="Rechteck 58"/>
            <p:cNvSpPr/>
            <p:nvPr/>
          </p:nvSpPr>
          <p:spPr>
            <a:xfrm>
              <a:off x="3338649" y="4618184"/>
              <a:ext cx="165834" cy="1037028"/>
            </a:xfrm>
            <a:prstGeom prst="rect">
              <a:avLst/>
            </a:prstGeom>
            <a:solidFill>
              <a:schemeClr val="bg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685800"/>
              <a:endParaRPr lang="de-DE">
                <a:solidFill>
                  <a:srgbClr val="000000"/>
                </a:solidFill>
              </a:endParaRPr>
            </a:p>
          </p:txBody>
        </p:sp>
        <p:sp>
          <p:nvSpPr>
            <p:cNvPr id="60" name="Rechteck 59"/>
            <p:cNvSpPr/>
            <p:nvPr/>
          </p:nvSpPr>
          <p:spPr>
            <a:xfrm>
              <a:off x="5314725" y="4618186"/>
              <a:ext cx="165834" cy="1037026"/>
            </a:xfrm>
            <a:prstGeom prst="rect">
              <a:avLst/>
            </a:prstGeom>
            <a:solidFill>
              <a:schemeClr val="bg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685800"/>
              <a:endParaRPr lang="de-DE">
                <a:solidFill>
                  <a:srgbClr val="000000"/>
                </a:solidFill>
              </a:endParaRPr>
            </a:p>
          </p:txBody>
        </p:sp>
        <p:sp>
          <p:nvSpPr>
            <p:cNvPr id="61" name="Rechteck 60"/>
            <p:cNvSpPr/>
            <p:nvPr/>
          </p:nvSpPr>
          <p:spPr>
            <a:xfrm>
              <a:off x="6579428" y="4618186"/>
              <a:ext cx="165834" cy="1037026"/>
            </a:xfrm>
            <a:prstGeom prst="rect">
              <a:avLst/>
            </a:prstGeom>
            <a:solidFill>
              <a:schemeClr val="bg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685800"/>
              <a:endParaRPr lang="de-DE">
                <a:solidFill>
                  <a:srgbClr val="000000"/>
                </a:solidFill>
              </a:endParaRPr>
            </a:p>
          </p:txBody>
        </p:sp>
      </p:grpSp>
      <p:pic>
        <p:nvPicPr>
          <p:cNvPr id="8" name="Bild 7" descr="Bleicher Compelling Events. C²farben.png"/>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502033" y="3475445"/>
            <a:ext cx="7848881" cy="5603253"/>
          </a:xfrm>
          <a:prstGeom prst="rect">
            <a:avLst/>
          </a:prstGeom>
        </p:spPr>
      </p:pic>
      <p:sp>
        <p:nvSpPr>
          <p:cNvPr id="27" name="Abgerundetes Rechteck 26"/>
          <p:cNvSpPr/>
          <p:nvPr/>
        </p:nvSpPr>
        <p:spPr>
          <a:xfrm>
            <a:off x="4885622" y="2523092"/>
            <a:ext cx="673143" cy="673143"/>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de-DE">
              <a:solidFill>
                <a:srgbClr val="000000"/>
              </a:solidFill>
            </a:endParaRPr>
          </a:p>
        </p:txBody>
      </p:sp>
      <p:grpSp>
        <p:nvGrpSpPr>
          <p:cNvPr id="28" name="Gruppierung 27"/>
          <p:cNvGrpSpPr/>
          <p:nvPr/>
        </p:nvGrpSpPr>
        <p:grpSpPr>
          <a:xfrm>
            <a:off x="5002838" y="2576851"/>
            <a:ext cx="438710" cy="565625"/>
            <a:chOff x="-1750957" y="883001"/>
            <a:chExt cx="1561465" cy="2013187"/>
          </a:xfrm>
        </p:grpSpPr>
        <p:pic>
          <p:nvPicPr>
            <p:cNvPr id="29" name="Bild 28" descr="EGG.jpg"/>
            <p:cNvPicPr>
              <a:picLocks noChangeAspect="1"/>
            </p:cNvPicPr>
            <p:nvPr/>
          </p:nvPicPr>
          <p:blipFill>
            <a:blip r:embed="rId4" cstate="print">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V="1">
              <a:off x="-1750957" y="883001"/>
              <a:ext cx="1561465" cy="2013187"/>
            </a:xfrm>
            <a:prstGeom prst="rect">
              <a:avLst/>
            </a:prstGeom>
          </p:spPr>
        </p:pic>
        <p:grpSp>
          <p:nvGrpSpPr>
            <p:cNvPr id="30" name="Gruppieren 29"/>
            <p:cNvGrpSpPr/>
            <p:nvPr/>
          </p:nvGrpSpPr>
          <p:grpSpPr>
            <a:xfrm>
              <a:off x="-1353529" y="2057246"/>
              <a:ext cx="738539" cy="100033"/>
              <a:chOff x="7990764" y="1198752"/>
              <a:chExt cx="973853" cy="131906"/>
            </a:xfrm>
            <a:solidFill>
              <a:schemeClr val="accent1"/>
            </a:solidFill>
          </p:grpSpPr>
          <p:sp>
            <p:nvSpPr>
              <p:cNvPr id="35" name="Rechteck 76"/>
              <p:cNvSpPr/>
              <p:nvPr/>
            </p:nvSpPr>
            <p:spPr>
              <a:xfrm>
                <a:off x="8238608" y="1198752"/>
                <a:ext cx="106400" cy="106400"/>
              </a:xfrm>
              <a:custGeom>
                <a:avLst/>
                <a:gdLst/>
                <a:ahLst/>
                <a:cxnLst/>
                <a:rect l="l" t="t" r="r" b="b"/>
                <a:pathLst>
                  <a:path w="648073" h="648073">
                    <a:moveTo>
                      <a:pt x="118392" y="324036"/>
                    </a:moveTo>
                    <a:lnTo>
                      <a:pt x="529680" y="324036"/>
                    </a:lnTo>
                    <a:lnTo>
                      <a:pt x="529680" y="324037"/>
                    </a:lnTo>
                    <a:lnTo>
                      <a:pt x="118392" y="324037"/>
                    </a:lnTo>
                    <a:close/>
                    <a:moveTo>
                      <a:pt x="529680" y="0"/>
                    </a:moveTo>
                    <a:lnTo>
                      <a:pt x="648073" y="0"/>
                    </a:lnTo>
                    <a:lnTo>
                      <a:pt x="648073" y="166873"/>
                    </a:lnTo>
                    <a:lnTo>
                      <a:pt x="648073" y="324036"/>
                    </a:lnTo>
                    <a:lnTo>
                      <a:pt x="648073" y="481201"/>
                    </a:lnTo>
                    <a:cubicBezTo>
                      <a:pt x="648073" y="573362"/>
                      <a:pt x="573362" y="648073"/>
                      <a:pt x="481201" y="648073"/>
                    </a:cubicBezTo>
                    <a:lnTo>
                      <a:pt x="166872" y="648073"/>
                    </a:lnTo>
                    <a:cubicBezTo>
                      <a:pt x="74711" y="648073"/>
                      <a:pt x="0" y="573362"/>
                      <a:pt x="0" y="481201"/>
                    </a:cubicBezTo>
                    <a:lnTo>
                      <a:pt x="0" y="324037"/>
                    </a:lnTo>
                    <a:lnTo>
                      <a:pt x="118392" y="324037"/>
                    </a:lnTo>
                    <a:lnTo>
                      <a:pt x="118392" y="493054"/>
                    </a:lnTo>
                    <a:cubicBezTo>
                      <a:pt x="118392" y="513281"/>
                      <a:pt x="134790" y="529679"/>
                      <a:pt x="155017" y="529679"/>
                    </a:cubicBezTo>
                    <a:lnTo>
                      <a:pt x="493055" y="529679"/>
                    </a:lnTo>
                    <a:cubicBezTo>
                      <a:pt x="513282" y="529679"/>
                      <a:pt x="529680" y="513281"/>
                      <a:pt x="529680" y="493054"/>
                    </a:cubicBezTo>
                    <a:lnTo>
                      <a:pt x="529680" y="324037"/>
                    </a:lnTo>
                    <a:lnTo>
                      <a:pt x="648072" y="324037"/>
                    </a:lnTo>
                    <a:lnTo>
                      <a:pt x="648072" y="324036"/>
                    </a:lnTo>
                    <a:lnTo>
                      <a:pt x="529680" y="324036"/>
                    </a:lnTo>
                    <a:lnTo>
                      <a:pt x="529680" y="155018"/>
                    </a:lnTo>
                    <a:cubicBezTo>
                      <a:pt x="529680" y="152458"/>
                      <a:pt x="529417" y="149960"/>
                      <a:pt x="526770" y="147993"/>
                    </a:cubicBezTo>
                    <a:lnTo>
                      <a:pt x="529680" y="147993"/>
                    </a:lnTo>
                    <a:lnTo>
                      <a:pt x="529680" y="118306"/>
                    </a:lnTo>
                    <a:close/>
                    <a:moveTo>
                      <a:pt x="0" y="0"/>
                    </a:moveTo>
                    <a:lnTo>
                      <a:pt x="118392" y="0"/>
                    </a:lnTo>
                    <a:lnTo>
                      <a:pt x="118392" y="118306"/>
                    </a:lnTo>
                    <a:lnTo>
                      <a:pt x="118392" y="147993"/>
                    </a:lnTo>
                    <a:lnTo>
                      <a:pt x="121302" y="147993"/>
                    </a:lnTo>
                    <a:lnTo>
                      <a:pt x="118392" y="155018"/>
                    </a:lnTo>
                    <a:lnTo>
                      <a:pt x="118392" y="324036"/>
                    </a:lnTo>
                    <a:lnTo>
                      <a:pt x="0" y="32403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defTabSz="685800"/>
                <a:endParaRPr lang="de-DE">
                  <a:solidFill>
                    <a:srgbClr val="FFFFFF"/>
                  </a:solidFill>
                </a:endParaRPr>
              </a:p>
            </p:txBody>
          </p:sp>
          <p:sp>
            <p:nvSpPr>
              <p:cNvPr id="36" name="Rechteck 83"/>
              <p:cNvSpPr/>
              <p:nvPr/>
            </p:nvSpPr>
            <p:spPr>
              <a:xfrm>
                <a:off x="8362529" y="1198752"/>
                <a:ext cx="106400" cy="106400"/>
              </a:xfrm>
              <a:custGeom>
                <a:avLst/>
                <a:gdLst/>
                <a:ahLst/>
                <a:cxnLst/>
                <a:rect l="l" t="t" r="r" b="b"/>
                <a:pathLst>
                  <a:path w="648073" h="648073">
                    <a:moveTo>
                      <a:pt x="529680" y="324036"/>
                    </a:moveTo>
                    <a:lnTo>
                      <a:pt x="529680" y="324037"/>
                    </a:lnTo>
                    <a:lnTo>
                      <a:pt x="648072" y="324037"/>
                    </a:lnTo>
                    <a:lnTo>
                      <a:pt x="648072" y="324036"/>
                    </a:lnTo>
                    <a:close/>
                    <a:moveTo>
                      <a:pt x="155017" y="118393"/>
                    </a:moveTo>
                    <a:cubicBezTo>
                      <a:pt x="134790" y="118393"/>
                      <a:pt x="118392" y="134791"/>
                      <a:pt x="118392" y="155018"/>
                    </a:cubicBezTo>
                    <a:lnTo>
                      <a:pt x="118392" y="264839"/>
                    </a:lnTo>
                    <a:lnTo>
                      <a:pt x="529680" y="264839"/>
                    </a:lnTo>
                    <a:lnTo>
                      <a:pt x="529680" y="155018"/>
                    </a:lnTo>
                    <a:cubicBezTo>
                      <a:pt x="529680" y="134791"/>
                      <a:pt x="513282" y="118393"/>
                      <a:pt x="493055" y="118393"/>
                    </a:cubicBezTo>
                    <a:close/>
                    <a:moveTo>
                      <a:pt x="166872" y="0"/>
                    </a:moveTo>
                    <a:lnTo>
                      <a:pt x="481201" y="0"/>
                    </a:lnTo>
                    <a:cubicBezTo>
                      <a:pt x="573362" y="0"/>
                      <a:pt x="648073" y="74711"/>
                      <a:pt x="648073" y="166872"/>
                    </a:cubicBezTo>
                    <a:lnTo>
                      <a:pt x="648073" y="324037"/>
                    </a:lnTo>
                    <a:lnTo>
                      <a:pt x="648073" y="481200"/>
                    </a:lnTo>
                    <a:lnTo>
                      <a:pt x="648073" y="648073"/>
                    </a:lnTo>
                    <a:lnTo>
                      <a:pt x="529680" y="648073"/>
                    </a:lnTo>
                    <a:lnTo>
                      <a:pt x="529680" y="499907"/>
                    </a:lnTo>
                    <a:lnTo>
                      <a:pt x="526842" y="499907"/>
                    </a:lnTo>
                    <a:lnTo>
                      <a:pt x="529680" y="493054"/>
                    </a:lnTo>
                    <a:lnTo>
                      <a:pt x="529680" y="383232"/>
                    </a:lnTo>
                    <a:lnTo>
                      <a:pt x="118392" y="383232"/>
                    </a:lnTo>
                    <a:lnTo>
                      <a:pt x="118392" y="493054"/>
                    </a:lnTo>
                    <a:cubicBezTo>
                      <a:pt x="118392" y="495547"/>
                      <a:pt x="118641" y="497981"/>
                      <a:pt x="121231" y="499907"/>
                    </a:cubicBezTo>
                    <a:lnTo>
                      <a:pt x="118392" y="499907"/>
                    </a:lnTo>
                    <a:lnTo>
                      <a:pt x="118392" y="648073"/>
                    </a:lnTo>
                    <a:lnTo>
                      <a:pt x="0" y="648073"/>
                    </a:lnTo>
                    <a:lnTo>
                      <a:pt x="0" y="324037"/>
                    </a:lnTo>
                    <a:lnTo>
                      <a:pt x="118392" y="324037"/>
                    </a:lnTo>
                    <a:lnTo>
                      <a:pt x="118392" y="324036"/>
                    </a:lnTo>
                    <a:lnTo>
                      <a:pt x="0" y="324036"/>
                    </a:lnTo>
                    <a:lnTo>
                      <a:pt x="0" y="166872"/>
                    </a:lnTo>
                    <a:cubicBezTo>
                      <a:pt x="0" y="74711"/>
                      <a:pt x="74711" y="0"/>
                      <a:pt x="16687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defTabSz="685800"/>
                <a:endParaRPr lang="de-DE">
                  <a:solidFill>
                    <a:srgbClr val="FFFFFF"/>
                  </a:solidFill>
                </a:endParaRPr>
              </a:p>
            </p:txBody>
          </p:sp>
          <p:sp>
            <p:nvSpPr>
              <p:cNvPr id="37" name="Rechteck 86"/>
              <p:cNvSpPr/>
              <p:nvPr/>
            </p:nvSpPr>
            <p:spPr>
              <a:xfrm rot="16200000">
                <a:off x="8486451" y="1198752"/>
                <a:ext cx="106400" cy="106400"/>
              </a:xfrm>
              <a:custGeom>
                <a:avLst/>
                <a:gdLst/>
                <a:ahLst/>
                <a:cxnLst/>
                <a:rect l="l" t="t" r="r" b="b"/>
                <a:pathLst>
                  <a:path w="648074" h="648074">
                    <a:moveTo>
                      <a:pt x="648074" y="166874"/>
                    </a:moveTo>
                    <a:lnTo>
                      <a:pt x="648074" y="481202"/>
                    </a:lnTo>
                    <a:cubicBezTo>
                      <a:pt x="648074" y="573363"/>
                      <a:pt x="573363" y="648074"/>
                      <a:pt x="481202" y="648074"/>
                    </a:cubicBezTo>
                    <a:lnTo>
                      <a:pt x="166873" y="648074"/>
                    </a:lnTo>
                    <a:cubicBezTo>
                      <a:pt x="74712" y="648074"/>
                      <a:pt x="1" y="573363"/>
                      <a:pt x="1" y="481202"/>
                    </a:cubicBezTo>
                    <a:lnTo>
                      <a:pt x="1" y="324038"/>
                    </a:lnTo>
                    <a:lnTo>
                      <a:pt x="118393" y="324038"/>
                    </a:lnTo>
                    <a:lnTo>
                      <a:pt x="118393" y="493055"/>
                    </a:lnTo>
                    <a:cubicBezTo>
                      <a:pt x="118393" y="513282"/>
                      <a:pt x="134791" y="529680"/>
                      <a:pt x="155018" y="529680"/>
                    </a:cubicBezTo>
                    <a:lnTo>
                      <a:pt x="493056" y="529680"/>
                    </a:lnTo>
                    <a:cubicBezTo>
                      <a:pt x="513283" y="529680"/>
                      <a:pt x="529681" y="513282"/>
                      <a:pt x="529681" y="493055"/>
                    </a:cubicBezTo>
                    <a:lnTo>
                      <a:pt x="529681" y="324038"/>
                    </a:lnTo>
                    <a:lnTo>
                      <a:pt x="648073" y="324038"/>
                    </a:lnTo>
                    <a:lnTo>
                      <a:pt x="648073" y="324036"/>
                    </a:lnTo>
                    <a:lnTo>
                      <a:pt x="529681" y="324036"/>
                    </a:lnTo>
                    <a:lnTo>
                      <a:pt x="529681" y="216718"/>
                    </a:lnTo>
                    <a:lnTo>
                      <a:pt x="529681" y="155019"/>
                    </a:lnTo>
                    <a:lnTo>
                      <a:pt x="529681" y="118396"/>
                    </a:lnTo>
                    <a:lnTo>
                      <a:pt x="493061" y="118396"/>
                    </a:lnTo>
                    <a:lnTo>
                      <a:pt x="493056" y="118394"/>
                    </a:lnTo>
                    <a:lnTo>
                      <a:pt x="155018" y="118394"/>
                    </a:lnTo>
                    <a:lnTo>
                      <a:pt x="118393" y="118396"/>
                    </a:lnTo>
                    <a:lnTo>
                      <a:pt x="118393" y="155019"/>
                    </a:lnTo>
                    <a:lnTo>
                      <a:pt x="118393" y="216718"/>
                    </a:lnTo>
                    <a:lnTo>
                      <a:pt x="118393" y="324036"/>
                    </a:lnTo>
                    <a:lnTo>
                      <a:pt x="0" y="324036"/>
                    </a:lnTo>
                    <a:lnTo>
                      <a:pt x="0" y="0"/>
                    </a:lnTo>
                    <a:lnTo>
                      <a:pt x="648073" y="0"/>
                    </a:lnTo>
                    <a:lnTo>
                      <a:pt x="648073" y="166871"/>
                    </a:lnTo>
                    <a:cubicBezTo>
                      <a:pt x="648074" y="166872"/>
                      <a:pt x="648074" y="166873"/>
                      <a:pt x="648074" y="16687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defTabSz="685800"/>
                <a:endParaRPr lang="de-DE">
                  <a:solidFill>
                    <a:srgbClr val="FFFFFF"/>
                  </a:solidFill>
                </a:endParaRPr>
              </a:p>
            </p:txBody>
          </p:sp>
          <p:sp>
            <p:nvSpPr>
              <p:cNvPr id="38" name="Abgerundetes Rechteck 90"/>
              <p:cNvSpPr/>
              <p:nvPr/>
            </p:nvSpPr>
            <p:spPr>
              <a:xfrm>
                <a:off x="7990764" y="1198752"/>
                <a:ext cx="106400" cy="106400"/>
              </a:xfrm>
              <a:custGeom>
                <a:avLst/>
                <a:gdLst/>
                <a:ahLst/>
                <a:cxnLst/>
                <a:rect l="l" t="t" r="r" b="b"/>
                <a:pathLst>
                  <a:path w="648073" h="648072">
                    <a:moveTo>
                      <a:pt x="166872" y="0"/>
                    </a:moveTo>
                    <a:lnTo>
                      <a:pt x="481201" y="0"/>
                    </a:lnTo>
                    <a:cubicBezTo>
                      <a:pt x="573362" y="0"/>
                      <a:pt x="648073" y="74711"/>
                      <a:pt x="648073" y="166872"/>
                    </a:cubicBezTo>
                    <a:lnTo>
                      <a:pt x="648073" y="180892"/>
                    </a:lnTo>
                    <a:lnTo>
                      <a:pt x="529680" y="180892"/>
                    </a:lnTo>
                    <a:lnTo>
                      <a:pt x="529680" y="155018"/>
                    </a:lnTo>
                    <a:cubicBezTo>
                      <a:pt x="529680" y="134791"/>
                      <a:pt x="513282" y="118393"/>
                      <a:pt x="493055" y="118393"/>
                    </a:cubicBezTo>
                    <a:lnTo>
                      <a:pt x="155017" y="118393"/>
                    </a:lnTo>
                    <a:cubicBezTo>
                      <a:pt x="134790" y="118393"/>
                      <a:pt x="118392" y="134791"/>
                      <a:pt x="118392" y="155018"/>
                    </a:cubicBezTo>
                    <a:lnTo>
                      <a:pt x="118392" y="493054"/>
                    </a:lnTo>
                    <a:cubicBezTo>
                      <a:pt x="118392" y="513281"/>
                      <a:pt x="134790" y="529679"/>
                      <a:pt x="155017" y="529679"/>
                    </a:cubicBezTo>
                    <a:lnTo>
                      <a:pt x="493055" y="529679"/>
                    </a:lnTo>
                    <a:cubicBezTo>
                      <a:pt x="513282" y="529679"/>
                      <a:pt x="529680" y="513281"/>
                      <a:pt x="529680" y="493054"/>
                    </a:cubicBezTo>
                    <a:lnTo>
                      <a:pt x="529680" y="467180"/>
                    </a:lnTo>
                    <a:lnTo>
                      <a:pt x="648073" y="467180"/>
                    </a:lnTo>
                    <a:lnTo>
                      <a:pt x="648073" y="481200"/>
                    </a:lnTo>
                    <a:cubicBezTo>
                      <a:pt x="648073" y="573361"/>
                      <a:pt x="573362" y="648072"/>
                      <a:pt x="481201" y="648072"/>
                    </a:cubicBezTo>
                    <a:lnTo>
                      <a:pt x="166872" y="648072"/>
                    </a:lnTo>
                    <a:cubicBezTo>
                      <a:pt x="74711" y="648072"/>
                      <a:pt x="0" y="573361"/>
                      <a:pt x="0" y="481200"/>
                    </a:cubicBezTo>
                    <a:lnTo>
                      <a:pt x="0" y="166872"/>
                    </a:lnTo>
                    <a:cubicBezTo>
                      <a:pt x="0" y="74711"/>
                      <a:pt x="74711" y="0"/>
                      <a:pt x="16687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defTabSz="685800"/>
                <a:endParaRPr lang="de-DE">
                  <a:solidFill>
                    <a:srgbClr val="FFFFFF"/>
                  </a:solidFill>
                </a:endParaRPr>
              </a:p>
            </p:txBody>
          </p:sp>
          <p:sp>
            <p:nvSpPr>
              <p:cNvPr id="39" name="Rechteck 111"/>
              <p:cNvSpPr/>
              <p:nvPr/>
            </p:nvSpPr>
            <p:spPr>
              <a:xfrm rot="5400000">
                <a:off x="8858210" y="1198759"/>
                <a:ext cx="106414" cy="106400"/>
              </a:xfrm>
              <a:custGeom>
                <a:avLst/>
                <a:gdLst/>
                <a:ahLst/>
                <a:cxnLst/>
                <a:rect l="l" t="t" r="r" b="b"/>
                <a:pathLst>
                  <a:path w="648160" h="648075">
                    <a:moveTo>
                      <a:pt x="118567" y="383277"/>
                    </a:moveTo>
                    <a:lnTo>
                      <a:pt x="118567" y="264799"/>
                    </a:lnTo>
                    <a:lnTo>
                      <a:pt x="648160" y="264799"/>
                    </a:lnTo>
                    <a:lnTo>
                      <a:pt x="648160" y="383277"/>
                    </a:lnTo>
                    <a:close/>
                    <a:moveTo>
                      <a:pt x="0" y="648075"/>
                    </a:moveTo>
                    <a:lnTo>
                      <a:pt x="0" y="0"/>
                    </a:lnTo>
                    <a:lnTo>
                      <a:pt x="118478" y="0"/>
                    </a:lnTo>
                    <a:lnTo>
                      <a:pt x="118478" y="6480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defTabSz="685800"/>
                <a:endParaRPr lang="de-DE">
                  <a:solidFill>
                    <a:srgbClr val="FFFFFF"/>
                  </a:solidFill>
                </a:endParaRPr>
              </a:p>
            </p:txBody>
          </p:sp>
          <p:sp>
            <p:nvSpPr>
              <p:cNvPr id="40" name="Rechteck 86"/>
              <p:cNvSpPr/>
              <p:nvPr/>
            </p:nvSpPr>
            <p:spPr>
              <a:xfrm rot="16200000">
                <a:off x="8610373" y="1198752"/>
                <a:ext cx="106400" cy="106400"/>
              </a:xfrm>
              <a:custGeom>
                <a:avLst/>
                <a:gdLst/>
                <a:ahLst/>
                <a:cxnLst/>
                <a:rect l="l" t="t" r="r" b="b"/>
                <a:pathLst>
                  <a:path w="648074" h="648074">
                    <a:moveTo>
                      <a:pt x="175034" y="529596"/>
                    </a:moveTo>
                    <a:lnTo>
                      <a:pt x="175034" y="648074"/>
                    </a:lnTo>
                    <a:lnTo>
                      <a:pt x="160665" y="648074"/>
                    </a:lnTo>
                    <a:lnTo>
                      <a:pt x="160665" y="648074"/>
                    </a:lnTo>
                    <a:lnTo>
                      <a:pt x="1" y="648074"/>
                    </a:lnTo>
                    <a:lnTo>
                      <a:pt x="1" y="529682"/>
                    </a:lnTo>
                    <a:lnTo>
                      <a:pt x="4959" y="529682"/>
                    </a:lnTo>
                    <a:lnTo>
                      <a:pt x="4959" y="529596"/>
                    </a:lnTo>
                    <a:close/>
                    <a:moveTo>
                      <a:pt x="648074" y="166873"/>
                    </a:moveTo>
                    <a:lnTo>
                      <a:pt x="648074" y="166874"/>
                    </a:lnTo>
                    <a:lnTo>
                      <a:pt x="648074" y="481202"/>
                    </a:lnTo>
                    <a:lnTo>
                      <a:pt x="634960" y="546156"/>
                    </a:lnTo>
                    <a:lnTo>
                      <a:pt x="599198" y="599199"/>
                    </a:lnTo>
                    <a:lnTo>
                      <a:pt x="546156" y="634961"/>
                    </a:lnTo>
                    <a:lnTo>
                      <a:pt x="481202" y="648074"/>
                    </a:lnTo>
                    <a:lnTo>
                      <a:pt x="473036" y="648074"/>
                    </a:lnTo>
                    <a:lnTo>
                      <a:pt x="458664" y="648074"/>
                    </a:lnTo>
                    <a:lnTo>
                      <a:pt x="434265" y="648074"/>
                    </a:lnTo>
                    <a:cubicBezTo>
                      <a:pt x="391524" y="648074"/>
                      <a:pt x="352537" y="632006"/>
                      <a:pt x="324037" y="604436"/>
                    </a:cubicBezTo>
                    <a:cubicBezTo>
                      <a:pt x="295538" y="632006"/>
                      <a:pt x="256550" y="648074"/>
                      <a:pt x="213809" y="648074"/>
                    </a:cubicBezTo>
                    <a:lnTo>
                      <a:pt x="175038" y="648074"/>
                    </a:lnTo>
                    <a:lnTo>
                      <a:pt x="175038" y="529680"/>
                    </a:lnTo>
                    <a:lnTo>
                      <a:pt x="225664" y="529680"/>
                    </a:lnTo>
                    <a:cubicBezTo>
                      <a:pt x="245891" y="529680"/>
                      <a:pt x="262289" y="513282"/>
                      <a:pt x="262289" y="493055"/>
                    </a:cubicBezTo>
                    <a:lnTo>
                      <a:pt x="262289" y="324038"/>
                    </a:lnTo>
                    <a:lnTo>
                      <a:pt x="267393" y="324038"/>
                    </a:lnTo>
                    <a:lnTo>
                      <a:pt x="380681" y="324038"/>
                    </a:lnTo>
                    <a:lnTo>
                      <a:pt x="385785" y="324038"/>
                    </a:lnTo>
                    <a:lnTo>
                      <a:pt x="385785" y="493055"/>
                    </a:lnTo>
                    <a:cubicBezTo>
                      <a:pt x="385785" y="513282"/>
                      <a:pt x="402183" y="529680"/>
                      <a:pt x="422410" y="529680"/>
                    </a:cubicBezTo>
                    <a:lnTo>
                      <a:pt x="458664" y="529680"/>
                    </a:lnTo>
                    <a:lnTo>
                      <a:pt x="473036" y="529680"/>
                    </a:lnTo>
                    <a:lnTo>
                      <a:pt x="493056" y="529680"/>
                    </a:lnTo>
                    <a:cubicBezTo>
                      <a:pt x="513283" y="529680"/>
                      <a:pt x="529681" y="513282"/>
                      <a:pt x="529681" y="493055"/>
                    </a:cubicBezTo>
                    <a:lnTo>
                      <a:pt x="529681" y="324038"/>
                    </a:lnTo>
                    <a:lnTo>
                      <a:pt x="529681" y="324036"/>
                    </a:lnTo>
                    <a:lnTo>
                      <a:pt x="529681" y="216718"/>
                    </a:lnTo>
                    <a:lnTo>
                      <a:pt x="529681" y="155019"/>
                    </a:lnTo>
                    <a:lnTo>
                      <a:pt x="529681" y="155018"/>
                    </a:lnTo>
                    <a:cubicBezTo>
                      <a:pt x="529681" y="134794"/>
                      <a:pt x="513287" y="118397"/>
                      <a:pt x="493063" y="118396"/>
                    </a:cubicBezTo>
                    <a:lnTo>
                      <a:pt x="493061" y="118396"/>
                    </a:lnTo>
                    <a:lnTo>
                      <a:pt x="493056" y="118394"/>
                    </a:lnTo>
                    <a:lnTo>
                      <a:pt x="473036" y="118394"/>
                    </a:lnTo>
                    <a:lnTo>
                      <a:pt x="432127" y="118394"/>
                    </a:lnTo>
                    <a:lnTo>
                      <a:pt x="422410" y="118394"/>
                    </a:lnTo>
                    <a:lnTo>
                      <a:pt x="385785" y="118396"/>
                    </a:lnTo>
                    <a:lnTo>
                      <a:pt x="385785" y="155019"/>
                    </a:lnTo>
                    <a:lnTo>
                      <a:pt x="385785" y="216718"/>
                    </a:lnTo>
                    <a:lnTo>
                      <a:pt x="385785" y="324036"/>
                    </a:lnTo>
                    <a:lnTo>
                      <a:pt x="380682" y="324036"/>
                    </a:lnTo>
                    <a:lnTo>
                      <a:pt x="267392" y="324036"/>
                    </a:lnTo>
                    <a:lnTo>
                      <a:pt x="262289" y="324036"/>
                    </a:lnTo>
                    <a:lnTo>
                      <a:pt x="262289" y="216718"/>
                    </a:lnTo>
                    <a:lnTo>
                      <a:pt x="262289" y="155019"/>
                    </a:lnTo>
                    <a:lnTo>
                      <a:pt x="262289" y="118396"/>
                    </a:lnTo>
                    <a:lnTo>
                      <a:pt x="225664" y="118394"/>
                    </a:lnTo>
                    <a:lnTo>
                      <a:pt x="187202" y="118394"/>
                    </a:lnTo>
                    <a:lnTo>
                      <a:pt x="175038" y="118394"/>
                    </a:lnTo>
                    <a:lnTo>
                      <a:pt x="155018" y="118394"/>
                    </a:lnTo>
                    <a:lnTo>
                      <a:pt x="155017" y="118394"/>
                    </a:lnTo>
                    <a:lnTo>
                      <a:pt x="148167" y="118394"/>
                    </a:lnTo>
                    <a:lnTo>
                      <a:pt x="0" y="118394"/>
                    </a:lnTo>
                    <a:lnTo>
                      <a:pt x="0" y="0"/>
                    </a:lnTo>
                    <a:lnTo>
                      <a:pt x="175038" y="0"/>
                    </a:lnTo>
                    <a:lnTo>
                      <a:pt x="267392" y="0"/>
                    </a:lnTo>
                    <a:lnTo>
                      <a:pt x="380682" y="0"/>
                    </a:lnTo>
                    <a:lnTo>
                      <a:pt x="473036" y="0"/>
                    </a:lnTo>
                    <a:lnTo>
                      <a:pt x="64807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defTabSz="685800"/>
                <a:endParaRPr lang="de-DE">
                  <a:solidFill>
                    <a:srgbClr val="FFFFFF"/>
                  </a:solidFill>
                </a:endParaRPr>
              </a:p>
            </p:txBody>
          </p:sp>
          <p:sp>
            <p:nvSpPr>
              <p:cNvPr id="41" name="Rechteck 83"/>
              <p:cNvSpPr/>
              <p:nvPr/>
            </p:nvSpPr>
            <p:spPr>
              <a:xfrm>
                <a:off x="8734295" y="1198752"/>
                <a:ext cx="106400" cy="106400"/>
              </a:xfrm>
              <a:custGeom>
                <a:avLst/>
                <a:gdLst/>
                <a:ahLst/>
                <a:cxnLst/>
                <a:rect l="l" t="t" r="r" b="b"/>
                <a:pathLst>
                  <a:path w="648073" h="648073">
                    <a:moveTo>
                      <a:pt x="529680" y="324036"/>
                    </a:moveTo>
                    <a:lnTo>
                      <a:pt x="529680" y="324037"/>
                    </a:lnTo>
                    <a:lnTo>
                      <a:pt x="648072" y="324037"/>
                    </a:lnTo>
                    <a:lnTo>
                      <a:pt x="648072" y="324036"/>
                    </a:lnTo>
                    <a:close/>
                    <a:moveTo>
                      <a:pt x="155017" y="118393"/>
                    </a:moveTo>
                    <a:cubicBezTo>
                      <a:pt x="134790" y="118393"/>
                      <a:pt x="118392" y="134791"/>
                      <a:pt x="118392" y="155018"/>
                    </a:cubicBezTo>
                    <a:lnTo>
                      <a:pt x="118392" y="264839"/>
                    </a:lnTo>
                    <a:lnTo>
                      <a:pt x="529680" y="264839"/>
                    </a:lnTo>
                    <a:lnTo>
                      <a:pt x="529680" y="155018"/>
                    </a:lnTo>
                    <a:cubicBezTo>
                      <a:pt x="529680" y="134791"/>
                      <a:pt x="513282" y="118393"/>
                      <a:pt x="493055" y="118393"/>
                    </a:cubicBezTo>
                    <a:close/>
                    <a:moveTo>
                      <a:pt x="166872" y="0"/>
                    </a:moveTo>
                    <a:lnTo>
                      <a:pt x="481201" y="0"/>
                    </a:lnTo>
                    <a:cubicBezTo>
                      <a:pt x="573362" y="0"/>
                      <a:pt x="648073" y="74711"/>
                      <a:pt x="648073" y="166872"/>
                    </a:cubicBezTo>
                    <a:lnTo>
                      <a:pt x="648073" y="324037"/>
                    </a:lnTo>
                    <a:lnTo>
                      <a:pt x="648073" y="481200"/>
                    </a:lnTo>
                    <a:lnTo>
                      <a:pt x="648073" y="648073"/>
                    </a:lnTo>
                    <a:lnTo>
                      <a:pt x="529680" y="648073"/>
                    </a:lnTo>
                    <a:lnTo>
                      <a:pt x="529680" y="499907"/>
                    </a:lnTo>
                    <a:lnTo>
                      <a:pt x="526842" y="499907"/>
                    </a:lnTo>
                    <a:lnTo>
                      <a:pt x="529680" y="493054"/>
                    </a:lnTo>
                    <a:lnTo>
                      <a:pt x="529680" y="383232"/>
                    </a:lnTo>
                    <a:lnTo>
                      <a:pt x="118392" y="383232"/>
                    </a:lnTo>
                    <a:lnTo>
                      <a:pt x="118392" y="493054"/>
                    </a:lnTo>
                    <a:cubicBezTo>
                      <a:pt x="118392" y="495547"/>
                      <a:pt x="118641" y="497981"/>
                      <a:pt x="121231" y="499907"/>
                    </a:cubicBezTo>
                    <a:lnTo>
                      <a:pt x="118392" y="499907"/>
                    </a:lnTo>
                    <a:lnTo>
                      <a:pt x="118392" y="648073"/>
                    </a:lnTo>
                    <a:lnTo>
                      <a:pt x="0" y="648073"/>
                    </a:lnTo>
                    <a:lnTo>
                      <a:pt x="0" y="324037"/>
                    </a:lnTo>
                    <a:lnTo>
                      <a:pt x="118392" y="324037"/>
                    </a:lnTo>
                    <a:lnTo>
                      <a:pt x="118392" y="324036"/>
                    </a:lnTo>
                    <a:lnTo>
                      <a:pt x="0" y="324036"/>
                    </a:lnTo>
                    <a:lnTo>
                      <a:pt x="0" y="166872"/>
                    </a:lnTo>
                    <a:cubicBezTo>
                      <a:pt x="0" y="74711"/>
                      <a:pt x="74711" y="0"/>
                      <a:pt x="16687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defTabSz="685800"/>
                <a:endParaRPr lang="de-DE">
                  <a:solidFill>
                    <a:srgbClr val="FFFFFF"/>
                  </a:solidFill>
                </a:endParaRPr>
              </a:p>
            </p:txBody>
          </p:sp>
          <p:sp>
            <p:nvSpPr>
              <p:cNvPr id="42" name="Rechteck 130"/>
              <p:cNvSpPr/>
              <p:nvPr/>
            </p:nvSpPr>
            <p:spPr>
              <a:xfrm rot="16200000">
                <a:off x="8102876" y="1211505"/>
                <a:ext cx="131906" cy="106400"/>
              </a:xfrm>
              <a:custGeom>
                <a:avLst/>
                <a:gdLst/>
                <a:ahLst/>
                <a:cxnLst/>
                <a:rect l="l" t="t" r="r" b="b"/>
                <a:pathLst>
                  <a:path w="131906" h="106400">
                    <a:moveTo>
                      <a:pt x="56423" y="43481"/>
                    </a:moveTo>
                    <a:lnTo>
                      <a:pt x="56423" y="62919"/>
                    </a:lnTo>
                    <a:lnTo>
                      <a:pt x="44162" y="62919"/>
                    </a:lnTo>
                    <a:lnTo>
                      <a:pt x="44162" y="74941"/>
                    </a:lnTo>
                    <a:lnTo>
                      <a:pt x="24724" y="74941"/>
                    </a:lnTo>
                    <a:lnTo>
                      <a:pt x="24724" y="62919"/>
                    </a:lnTo>
                    <a:lnTo>
                      <a:pt x="0" y="62919"/>
                    </a:lnTo>
                    <a:lnTo>
                      <a:pt x="0" y="43481"/>
                    </a:lnTo>
                    <a:lnTo>
                      <a:pt x="24724" y="43481"/>
                    </a:lnTo>
                    <a:lnTo>
                      <a:pt x="24724" y="31459"/>
                    </a:lnTo>
                    <a:lnTo>
                      <a:pt x="44162" y="31459"/>
                    </a:lnTo>
                    <a:lnTo>
                      <a:pt x="44162" y="43481"/>
                    </a:lnTo>
                    <a:close/>
                    <a:moveTo>
                      <a:pt x="131906" y="27397"/>
                    </a:moveTo>
                    <a:lnTo>
                      <a:pt x="131906" y="79003"/>
                    </a:lnTo>
                    <a:cubicBezTo>
                      <a:pt x="131906" y="94134"/>
                      <a:pt x="119640" y="106400"/>
                      <a:pt x="104509" y="106400"/>
                    </a:cubicBezTo>
                    <a:lnTo>
                      <a:pt x="52903" y="106400"/>
                    </a:lnTo>
                    <a:cubicBezTo>
                      <a:pt x="38676" y="106400"/>
                      <a:pt x="26981" y="95556"/>
                      <a:pt x="26578" y="81590"/>
                    </a:cubicBezTo>
                    <a:lnTo>
                      <a:pt x="45584" y="81590"/>
                    </a:lnTo>
                    <a:cubicBezTo>
                      <a:pt x="45337" y="84646"/>
                      <a:pt x="47877" y="86963"/>
                      <a:pt x="50957" y="86963"/>
                    </a:cubicBezTo>
                    <a:lnTo>
                      <a:pt x="106455" y="86963"/>
                    </a:lnTo>
                    <a:cubicBezTo>
                      <a:pt x="109776" y="86963"/>
                      <a:pt x="112469" y="84270"/>
                      <a:pt x="112469" y="80950"/>
                    </a:cubicBezTo>
                    <a:lnTo>
                      <a:pt x="112469" y="25451"/>
                    </a:lnTo>
                    <a:cubicBezTo>
                      <a:pt x="112469" y="22130"/>
                      <a:pt x="109776" y="19438"/>
                      <a:pt x="106455" y="19438"/>
                    </a:cubicBezTo>
                    <a:lnTo>
                      <a:pt x="50957" y="19438"/>
                    </a:lnTo>
                    <a:lnTo>
                      <a:pt x="45585" y="24809"/>
                    </a:lnTo>
                    <a:lnTo>
                      <a:pt x="26578" y="24809"/>
                    </a:lnTo>
                    <a:cubicBezTo>
                      <a:pt x="26982" y="10844"/>
                      <a:pt x="38676" y="0"/>
                      <a:pt x="52903" y="0"/>
                    </a:cubicBezTo>
                    <a:lnTo>
                      <a:pt x="104509" y="0"/>
                    </a:lnTo>
                    <a:cubicBezTo>
                      <a:pt x="119640" y="0"/>
                      <a:pt x="131906" y="12266"/>
                      <a:pt x="131906" y="2739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defTabSz="685800"/>
                <a:endParaRPr lang="de-DE">
                  <a:solidFill>
                    <a:srgbClr val="FFFFFF"/>
                  </a:solidFill>
                </a:endParaRPr>
              </a:p>
            </p:txBody>
          </p:sp>
        </p:grpSp>
        <p:sp>
          <p:nvSpPr>
            <p:cNvPr id="31" name="Rechteck 30"/>
            <p:cNvSpPr/>
            <p:nvPr/>
          </p:nvSpPr>
          <p:spPr>
            <a:xfrm>
              <a:off x="-1442385" y="2189717"/>
              <a:ext cx="917745" cy="181757"/>
            </a:xfrm>
            <a:prstGeom prst="rect">
              <a:avLst/>
            </a:prstGeom>
            <a:noFill/>
            <a:effectLst/>
          </p:spPr>
          <p:txBody>
            <a:bodyPr wrap="none" lIns="137160" tIns="68580" rIns="137160" bIns="68580" numCol="1">
              <a:prstTxWarp prst="textCanDown">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685800"/>
              <a:r>
                <a:rPr lang="de-DE" sz="8100" b="1" cap="all" dirty="0">
                  <a:ln w="0"/>
                  <a:gradFill flip="none">
                    <a:gsLst>
                      <a:gs pos="0">
                        <a:srgbClr val="0B6DBC">
                          <a:tint val="75000"/>
                          <a:shade val="75000"/>
                          <a:satMod val="170000"/>
                        </a:srgbClr>
                      </a:gs>
                      <a:gs pos="49000">
                        <a:srgbClr val="0B6DBC">
                          <a:tint val="88000"/>
                          <a:shade val="65000"/>
                          <a:satMod val="172000"/>
                        </a:srgbClr>
                      </a:gs>
                      <a:gs pos="50000">
                        <a:srgbClr val="0B6DBC">
                          <a:shade val="65000"/>
                          <a:satMod val="130000"/>
                        </a:srgbClr>
                      </a:gs>
                      <a:gs pos="92000">
                        <a:srgbClr val="0B6DBC">
                          <a:shade val="50000"/>
                          <a:satMod val="120000"/>
                        </a:srgbClr>
                      </a:gs>
                      <a:gs pos="100000">
                        <a:srgbClr val="0B6DBC">
                          <a:shade val="48000"/>
                          <a:satMod val="120000"/>
                        </a:srgbClr>
                      </a:gs>
                    </a:gsLst>
                    <a:lin ang="5400000"/>
                  </a:gradFill>
                  <a:effectLst>
                    <a:reflection blurRad="12700" stA="50000" endPos="50000" dist="5000" dir="5400000" sy="-100000" rotWithShape="0"/>
                  </a:effectLst>
                  <a:latin typeface="CQUADRAT"/>
                </a:rPr>
                <a:t>INKUBATOR</a:t>
              </a:r>
            </a:p>
          </p:txBody>
        </p:sp>
      </p:grpSp>
      <p:pic>
        <p:nvPicPr>
          <p:cNvPr id="72" name="Bild 71"/>
          <p:cNvPicPr>
            <a:picLocks noChangeAspect="1"/>
          </p:cNvPicPr>
          <p:nvPr/>
        </p:nvPicPr>
        <p:blipFill>
          <a:blip r:embed="rId2">
            <a:alphaModFix amt="21000"/>
          </a:blip>
          <a:stretch>
            <a:fillRect/>
          </a:stretch>
        </p:blipFill>
        <p:spPr>
          <a:xfrm>
            <a:off x="5909924" y="4915925"/>
            <a:ext cx="5774415" cy="1479695"/>
          </a:xfrm>
          <a:prstGeom prst="rect">
            <a:avLst/>
          </a:prstGeom>
        </p:spPr>
      </p:pic>
      <p:sp>
        <p:nvSpPr>
          <p:cNvPr id="73" name="Geschweifte Klammer links 72"/>
          <p:cNvSpPr/>
          <p:nvPr/>
        </p:nvSpPr>
        <p:spPr>
          <a:xfrm rot="5400000">
            <a:off x="5139754" y="2499734"/>
            <a:ext cx="211166" cy="1951427"/>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685800"/>
            <a:endParaRPr lang="de-DE">
              <a:solidFill>
                <a:srgbClr val="000000"/>
              </a:solidFill>
            </a:endParaRPr>
          </a:p>
        </p:txBody>
      </p:sp>
      <p:sp>
        <p:nvSpPr>
          <p:cNvPr id="75" name="Rechteck 74"/>
          <p:cNvSpPr/>
          <p:nvPr/>
        </p:nvSpPr>
        <p:spPr>
          <a:xfrm>
            <a:off x="5244619" y="5776192"/>
            <a:ext cx="4063115" cy="507831"/>
          </a:xfrm>
          <a:prstGeom prst="rect">
            <a:avLst/>
          </a:prstGeom>
          <a:noFill/>
        </p:spPr>
        <p:txBody>
          <a:bodyPr wrap="square">
            <a:spAutoFit/>
          </a:bodyPr>
          <a:lstStyle/>
          <a:p>
            <a:pPr defTabSz="685800"/>
            <a:r>
              <a:rPr lang="de-DE" dirty="0">
                <a:solidFill>
                  <a:srgbClr val="548DD4"/>
                </a:solidFill>
              </a:rPr>
              <a:t>➀</a:t>
            </a:r>
            <a:endParaRPr lang="de-DE" dirty="0">
              <a:solidFill>
                <a:prstClr val="black"/>
              </a:solidFill>
            </a:endParaRPr>
          </a:p>
        </p:txBody>
      </p:sp>
      <p:sp>
        <p:nvSpPr>
          <p:cNvPr id="76" name="Rechteck 75"/>
          <p:cNvSpPr/>
          <p:nvPr/>
        </p:nvSpPr>
        <p:spPr>
          <a:xfrm>
            <a:off x="5804455" y="5286953"/>
            <a:ext cx="4781618" cy="507831"/>
          </a:xfrm>
          <a:prstGeom prst="rect">
            <a:avLst/>
          </a:prstGeom>
          <a:noFill/>
        </p:spPr>
        <p:txBody>
          <a:bodyPr wrap="square">
            <a:spAutoFit/>
          </a:bodyPr>
          <a:lstStyle/>
          <a:p>
            <a:pPr defTabSz="685800"/>
            <a:r>
              <a:rPr lang="de-DE" dirty="0">
                <a:solidFill>
                  <a:srgbClr val="548DD4"/>
                </a:solidFill>
              </a:rPr>
              <a:t>➁</a:t>
            </a:r>
            <a:endParaRPr lang="de-DE" dirty="0">
              <a:solidFill>
                <a:srgbClr val="000000"/>
              </a:solidFill>
            </a:endParaRPr>
          </a:p>
        </p:txBody>
      </p:sp>
      <p:sp>
        <p:nvSpPr>
          <p:cNvPr id="77" name="Rechteck 76"/>
          <p:cNvSpPr/>
          <p:nvPr/>
        </p:nvSpPr>
        <p:spPr>
          <a:xfrm>
            <a:off x="6323508" y="4779244"/>
            <a:ext cx="5144358" cy="507831"/>
          </a:xfrm>
          <a:prstGeom prst="rect">
            <a:avLst/>
          </a:prstGeom>
          <a:noFill/>
        </p:spPr>
        <p:txBody>
          <a:bodyPr wrap="square">
            <a:spAutoFit/>
          </a:bodyPr>
          <a:lstStyle/>
          <a:p>
            <a:pPr defTabSz="685800"/>
            <a:r>
              <a:rPr lang="de-DE" dirty="0">
                <a:solidFill>
                  <a:srgbClr val="548DD4"/>
                </a:solidFill>
              </a:rPr>
              <a:t>➂</a:t>
            </a:r>
            <a:endParaRPr lang="en-US" dirty="0">
              <a:solidFill>
                <a:srgbClr val="000000"/>
              </a:solidFill>
            </a:endParaRPr>
          </a:p>
        </p:txBody>
      </p:sp>
      <p:sp>
        <p:nvSpPr>
          <p:cNvPr id="80" name="Rechteck 79"/>
          <p:cNvSpPr/>
          <p:nvPr/>
        </p:nvSpPr>
        <p:spPr>
          <a:xfrm>
            <a:off x="5658488" y="2363405"/>
            <a:ext cx="2502878" cy="923330"/>
          </a:xfrm>
          <a:prstGeom prst="rect">
            <a:avLst/>
          </a:prstGeom>
        </p:spPr>
        <p:txBody>
          <a:bodyPr wrap="square">
            <a:spAutoFit/>
          </a:bodyPr>
          <a:lstStyle/>
          <a:p>
            <a:pPr defTabSz="685800"/>
            <a:r>
              <a:rPr lang="de-DE" dirty="0">
                <a:solidFill>
                  <a:srgbClr val="000000"/>
                </a:solidFill>
              </a:rPr>
              <a:t>Business Model </a:t>
            </a:r>
            <a:r>
              <a:rPr lang="en-US" dirty="0">
                <a:solidFill>
                  <a:srgbClr val="000000"/>
                </a:solidFill>
              </a:rPr>
              <a:t>Generation</a:t>
            </a:r>
            <a:endParaRPr lang="de-DE" dirty="0">
              <a:solidFill>
                <a:srgbClr val="000000"/>
              </a:solidFill>
            </a:endParaRPr>
          </a:p>
        </p:txBody>
      </p:sp>
      <p:sp>
        <p:nvSpPr>
          <p:cNvPr id="81" name="Rechteck 80"/>
          <p:cNvSpPr/>
          <p:nvPr/>
        </p:nvSpPr>
        <p:spPr>
          <a:xfrm>
            <a:off x="7731512" y="4352710"/>
            <a:ext cx="5144358" cy="507831"/>
          </a:xfrm>
          <a:prstGeom prst="rect">
            <a:avLst/>
          </a:prstGeom>
          <a:noFill/>
        </p:spPr>
        <p:txBody>
          <a:bodyPr wrap="square">
            <a:spAutoFit/>
          </a:bodyPr>
          <a:lstStyle/>
          <a:p>
            <a:pPr defTabSz="685800"/>
            <a:r>
              <a:rPr lang="de-DE" dirty="0">
                <a:solidFill>
                  <a:srgbClr val="000000"/>
                </a:solidFill>
              </a:rPr>
              <a:t>➃</a:t>
            </a:r>
            <a:endParaRPr lang="en-US" dirty="0">
              <a:solidFill>
                <a:srgbClr val="000000"/>
              </a:solidFill>
            </a:endParaRPr>
          </a:p>
        </p:txBody>
      </p:sp>
      <p:sp>
        <p:nvSpPr>
          <p:cNvPr id="82" name="Rechteck 81"/>
          <p:cNvSpPr/>
          <p:nvPr/>
        </p:nvSpPr>
        <p:spPr>
          <a:xfrm>
            <a:off x="10231566" y="3641222"/>
            <a:ext cx="3571203" cy="507831"/>
          </a:xfrm>
          <a:prstGeom prst="rect">
            <a:avLst/>
          </a:prstGeom>
          <a:noFill/>
        </p:spPr>
        <p:txBody>
          <a:bodyPr wrap="square">
            <a:spAutoFit/>
          </a:bodyPr>
          <a:lstStyle/>
          <a:p>
            <a:pPr defTabSz="685800"/>
            <a:r>
              <a:rPr lang="de-DE" dirty="0">
                <a:solidFill>
                  <a:srgbClr val="000000"/>
                </a:solidFill>
              </a:rPr>
              <a:t>➅</a:t>
            </a:r>
            <a:endParaRPr lang="en-US" dirty="0">
              <a:solidFill>
                <a:srgbClr val="000000"/>
              </a:solidFill>
            </a:endParaRPr>
          </a:p>
        </p:txBody>
      </p:sp>
      <p:sp>
        <p:nvSpPr>
          <p:cNvPr id="83" name="Rechteck 82"/>
          <p:cNvSpPr/>
          <p:nvPr/>
        </p:nvSpPr>
        <p:spPr>
          <a:xfrm>
            <a:off x="8935762" y="3970552"/>
            <a:ext cx="4490249" cy="507831"/>
          </a:xfrm>
          <a:prstGeom prst="rect">
            <a:avLst/>
          </a:prstGeom>
          <a:noFill/>
        </p:spPr>
        <p:txBody>
          <a:bodyPr wrap="square">
            <a:spAutoFit/>
          </a:bodyPr>
          <a:lstStyle/>
          <a:p>
            <a:pPr marL="404813" indent="-404813" defTabSz="685800"/>
            <a:r>
              <a:rPr lang="de-DE" dirty="0">
                <a:solidFill>
                  <a:srgbClr val="000000"/>
                </a:solidFill>
              </a:rPr>
              <a:t>➄</a:t>
            </a:r>
          </a:p>
        </p:txBody>
      </p:sp>
      <p:sp>
        <p:nvSpPr>
          <p:cNvPr id="85" name="Rechteck 84"/>
          <p:cNvSpPr/>
          <p:nvPr/>
        </p:nvSpPr>
        <p:spPr>
          <a:xfrm>
            <a:off x="11180885" y="3138800"/>
            <a:ext cx="2733537" cy="507831"/>
          </a:xfrm>
          <a:prstGeom prst="rect">
            <a:avLst/>
          </a:prstGeom>
          <a:noFill/>
        </p:spPr>
        <p:txBody>
          <a:bodyPr wrap="square">
            <a:spAutoFit/>
          </a:bodyPr>
          <a:lstStyle/>
          <a:p>
            <a:pPr marL="533400" indent="-533400" defTabSz="685800"/>
            <a:r>
              <a:rPr lang="de-DE" dirty="0">
                <a:solidFill>
                  <a:srgbClr val="000000"/>
                </a:solidFill>
              </a:rPr>
              <a:t>➆	</a:t>
            </a:r>
          </a:p>
        </p:txBody>
      </p:sp>
      <p:sp>
        <p:nvSpPr>
          <p:cNvPr id="6" name="Datumsplatzhalter 5"/>
          <p:cNvSpPr>
            <a:spLocks noGrp="1"/>
          </p:cNvSpPr>
          <p:nvPr>
            <p:ph type="dt" sz="half" idx="10"/>
          </p:nvPr>
        </p:nvSpPr>
        <p:spPr/>
        <p:txBody>
          <a:bodyPr/>
          <a:lstStyle/>
          <a:p>
            <a:fld id="{EB7E3FE7-9DBF-4318-9C28-F659CDBB8924}" type="datetime1">
              <a:rPr lang="de-DE" smtClean="0">
                <a:solidFill>
                  <a:srgbClr val="FFFFFF"/>
                </a:solidFill>
              </a:rPr>
              <a:pPr/>
              <a:t>07.10.18</a:t>
            </a:fld>
            <a:endParaRPr lang="de-DE" dirty="0">
              <a:solidFill>
                <a:srgbClr val="FFFFFF"/>
              </a:solidFill>
            </a:endParaRPr>
          </a:p>
        </p:txBody>
      </p:sp>
      <p:sp>
        <p:nvSpPr>
          <p:cNvPr id="7" name="Fußzeilenplatzhalter 6"/>
          <p:cNvSpPr>
            <a:spLocks noGrp="1"/>
          </p:cNvSpPr>
          <p:nvPr>
            <p:ph type="ftr" sz="quarter" idx="11"/>
          </p:nvPr>
        </p:nvSpPr>
        <p:spPr/>
        <p:txBody>
          <a:bodyPr/>
          <a:lstStyle/>
          <a:p>
            <a:r>
              <a:rPr lang="de-DE">
                <a:solidFill>
                  <a:srgbClr val="FFFFFF"/>
                </a:solidFill>
              </a:rPr>
              <a:t>© Cerulean Circle GmbH</a:t>
            </a:r>
            <a:endParaRPr lang="de-DE" dirty="0">
              <a:solidFill>
                <a:srgbClr val="FFFFFF"/>
              </a:solidFill>
            </a:endParaRPr>
          </a:p>
        </p:txBody>
      </p:sp>
      <p:sp>
        <p:nvSpPr>
          <p:cNvPr id="11" name="Foliennummernplatzhalter 10"/>
          <p:cNvSpPr>
            <a:spLocks noGrp="1"/>
          </p:cNvSpPr>
          <p:nvPr>
            <p:ph type="sldNum" sz="quarter" idx="12"/>
          </p:nvPr>
        </p:nvSpPr>
        <p:spPr/>
        <p:txBody>
          <a:bodyPr/>
          <a:lstStyle/>
          <a:p>
            <a:fld id="{C4FB3287-924D-476C-A86E-8BB8B69384F9}" type="slidenum">
              <a:rPr lang="de-DE" smtClean="0">
                <a:solidFill>
                  <a:srgbClr val="FFFFFF"/>
                </a:solidFill>
              </a:rPr>
              <a:pPr/>
              <a:t>73</a:t>
            </a:fld>
            <a:endParaRPr lang="de-DE">
              <a:solidFill>
                <a:srgbClr val="FFFFFF"/>
              </a:solidFill>
            </a:endParaRPr>
          </a:p>
        </p:txBody>
      </p:sp>
      <p:grpSp>
        <p:nvGrpSpPr>
          <p:cNvPr id="3" name="Gruppierung 2"/>
          <p:cNvGrpSpPr/>
          <p:nvPr/>
        </p:nvGrpSpPr>
        <p:grpSpPr>
          <a:xfrm>
            <a:off x="13458171" y="2513784"/>
            <a:ext cx="4696920" cy="6324809"/>
            <a:chOff x="8972114" y="1586405"/>
            <a:chExt cx="3131280" cy="4216539"/>
          </a:xfrm>
        </p:grpSpPr>
        <p:sp>
          <p:nvSpPr>
            <p:cNvPr id="126" name="Rechteck 125"/>
            <p:cNvSpPr/>
            <p:nvPr/>
          </p:nvSpPr>
          <p:spPr>
            <a:xfrm>
              <a:off x="8972114" y="1586405"/>
              <a:ext cx="3131280" cy="4216539"/>
            </a:xfrm>
            <a:prstGeom prst="rect">
              <a:avLst/>
            </a:prstGeom>
            <a:solidFill>
              <a:schemeClr val="accent1">
                <a:lumMod val="20000"/>
                <a:lumOff val="80000"/>
              </a:schemeClr>
            </a:solidFill>
          </p:spPr>
          <p:txBody>
            <a:bodyPr wrap="square">
              <a:spAutoFit/>
            </a:bodyPr>
            <a:lstStyle/>
            <a:p>
              <a:pPr marL="533400" indent="-533400" defTabSz="685800"/>
              <a:endParaRPr lang="de-DE" dirty="0">
                <a:solidFill>
                  <a:srgbClr val="548DD4"/>
                </a:solidFill>
              </a:endParaRPr>
            </a:p>
            <a:p>
              <a:pPr marL="533400" indent="-533400" defTabSz="685800"/>
              <a:r>
                <a:rPr lang="de-DE" dirty="0">
                  <a:solidFill>
                    <a:srgbClr val="548DD4"/>
                  </a:solidFill>
                </a:rPr>
                <a:t>➆	</a:t>
              </a:r>
              <a:r>
                <a:rPr lang="de-DE" dirty="0">
                  <a:solidFill>
                    <a:srgbClr val="000000"/>
                  </a:solidFill>
                </a:rPr>
                <a:t>Marktplatz Generierung</a:t>
              </a:r>
            </a:p>
            <a:p>
              <a:pPr marL="533400" indent="-533400" defTabSz="685800"/>
              <a:endParaRPr lang="de-DE" dirty="0">
                <a:solidFill>
                  <a:srgbClr val="000000"/>
                </a:solidFill>
              </a:endParaRPr>
            </a:p>
            <a:p>
              <a:pPr marL="533400" indent="-533400" defTabSz="685800"/>
              <a:r>
                <a:rPr lang="de-DE" dirty="0">
                  <a:solidFill>
                    <a:srgbClr val="548DD4"/>
                  </a:solidFill>
                </a:rPr>
                <a:t>➅	</a:t>
              </a:r>
              <a:r>
                <a:rPr lang="de-DE" dirty="0">
                  <a:solidFill>
                    <a:srgbClr val="000000"/>
                  </a:solidFill>
                </a:rPr>
                <a:t>Service Supply-Chain </a:t>
              </a:r>
              <a:r>
                <a:rPr lang="de-DE" dirty="0" err="1">
                  <a:solidFill>
                    <a:srgbClr val="000000"/>
                  </a:solidFill>
                </a:rPr>
                <a:t>Mgmt</a:t>
              </a:r>
              <a:endParaRPr lang="de-DE" dirty="0">
                <a:solidFill>
                  <a:srgbClr val="000000"/>
                </a:solidFill>
              </a:endParaRPr>
            </a:p>
            <a:p>
              <a:pPr marL="533400" indent="-533400" defTabSz="685800"/>
              <a:endParaRPr lang="de-DE" dirty="0">
                <a:solidFill>
                  <a:srgbClr val="548DD4"/>
                </a:solidFill>
              </a:endParaRPr>
            </a:p>
            <a:p>
              <a:pPr marL="533400" indent="-533400" defTabSz="685800"/>
              <a:r>
                <a:rPr lang="de-DE" dirty="0">
                  <a:solidFill>
                    <a:srgbClr val="548DD4"/>
                  </a:solidFill>
                </a:rPr>
                <a:t>➄	</a:t>
              </a:r>
              <a:r>
                <a:rPr lang="de-DE" dirty="0">
                  <a:solidFill>
                    <a:srgbClr val="000000"/>
                  </a:solidFill>
                </a:rPr>
                <a:t>Dienstleistungsorientiertes Management einführen</a:t>
              </a:r>
            </a:p>
            <a:p>
              <a:pPr marL="533400" indent="-533400" defTabSz="685800"/>
              <a:r>
                <a:rPr lang="de-DE" dirty="0">
                  <a:solidFill>
                    <a:srgbClr val="548DD4"/>
                  </a:solidFill>
                </a:rPr>
                <a:t>➃	</a:t>
              </a:r>
              <a:r>
                <a:rPr lang="de-DE" dirty="0" err="1">
                  <a:solidFill>
                    <a:srgbClr val="000000"/>
                  </a:solidFill>
                </a:rPr>
                <a:t>Pre</a:t>
              </a:r>
              <a:r>
                <a:rPr lang="de-DE" dirty="0">
                  <a:solidFill>
                    <a:srgbClr val="000000"/>
                  </a:solidFill>
                </a:rPr>
                <a:t>-Merger </a:t>
              </a:r>
              <a:r>
                <a:rPr lang="de-DE" dirty="0" err="1">
                  <a:solidFill>
                    <a:srgbClr val="000000"/>
                  </a:solidFill>
                </a:rPr>
                <a:t>Maturity</a:t>
              </a:r>
              <a:r>
                <a:rPr lang="de-DE" dirty="0">
                  <a:solidFill>
                    <a:srgbClr val="000000"/>
                  </a:solidFill>
                </a:rPr>
                <a:t> Fit</a:t>
              </a:r>
            </a:p>
            <a:p>
              <a:pPr marL="533400" indent="-533400" defTabSz="685800"/>
              <a:endParaRPr lang="de-DE" dirty="0">
                <a:solidFill>
                  <a:srgbClr val="000000"/>
                </a:solidFill>
              </a:endParaRPr>
            </a:p>
            <a:p>
              <a:pPr marL="533400" indent="-533400" defTabSz="685800"/>
              <a:r>
                <a:rPr lang="de-DE" dirty="0">
                  <a:solidFill>
                    <a:srgbClr val="548DD4"/>
                  </a:solidFill>
                </a:rPr>
                <a:t>➂	</a:t>
              </a:r>
              <a:r>
                <a:rPr lang="de-DE" dirty="0">
                  <a:solidFill>
                    <a:srgbClr val="000000"/>
                  </a:solidFill>
                </a:rPr>
                <a:t>Geschäftsfeld-entwicklung</a:t>
              </a:r>
            </a:p>
            <a:p>
              <a:pPr marL="533400" indent="-533400" defTabSz="685800"/>
              <a:endParaRPr lang="de-DE" dirty="0">
                <a:solidFill>
                  <a:srgbClr val="000000"/>
                </a:solidFill>
              </a:endParaRPr>
            </a:p>
            <a:p>
              <a:pPr marL="533400" indent="-533400" defTabSz="685800"/>
              <a:r>
                <a:rPr lang="de-DE" dirty="0">
                  <a:solidFill>
                    <a:srgbClr val="548DD4"/>
                  </a:solidFill>
                </a:rPr>
                <a:t>➁	</a:t>
              </a:r>
              <a:r>
                <a:rPr lang="de-DE" dirty="0">
                  <a:solidFill>
                    <a:prstClr val="black"/>
                  </a:solidFill>
                </a:rPr>
                <a:t>Business Model Turnaround</a:t>
              </a:r>
            </a:p>
            <a:p>
              <a:pPr marL="533400" indent="-533400" defTabSz="685800"/>
              <a:endParaRPr lang="de-DE" dirty="0">
                <a:solidFill>
                  <a:srgbClr val="548DD4"/>
                </a:solidFill>
              </a:endParaRPr>
            </a:p>
            <a:p>
              <a:pPr marL="533400" indent="-533400" defTabSz="685800"/>
              <a:r>
                <a:rPr lang="de-DE" dirty="0">
                  <a:solidFill>
                    <a:srgbClr val="548DD4"/>
                  </a:solidFill>
                </a:rPr>
                <a:t>➀	</a:t>
              </a:r>
              <a:r>
                <a:rPr lang="de-DE" dirty="0">
                  <a:solidFill>
                    <a:prstClr val="black"/>
                  </a:solidFill>
                </a:rPr>
                <a:t>Invention 2 Innovation</a:t>
              </a:r>
            </a:p>
            <a:p>
              <a:pPr marL="533400" indent="-533400" defTabSz="685800"/>
              <a:endParaRPr lang="de-DE" dirty="0">
                <a:solidFill>
                  <a:prstClr val="black"/>
                </a:solidFill>
              </a:endParaRPr>
            </a:p>
          </p:txBody>
        </p:sp>
        <p:grpSp>
          <p:nvGrpSpPr>
            <p:cNvPr id="116" name="Gruppierung 115"/>
            <p:cNvGrpSpPr/>
            <p:nvPr/>
          </p:nvGrpSpPr>
          <p:grpSpPr>
            <a:xfrm>
              <a:off x="10053960" y="5496441"/>
              <a:ext cx="1109307" cy="299447"/>
              <a:chOff x="2722875" y="4618184"/>
              <a:chExt cx="4022387" cy="1037028"/>
            </a:xfrm>
          </p:grpSpPr>
          <p:sp>
            <p:nvSpPr>
              <p:cNvPr id="117" name="Freihandform 116"/>
              <p:cNvSpPr/>
              <p:nvPr/>
            </p:nvSpPr>
            <p:spPr>
              <a:xfrm>
                <a:off x="2722875" y="4762834"/>
                <a:ext cx="2674767" cy="769752"/>
              </a:xfrm>
              <a:custGeom>
                <a:avLst/>
                <a:gdLst>
                  <a:gd name="connsiteX0" fmla="*/ 0 w 3463728"/>
                  <a:gd name="connsiteY0" fmla="*/ 1347183 h 1347183"/>
                  <a:gd name="connsiteX1" fmla="*/ 1010254 w 3463728"/>
                  <a:gd name="connsiteY1" fmla="*/ 789113 h 1347183"/>
                  <a:gd name="connsiteX2" fmla="*/ 1664514 w 3463728"/>
                  <a:gd name="connsiteY2" fmla="*/ 119 h 1347183"/>
                  <a:gd name="connsiteX3" fmla="*/ 2414988 w 3463728"/>
                  <a:gd name="connsiteY3" fmla="*/ 846845 h 1347183"/>
                  <a:gd name="connsiteX4" fmla="*/ 3463728 w 3463728"/>
                  <a:gd name="connsiteY4" fmla="*/ 1327939 h 1347183"/>
                  <a:gd name="connsiteX0" fmla="*/ 0 w 3463728"/>
                  <a:gd name="connsiteY0" fmla="*/ 1348197 h 1348197"/>
                  <a:gd name="connsiteX1" fmla="*/ 731232 w 3463728"/>
                  <a:gd name="connsiteY1" fmla="*/ 1040296 h 1348197"/>
                  <a:gd name="connsiteX2" fmla="*/ 1664514 w 3463728"/>
                  <a:gd name="connsiteY2" fmla="*/ 1133 h 1348197"/>
                  <a:gd name="connsiteX3" fmla="*/ 2414988 w 3463728"/>
                  <a:gd name="connsiteY3" fmla="*/ 847859 h 1348197"/>
                  <a:gd name="connsiteX4" fmla="*/ 3463728 w 3463728"/>
                  <a:gd name="connsiteY4" fmla="*/ 1328953 h 1348197"/>
                  <a:gd name="connsiteX0" fmla="*/ 0 w 3463728"/>
                  <a:gd name="connsiteY0" fmla="*/ 1348197 h 1348197"/>
                  <a:gd name="connsiteX1" fmla="*/ 731232 w 3463728"/>
                  <a:gd name="connsiteY1" fmla="*/ 1040296 h 1348197"/>
                  <a:gd name="connsiteX2" fmla="*/ 1664514 w 3463728"/>
                  <a:gd name="connsiteY2" fmla="*/ 1133 h 1348197"/>
                  <a:gd name="connsiteX3" fmla="*/ 2414988 w 3463728"/>
                  <a:gd name="connsiteY3" fmla="*/ 847859 h 1348197"/>
                  <a:gd name="connsiteX4" fmla="*/ 3463728 w 3463728"/>
                  <a:gd name="connsiteY4" fmla="*/ 1328953 h 1348197"/>
                  <a:gd name="connsiteX0" fmla="*/ 0 w 3463728"/>
                  <a:gd name="connsiteY0" fmla="*/ 1348197 h 1348197"/>
                  <a:gd name="connsiteX1" fmla="*/ 731232 w 3463728"/>
                  <a:gd name="connsiteY1" fmla="*/ 1040296 h 1348197"/>
                  <a:gd name="connsiteX2" fmla="*/ 1664514 w 3463728"/>
                  <a:gd name="connsiteY2" fmla="*/ 1133 h 1348197"/>
                  <a:gd name="connsiteX3" fmla="*/ 2414988 w 3463728"/>
                  <a:gd name="connsiteY3" fmla="*/ 847859 h 1348197"/>
                  <a:gd name="connsiteX4" fmla="*/ 3463728 w 3463728"/>
                  <a:gd name="connsiteY4" fmla="*/ 1328953 h 1348197"/>
                  <a:gd name="connsiteX0" fmla="*/ 0 w 3463728"/>
                  <a:gd name="connsiteY0" fmla="*/ 1347067 h 1347067"/>
                  <a:gd name="connsiteX1" fmla="*/ 731232 w 3463728"/>
                  <a:gd name="connsiteY1" fmla="*/ 1039166 h 1347067"/>
                  <a:gd name="connsiteX2" fmla="*/ 1664514 w 3463728"/>
                  <a:gd name="connsiteY2" fmla="*/ 3 h 1347067"/>
                  <a:gd name="connsiteX3" fmla="*/ 2761361 w 3463728"/>
                  <a:gd name="connsiteY3" fmla="*/ 1029545 h 1347067"/>
                  <a:gd name="connsiteX4" fmla="*/ 3463728 w 3463728"/>
                  <a:gd name="connsiteY4" fmla="*/ 1327823 h 1347067"/>
                  <a:gd name="connsiteX0" fmla="*/ 0 w 3463728"/>
                  <a:gd name="connsiteY0" fmla="*/ 1347067 h 1347067"/>
                  <a:gd name="connsiteX1" fmla="*/ 731232 w 3463728"/>
                  <a:gd name="connsiteY1" fmla="*/ 1039166 h 1347067"/>
                  <a:gd name="connsiteX2" fmla="*/ 1664514 w 3463728"/>
                  <a:gd name="connsiteY2" fmla="*/ 3 h 1347067"/>
                  <a:gd name="connsiteX3" fmla="*/ 2761361 w 3463728"/>
                  <a:gd name="connsiteY3" fmla="*/ 1029545 h 1347067"/>
                  <a:gd name="connsiteX4" fmla="*/ 3463728 w 3463728"/>
                  <a:gd name="connsiteY4" fmla="*/ 1327823 h 1347067"/>
                  <a:gd name="connsiteX0" fmla="*/ 0 w 3463728"/>
                  <a:gd name="connsiteY0" fmla="*/ 1347147 h 1347147"/>
                  <a:gd name="connsiteX1" fmla="*/ 731232 w 3463728"/>
                  <a:gd name="connsiteY1" fmla="*/ 1039246 h 1347147"/>
                  <a:gd name="connsiteX2" fmla="*/ 1664514 w 3463728"/>
                  <a:gd name="connsiteY2" fmla="*/ 83 h 1347147"/>
                  <a:gd name="connsiteX3" fmla="*/ 2722875 w 3463728"/>
                  <a:gd name="connsiteY3" fmla="*/ 1096978 h 1347147"/>
                  <a:gd name="connsiteX4" fmla="*/ 3463728 w 3463728"/>
                  <a:gd name="connsiteY4" fmla="*/ 1327903 h 1347147"/>
                  <a:gd name="connsiteX0" fmla="*/ 0 w 3463728"/>
                  <a:gd name="connsiteY0" fmla="*/ 1347147 h 1347147"/>
                  <a:gd name="connsiteX1" fmla="*/ 731232 w 3463728"/>
                  <a:gd name="connsiteY1" fmla="*/ 1039246 h 1347147"/>
                  <a:gd name="connsiteX2" fmla="*/ 1664514 w 3463728"/>
                  <a:gd name="connsiteY2" fmla="*/ 83 h 1347147"/>
                  <a:gd name="connsiteX3" fmla="*/ 2722875 w 3463728"/>
                  <a:gd name="connsiteY3" fmla="*/ 1096978 h 1347147"/>
                  <a:gd name="connsiteX4" fmla="*/ 3463728 w 3463728"/>
                  <a:gd name="connsiteY4" fmla="*/ 1327903 h 1347147"/>
                  <a:gd name="connsiteX0" fmla="*/ 0 w 3463728"/>
                  <a:gd name="connsiteY0" fmla="*/ 1347147 h 1347147"/>
                  <a:gd name="connsiteX1" fmla="*/ 731232 w 3463728"/>
                  <a:gd name="connsiteY1" fmla="*/ 1039246 h 1347147"/>
                  <a:gd name="connsiteX2" fmla="*/ 1664514 w 3463728"/>
                  <a:gd name="connsiteY2" fmla="*/ 83 h 1347147"/>
                  <a:gd name="connsiteX3" fmla="*/ 2722875 w 3463728"/>
                  <a:gd name="connsiteY3" fmla="*/ 1096978 h 1347147"/>
                  <a:gd name="connsiteX4" fmla="*/ 3463728 w 3463728"/>
                  <a:gd name="connsiteY4" fmla="*/ 1327903 h 1347147"/>
                  <a:gd name="connsiteX0" fmla="*/ 0 w 3463728"/>
                  <a:gd name="connsiteY0" fmla="*/ 1347064 h 1347064"/>
                  <a:gd name="connsiteX1" fmla="*/ 731232 w 3463728"/>
                  <a:gd name="connsiteY1" fmla="*/ 1039163 h 1347064"/>
                  <a:gd name="connsiteX2" fmla="*/ 1664514 w 3463728"/>
                  <a:gd name="connsiteY2" fmla="*/ 0 h 1347064"/>
                  <a:gd name="connsiteX3" fmla="*/ 2722875 w 3463728"/>
                  <a:gd name="connsiteY3" fmla="*/ 1096895 h 1347064"/>
                  <a:gd name="connsiteX4" fmla="*/ 3463728 w 3463728"/>
                  <a:gd name="connsiteY4" fmla="*/ 1327820 h 1347064"/>
                  <a:gd name="connsiteX0" fmla="*/ 0 w 3463728"/>
                  <a:gd name="connsiteY0" fmla="*/ 1347064 h 1347064"/>
                  <a:gd name="connsiteX1" fmla="*/ 731232 w 3463728"/>
                  <a:gd name="connsiteY1" fmla="*/ 1039163 h 1347064"/>
                  <a:gd name="connsiteX2" fmla="*/ 1664514 w 3463728"/>
                  <a:gd name="connsiteY2" fmla="*/ 0 h 1347064"/>
                  <a:gd name="connsiteX3" fmla="*/ 2722875 w 3463728"/>
                  <a:gd name="connsiteY3" fmla="*/ 1096895 h 1347064"/>
                  <a:gd name="connsiteX4" fmla="*/ 3463728 w 3463728"/>
                  <a:gd name="connsiteY4" fmla="*/ 1327820 h 1347064"/>
                  <a:gd name="connsiteX0" fmla="*/ 0 w 3463728"/>
                  <a:gd name="connsiteY0" fmla="*/ 1347064 h 1347064"/>
                  <a:gd name="connsiteX1" fmla="*/ 731232 w 3463728"/>
                  <a:gd name="connsiteY1" fmla="*/ 1039163 h 1347064"/>
                  <a:gd name="connsiteX2" fmla="*/ 1664514 w 3463728"/>
                  <a:gd name="connsiteY2" fmla="*/ 0 h 1347064"/>
                  <a:gd name="connsiteX3" fmla="*/ 2722875 w 3463728"/>
                  <a:gd name="connsiteY3" fmla="*/ 1096895 h 1347064"/>
                  <a:gd name="connsiteX4" fmla="*/ 3463728 w 3463728"/>
                  <a:gd name="connsiteY4" fmla="*/ 1327820 h 1347064"/>
                  <a:gd name="connsiteX0" fmla="*/ 0 w 3463728"/>
                  <a:gd name="connsiteY0" fmla="*/ 1347064 h 1347064"/>
                  <a:gd name="connsiteX1" fmla="*/ 731232 w 3463728"/>
                  <a:gd name="connsiteY1" fmla="*/ 1039163 h 1347064"/>
                  <a:gd name="connsiteX2" fmla="*/ 1664514 w 3463728"/>
                  <a:gd name="connsiteY2" fmla="*/ 0 h 1347064"/>
                  <a:gd name="connsiteX3" fmla="*/ 2722875 w 3463728"/>
                  <a:gd name="connsiteY3" fmla="*/ 1096895 h 1347064"/>
                  <a:gd name="connsiteX4" fmla="*/ 3463728 w 3463728"/>
                  <a:gd name="connsiteY4" fmla="*/ 1327820 h 1347064"/>
                  <a:gd name="connsiteX0" fmla="*/ 0 w 3463728"/>
                  <a:gd name="connsiteY0" fmla="*/ 1347064 h 1347064"/>
                  <a:gd name="connsiteX1" fmla="*/ 731232 w 3463728"/>
                  <a:gd name="connsiteY1" fmla="*/ 1039163 h 1347064"/>
                  <a:gd name="connsiteX2" fmla="*/ 1664514 w 3463728"/>
                  <a:gd name="connsiteY2" fmla="*/ 0 h 1347064"/>
                  <a:gd name="connsiteX3" fmla="*/ 2722875 w 3463728"/>
                  <a:gd name="connsiteY3" fmla="*/ 1096895 h 1347064"/>
                  <a:gd name="connsiteX4" fmla="*/ 3463728 w 3463728"/>
                  <a:gd name="connsiteY4" fmla="*/ 1327820 h 1347064"/>
                  <a:gd name="connsiteX0" fmla="*/ 0 w 3463728"/>
                  <a:gd name="connsiteY0" fmla="*/ 1347064 h 1393225"/>
                  <a:gd name="connsiteX1" fmla="*/ 731232 w 3463728"/>
                  <a:gd name="connsiteY1" fmla="*/ 1039163 h 1393225"/>
                  <a:gd name="connsiteX2" fmla="*/ 1664514 w 3463728"/>
                  <a:gd name="connsiteY2" fmla="*/ 0 h 1393225"/>
                  <a:gd name="connsiteX3" fmla="*/ 1741486 w 3463728"/>
                  <a:gd name="connsiteY3" fmla="*/ 1347064 h 1393225"/>
                  <a:gd name="connsiteX4" fmla="*/ 3463728 w 3463728"/>
                  <a:gd name="connsiteY4" fmla="*/ 1327820 h 1393225"/>
                  <a:gd name="connsiteX0" fmla="*/ 0 w 3463728"/>
                  <a:gd name="connsiteY0" fmla="*/ 1347064 h 1393225"/>
                  <a:gd name="connsiteX1" fmla="*/ 731232 w 3463728"/>
                  <a:gd name="connsiteY1" fmla="*/ 1039163 h 1393225"/>
                  <a:gd name="connsiteX2" fmla="*/ 1664514 w 3463728"/>
                  <a:gd name="connsiteY2" fmla="*/ 0 h 1393225"/>
                  <a:gd name="connsiteX3" fmla="*/ 1741486 w 3463728"/>
                  <a:gd name="connsiteY3" fmla="*/ 1347064 h 1393225"/>
                  <a:gd name="connsiteX4" fmla="*/ 3463728 w 3463728"/>
                  <a:gd name="connsiteY4" fmla="*/ 1327820 h 1393225"/>
                  <a:gd name="connsiteX0" fmla="*/ 0 w 3463728"/>
                  <a:gd name="connsiteY0" fmla="*/ 1347064 h 1424794"/>
                  <a:gd name="connsiteX1" fmla="*/ 731232 w 3463728"/>
                  <a:gd name="connsiteY1" fmla="*/ 1039163 h 1424794"/>
                  <a:gd name="connsiteX2" fmla="*/ 1664514 w 3463728"/>
                  <a:gd name="connsiteY2" fmla="*/ 0 h 1424794"/>
                  <a:gd name="connsiteX3" fmla="*/ 1664514 w 3463728"/>
                  <a:gd name="connsiteY3" fmla="*/ 1385551 h 1424794"/>
                  <a:gd name="connsiteX4" fmla="*/ 3463728 w 3463728"/>
                  <a:gd name="connsiteY4" fmla="*/ 1327820 h 1424794"/>
                  <a:gd name="connsiteX0" fmla="*/ 0 w 3463728"/>
                  <a:gd name="connsiteY0" fmla="*/ 1347064 h 1386453"/>
                  <a:gd name="connsiteX1" fmla="*/ 731232 w 3463728"/>
                  <a:gd name="connsiteY1" fmla="*/ 1039163 h 1386453"/>
                  <a:gd name="connsiteX2" fmla="*/ 1664514 w 3463728"/>
                  <a:gd name="connsiteY2" fmla="*/ 0 h 1386453"/>
                  <a:gd name="connsiteX3" fmla="*/ 1664514 w 3463728"/>
                  <a:gd name="connsiteY3" fmla="*/ 1385551 h 1386453"/>
                  <a:gd name="connsiteX4" fmla="*/ 3463728 w 3463728"/>
                  <a:gd name="connsiteY4" fmla="*/ 1327820 h 1386453"/>
                  <a:gd name="connsiteX0" fmla="*/ 0 w 1666337"/>
                  <a:gd name="connsiteY0" fmla="*/ 1347064 h 1616476"/>
                  <a:gd name="connsiteX1" fmla="*/ 731232 w 1666337"/>
                  <a:gd name="connsiteY1" fmla="*/ 1039163 h 1616476"/>
                  <a:gd name="connsiteX2" fmla="*/ 1664514 w 1666337"/>
                  <a:gd name="connsiteY2" fmla="*/ 0 h 1616476"/>
                  <a:gd name="connsiteX3" fmla="*/ 1664514 w 1666337"/>
                  <a:gd name="connsiteY3" fmla="*/ 1385551 h 1616476"/>
                  <a:gd name="connsiteX4" fmla="*/ 442588 w 1666337"/>
                  <a:gd name="connsiteY4" fmla="*/ 1616476 h 1616476"/>
                  <a:gd name="connsiteX0" fmla="*/ 0 w 1666337"/>
                  <a:gd name="connsiteY0" fmla="*/ 1347064 h 1616608"/>
                  <a:gd name="connsiteX1" fmla="*/ 731232 w 1666337"/>
                  <a:gd name="connsiteY1" fmla="*/ 1039163 h 1616608"/>
                  <a:gd name="connsiteX2" fmla="*/ 1664514 w 1666337"/>
                  <a:gd name="connsiteY2" fmla="*/ 0 h 1616608"/>
                  <a:gd name="connsiteX3" fmla="*/ 1664514 w 1666337"/>
                  <a:gd name="connsiteY3" fmla="*/ 1385551 h 1616608"/>
                  <a:gd name="connsiteX4" fmla="*/ 442588 w 1666337"/>
                  <a:gd name="connsiteY4" fmla="*/ 1616476 h 1616608"/>
                  <a:gd name="connsiteX0" fmla="*/ 0 w 1666337"/>
                  <a:gd name="connsiteY0" fmla="*/ 1347064 h 1385551"/>
                  <a:gd name="connsiteX1" fmla="*/ 731232 w 1666337"/>
                  <a:gd name="connsiteY1" fmla="*/ 1039163 h 1385551"/>
                  <a:gd name="connsiteX2" fmla="*/ 1664514 w 1666337"/>
                  <a:gd name="connsiteY2" fmla="*/ 0 h 1385551"/>
                  <a:gd name="connsiteX3" fmla="*/ 1664514 w 1666337"/>
                  <a:gd name="connsiteY3" fmla="*/ 1385551 h 1385551"/>
                  <a:gd name="connsiteX4" fmla="*/ 19243 w 1666337"/>
                  <a:gd name="connsiteY4" fmla="*/ 1356685 h 1385551"/>
                  <a:gd name="connsiteX0" fmla="*/ 0 w 1666337"/>
                  <a:gd name="connsiteY0" fmla="*/ 1347064 h 1645341"/>
                  <a:gd name="connsiteX1" fmla="*/ 731232 w 1666337"/>
                  <a:gd name="connsiteY1" fmla="*/ 1039163 h 1645341"/>
                  <a:gd name="connsiteX2" fmla="*/ 1664514 w 1666337"/>
                  <a:gd name="connsiteY2" fmla="*/ 0 h 1645341"/>
                  <a:gd name="connsiteX3" fmla="*/ 1664514 w 1666337"/>
                  <a:gd name="connsiteY3" fmla="*/ 1385551 h 1645341"/>
                  <a:gd name="connsiteX4" fmla="*/ 1221926 w 1666337"/>
                  <a:gd name="connsiteY4" fmla="*/ 1645341 h 1645341"/>
                  <a:gd name="connsiteX0" fmla="*/ 0 w 1666337"/>
                  <a:gd name="connsiteY0" fmla="*/ 1347064 h 1385551"/>
                  <a:gd name="connsiteX1" fmla="*/ 731232 w 1666337"/>
                  <a:gd name="connsiteY1" fmla="*/ 1039163 h 1385551"/>
                  <a:gd name="connsiteX2" fmla="*/ 1664514 w 1666337"/>
                  <a:gd name="connsiteY2" fmla="*/ 0 h 1385551"/>
                  <a:gd name="connsiteX3" fmla="*/ 1664514 w 1666337"/>
                  <a:gd name="connsiteY3" fmla="*/ 1385551 h 1385551"/>
                  <a:gd name="connsiteX0" fmla="*/ 0 w 1666337"/>
                  <a:gd name="connsiteY0" fmla="*/ 1347064 h 1385551"/>
                  <a:gd name="connsiteX1" fmla="*/ 731232 w 1666337"/>
                  <a:gd name="connsiteY1" fmla="*/ 1039163 h 1385551"/>
                  <a:gd name="connsiteX2" fmla="*/ 1664514 w 1666337"/>
                  <a:gd name="connsiteY2" fmla="*/ 0 h 1385551"/>
                  <a:gd name="connsiteX3" fmla="*/ 1664514 w 1666337"/>
                  <a:gd name="connsiteY3" fmla="*/ 1385551 h 1385551"/>
                  <a:gd name="connsiteX4" fmla="*/ 0 w 1666337"/>
                  <a:gd name="connsiteY4" fmla="*/ 1347064 h 1385551"/>
                  <a:gd name="connsiteX0" fmla="*/ 0 w 1666337"/>
                  <a:gd name="connsiteY0" fmla="*/ 1347064 h 1356685"/>
                  <a:gd name="connsiteX1" fmla="*/ 731232 w 1666337"/>
                  <a:gd name="connsiteY1" fmla="*/ 1039163 h 1356685"/>
                  <a:gd name="connsiteX2" fmla="*/ 1664514 w 1666337"/>
                  <a:gd name="connsiteY2" fmla="*/ 0 h 1356685"/>
                  <a:gd name="connsiteX3" fmla="*/ 1664514 w 1666337"/>
                  <a:gd name="connsiteY3" fmla="*/ 1356685 h 1356685"/>
                  <a:gd name="connsiteX4" fmla="*/ 0 w 1666337"/>
                  <a:gd name="connsiteY4" fmla="*/ 1347064 h 1356685"/>
                  <a:gd name="connsiteX0" fmla="*/ 0 w 1666337"/>
                  <a:gd name="connsiteY0" fmla="*/ 1347064 h 1347064"/>
                  <a:gd name="connsiteX1" fmla="*/ 731232 w 1666337"/>
                  <a:gd name="connsiteY1" fmla="*/ 1039163 h 1347064"/>
                  <a:gd name="connsiteX2" fmla="*/ 1664514 w 1666337"/>
                  <a:gd name="connsiteY2" fmla="*/ 0 h 1347064"/>
                  <a:gd name="connsiteX3" fmla="*/ 1664514 w 1666337"/>
                  <a:gd name="connsiteY3" fmla="*/ 1318197 h 1347064"/>
                  <a:gd name="connsiteX4" fmla="*/ 0 w 1666337"/>
                  <a:gd name="connsiteY4" fmla="*/ 1347064 h 1347064"/>
                  <a:gd name="connsiteX0" fmla="*/ 0 w 1666337"/>
                  <a:gd name="connsiteY0" fmla="*/ 1347064 h 1356685"/>
                  <a:gd name="connsiteX1" fmla="*/ 731232 w 1666337"/>
                  <a:gd name="connsiteY1" fmla="*/ 1039163 h 1356685"/>
                  <a:gd name="connsiteX2" fmla="*/ 1664514 w 1666337"/>
                  <a:gd name="connsiteY2" fmla="*/ 0 h 1356685"/>
                  <a:gd name="connsiteX3" fmla="*/ 1664514 w 1666337"/>
                  <a:gd name="connsiteY3" fmla="*/ 1356685 h 1356685"/>
                  <a:gd name="connsiteX4" fmla="*/ 0 w 1666337"/>
                  <a:gd name="connsiteY4" fmla="*/ 1347064 h 1356685"/>
                  <a:gd name="connsiteX0" fmla="*/ 0 w 1666337"/>
                  <a:gd name="connsiteY0" fmla="*/ 1347064 h 1347064"/>
                  <a:gd name="connsiteX1" fmla="*/ 731232 w 1666337"/>
                  <a:gd name="connsiteY1" fmla="*/ 1039163 h 1347064"/>
                  <a:gd name="connsiteX2" fmla="*/ 1664514 w 1666337"/>
                  <a:gd name="connsiteY2" fmla="*/ 0 h 1347064"/>
                  <a:gd name="connsiteX3" fmla="*/ 1664514 w 1666337"/>
                  <a:gd name="connsiteY3" fmla="*/ 1337441 h 1347064"/>
                  <a:gd name="connsiteX4" fmla="*/ 0 w 1666337"/>
                  <a:gd name="connsiteY4" fmla="*/ 1347064 h 1347064"/>
                  <a:gd name="connsiteX0" fmla="*/ 0 w 1674136"/>
                  <a:gd name="connsiteY0" fmla="*/ 1347064 h 1347064"/>
                  <a:gd name="connsiteX1" fmla="*/ 731232 w 1674136"/>
                  <a:gd name="connsiteY1" fmla="*/ 1039163 h 1347064"/>
                  <a:gd name="connsiteX2" fmla="*/ 1664514 w 1674136"/>
                  <a:gd name="connsiteY2" fmla="*/ 0 h 1347064"/>
                  <a:gd name="connsiteX3" fmla="*/ 1674136 w 1674136"/>
                  <a:gd name="connsiteY3" fmla="*/ 1337441 h 1347064"/>
                  <a:gd name="connsiteX4" fmla="*/ 0 w 1674136"/>
                  <a:gd name="connsiteY4" fmla="*/ 1347064 h 1347064"/>
                  <a:gd name="connsiteX0" fmla="*/ 0 w 1666337"/>
                  <a:gd name="connsiteY0" fmla="*/ 1347064 h 1356685"/>
                  <a:gd name="connsiteX1" fmla="*/ 731232 w 1666337"/>
                  <a:gd name="connsiteY1" fmla="*/ 1039163 h 1356685"/>
                  <a:gd name="connsiteX2" fmla="*/ 1664514 w 1666337"/>
                  <a:gd name="connsiteY2" fmla="*/ 0 h 1356685"/>
                  <a:gd name="connsiteX3" fmla="*/ 1664515 w 1666337"/>
                  <a:gd name="connsiteY3" fmla="*/ 1356685 h 1356685"/>
                  <a:gd name="connsiteX4" fmla="*/ 0 w 1666337"/>
                  <a:gd name="connsiteY4" fmla="*/ 1347064 h 1356685"/>
                  <a:gd name="connsiteX0" fmla="*/ 0 w 1666337"/>
                  <a:gd name="connsiteY0" fmla="*/ 1347064 h 1347064"/>
                  <a:gd name="connsiteX1" fmla="*/ 731232 w 1666337"/>
                  <a:gd name="connsiteY1" fmla="*/ 1039163 h 1347064"/>
                  <a:gd name="connsiteX2" fmla="*/ 1664514 w 1666337"/>
                  <a:gd name="connsiteY2" fmla="*/ 0 h 1347064"/>
                  <a:gd name="connsiteX3" fmla="*/ 1664515 w 1666337"/>
                  <a:gd name="connsiteY3" fmla="*/ 1260466 h 1347064"/>
                  <a:gd name="connsiteX4" fmla="*/ 0 w 1666337"/>
                  <a:gd name="connsiteY4" fmla="*/ 1347064 h 1347064"/>
                  <a:gd name="connsiteX0" fmla="*/ 0 w 1666337"/>
                  <a:gd name="connsiteY0" fmla="*/ 1347064 h 1356685"/>
                  <a:gd name="connsiteX1" fmla="*/ 731232 w 1666337"/>
                  <a:gd name="connsiteY1" fmla="*/ 1039163 h 1356685"/>
                  <a:gd name="connsiteX2" fmla="*/ 1664514 w 1666337"/>
                  <a:gd name="connsiteY2" fmla="*/ 0 h 1356685"/>
                  <a:gd name="connsiteX3" fmla="*/ 1664515 w 1666337"/>
                  <a:gd name="connsiteY3" fmla="*/ 1356685 h 1356685"/>
                  <a:gd name="connsiteX4" fmla="*/ 0 w 1666337"/>
                  <a:gd name="connsiteY4" fmla="*/ 1347064 h 1356685"/>
                  <a:gd name="connsiteX0" fmla="*/ 0 w 1666337"/>
                  <a:gd name="connsiteY0" fmla="*/ 1347064 h 1347064"/>
                  <a:gd name="connsiteX1" fmla="*/ 731232 w 1666337"/>
                  <a:gd name="connsiteY1" fmla="*/ 1039163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674207"/>
                  <a:gd name="connsiteX1" fmla="*/ 731232 w 1666337"/>
                  <a:gd name="connsiteY1" fmla="*/ 1039163 h 1674207"/>
                  <a:gd name="connsiteX2" fmla="*/ 1664514 w 1666337"/>
                  <a:gd name="connsiteY2" fmla="*/ 0 h 1674207"/>
                  <a:gd name="connsiteX3" fmla="*/ 1664515 w 1666337"/>
                  <a:gd name="connsiteY3" fmla="*/ 1674207 h 1674207"/>
                  <a:gd name="connsiteX4" fmla="*/ 0 w 1666337"/>
                  <a:gd name="connsiteY4" fmla="*/ 1347064 h 1674207"/>
                  <a:gd name="connsiteX0" fmla="*/ 0 w 1674136"/>
                  <a:gd name="connsiteY0" fmla="*/ 1347064 h 1356685"/>
                  <a:gd name="connsiteX1" fmla="*/ 731232 w 1674136"/>
                  <a:gd name="connsiteY1" fmla="*/ 1039163 h 1356685"/>
                  <a:gd name="connsiteX2" fmla="*/ 1664514 w 1674136"/>
                  <a:gd name="connsiteY2" fmla="*/ 0 h 1356685"/>
                  <a:gd name="connsiteX3" fmla="*/ 1674136 w 1674136"/>
                  <a:gd name="connsiteY3" fmla="*/ 1356685 h 1356685"/>
                  <a:gd name="connsiteX4" fmla="*/ 0 w 1674136"/>
                  <a:gd name="connsiteY4" fmla="*/ 1347064 h 1356685"/>
                  <a:gd name="connsiteX0" fmla="*/ 0 w 1666337"/>
                  <a:gd name="connsiteY0" fmla="*/ 1347064 h 1347064"/>
                  <a:gd name="connsiteX1" fmla="*/ 731232 w 1666337"/>
                  <a:gd name="connsiteY1" fmla="*/ 1039163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903967 w 1666337"/>
                  <a:gd name="connsiteY1" fmla="*/ 872672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903967 w 1666337"/>
                  <a:gd name="connsiteY1" fmla="*/ 872672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752824 w 1666337"/>
                  <a:gd name="connsiteY1" fmla="*/ 971236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1010567 w 1666337"/>
                  <a:gd name="connsiteY1" fmla="*/ 839814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1010567 w 1666337"/>
                  <a:gd name="connsiteY1" fmla="*/ 839814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1010567 w 1666337"/>
                  <a:gd name="connsiteY1" fmla="*/ 839814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758818 w 1666337"/>
                  <a:gd name="connsiteY1" fmla="*/ 1020518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758818 w 1666337"/>
                  <a:gd name="connsiteY1" fmla="*/ 1020518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812764 w 1666337"/>
                  <a:gd name="connsiteY1" fmla="*/ 1053374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812764 w 1666337"/>
                  <a:gd name="connsiteY1" fmla="*/ 1053374 h 1347064"/>
                  <a:gd name="connsiteX2" fmla="*/ 1664514 w 1666337"/>
                  <a:gd name="connsiteY2" fmla="*/ 0 h 1347064"/>
                  <a:gd name="connsiteX3" fmla="*/ 1664515 w 1666337"/>
                  <a:gd name="connsiteY3" fmla="*/ 1337441 h 1347064"/>
                  <a:gd name="connsiteX4" fmla="*/ 0 w 1666337"/>
                  <a:gd name="connsiteY4" fmla="*/ 1347064 h 134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6337" h="1347064">
                    <a:moveTo>
                      <a:pt x="0" y="1347064"/>
                    </a:moveTo>
                    <a:cubicBezTo>
                      <a:pt x="222095" y="1343856"/>
                      <a:pt x="352109" y="1287512"/>
                      <a:pt x="812764" y="1053374"/>
                    </a:cubicBezTo>
                    <a:cubicBezTo>
                      <a:pt x="1273419" y="819236"/>
                      <a:pt x="1139835" y="0"/>
                      <a:pt x="1664514" y="0"/>
                    </a:cubicBezTo>
                    <a:cubicBezTo>
                      <a:pt x="1669324" y="384876"/>
                      <a:pt x="1662911" y="1125760"/>
                      <a:pt x="1664515" y="1337441"/>
                    </a:cubicBezTo>
                    <a:lnTo>
                      <a:pt x="0" y="1347064"/>
                    </a:lnTo>
                    <a:close/>
                  </a:path>
                </a:pathLst>
              </a:custGeom>
              <a:gradFill flip="none" rotWithShape="1">
                <a:gsLst>
                  <a:gs pos="0">
                    <a:schemeClr val="accent1"/>
                  </a:gs>
                  <a:gs pos="100000">
                    <a:schemeClr val="accent2"/>
                  </a:gs>
                </a:gsLst>
                <a:lin ang="0" scaled="1"/>
                <a:tileRect/>
              </a:gra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defTabSz="685800"/>
                <a:endParaRPr lang="de-DE">
                  <a:solidFill>
                    <a:srgbClr val="000000"/>
                  </a:solidFill>
                </a:endParaRPr>
              </a:p>
            </p:txBody>
          </p:sp>
          <p:sp>
            <p:nvSpPr>
              <p:cNvPr id="118" name="Rechteck 117"/>
              <p:cNvSpPr/>
              <p:nvPr/>
            </p:nvSpPr>
            <p:spPr>
              <a:xfrm>
                <a:off x="3825202" y="4618186"/>
                <a:ext cx="263341" cy="1037026"/>
              </a:xfrm>
              <a:prstGeom prst="rect">
                <a:avLst/>
              </a:prstGeom>
              <a:solidFill>
                <a:schemeClr val="tx1"/>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defTabSz="685800"/>
                <a:endParaRPr lang="de-DE">
                  <a:solidFill>
                    <a:srgbClr val="000000"/>
                  </a:solidFill>
                </a:endParaRPr>
              </a:p>
            </p:txBody>
          </p:sp>
          <p:sp>
            <p:nvSpPr>
              <p:cNvPr id="119" name="Rechteck 118"/>
              <p:cNvSpPr/>
              <p:nvPr/>
            </p:nvSpPr>
            <p:spPr>
              <a:xfrm>
                <a:off x="3338649" y="4618184"/>
                <a:ext cx="165834" cy="1037028"/>
              </a:xfrm>
              <a:prstGeom prst="rect">
                <a:avLst/>
              </a:prstGeom>
              <a:solidFill>
                <a:schemeClr val="bg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685800"/>
                <a:endParaRPr lang="de-DE">
                  <a:solidFill>
                    <a:srgbClr val="000000"/>
                  </a:solidFill>
                </a:endParaRPr>
              </a:p>
            </p:txBody>
          </p:sp>
          <p:sp>
            <p:nvSpPr>
              <p:cNvPr id="120" name="Rechteck 119"/>
              <p:cNvSpPr/>
              <p:nvPr/>
            </p:nvSpPr>
            <p:spPr>
              <a:xfrm>
                <a:off x="5314725" y="4618186"/>
                <a:ext cx="165834" cy="1037026"/>
              </a:xfrm>
              <a:prstGeom prst="rect">
                <a:avLst/>
              </a:prstGeom>
              <a:solidFill>
                <a:schemeClr val="bg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685800"/>
                <a:endParaRPr lang="de-DE">
                  <a:solidFill>
                    <a:srgbClr val="000000"/>
                  </a:solidFill>
                </a:endParaRPr>
              </a:p>
            </p:txBody>
          </p:sp>
          <p:sp>
            <p:nvSpPr>
              <p:cNvPr id="121" name="Rechteck 120"/>
              <p:cNvSpPr/>
              <p:nvPr/>
            </p:nvSpPr>
            <p:spPr>
              <a:xfrm>
                <a:off x="6579428" y="4618186"/>
                <a:ext cx="165834" cy="1037026"/>
              </a:xfrm>
              <a:prstGeom prst="rect">
                <a:avLst/>
              </a:prstGeom>
              <a:solidFill>
                <a:schemeClr val="bg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685800"/>
                <a:endParaRPr lang="de-DE">
                  <a:solidFill>
                    <a:srgbClr val="000000"/>
                  </a:solidFill>
                </a:endParaRPr>
              </a:p>
            </p:txBody>
          </p:sp>
        </p:grpSp>
      </p:grpSp>
      <p:grpSp>
        <p:nvGrpSpPr>
          <p:cNvPr id="127" name="Gruppierung 126"/>
          <p:cNvGrpSpPr/>
          <p:nvPr/>
        </p:nvGrpSpPr>
        <p:grpSpPr>
          <a:xfrm>
            <a:off x="1296920" y="4876383"/>
            <a:ext cx="1545393" cy="1558776"/>
            <a:chOff x="10439400" y="3062460"/>
            <a:chExt cx="5065992" cy="5021078"/>
          </a:xfrm>
        </p:grpSpPr>
        <p:grpSp>
          <p:nvGrpSpPr>
            <p:cNvPr id="128" name="Gruppierung 127"/>
            <p:cNvGrpSpPr/>
            <p:nvPr/>
          </p:nvGrpSpPr>
          <p:grpSpPr>
            <a:xfrm>
              <a:off x="11549216" y="4554698"/>
              <a:ext cx="2509684" cy="2036602"/>
              <a:chOff x="3352800" y="4818990"/>
              <a:chExt cx="1858316" cy="1508018"/>
            </a:xfrm>
          </p:grpSpPr>
          <p:sp>
            <p:nvSpPr>
              <p:cNvPr id="130" name="Rechteck 129"/>
              <p:cNvSpPr/>
              <p:nvPr userDrawn="1"/>
            </p:nvSpPr>
            <p:spPr>
              <a:xfrm>
                <a:off x="3352800" y="6009531"/>
                <a:ext cx="307360" cy="317477"/>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131" name="Rechteck 130"/>
              <p:cNvSpPr/>
              <p:nvPr userDrawn="1"/>
            </p:nvSpPr>
            <p:spPr>
              <a:xfrm>
                <a:off x="3740539" y="5771422"/>
                <a:ext cx="307360" cy="555586"/>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132" name="Rechteck 131"/>
              <p:cNvSpPr/>
              <p:nvPr userDrawn="1"/>
            </p:nvSpPr>
            <p:spPr>
              <a:xfrm>
                <a:off x="4128278" y="5453945"/>
                <a:ext cx="307360" cy="873063"/>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133" name="Rechteck 132"/>
              <p:cNvSpPr/>
              <p:nvPr userDrawn="1"/>
            </p:nvSpPr>
            <p:spPr>
              <a:xfrm>
                <a:off x="4516017" y="5136467"/>
                <a:ext cx="307360" cy="1190541"/>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134" name="Rechteck 133"/>
              <p:cNvSpPr/>
              <p:nvPr userDrawn="1"/>
            </p:nvSpPr>
            <p:spPr>
              <a:xfrm>
                <a:off x="4903756" y="4818990"/>
                <a:ext cx="307360" cy="1508018"/>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grpSp>
        <p:sp>
          <p:nvSpPr>
            <p:cNvPr id="129" name="Rad 14"/>
            <p:cNvSpPr/>
            <p:nvPr/>
          </p:nvSpPr>
          <p:spPr>
            <a:xfrm>
              <a:off x="10439400" y="3062460"/>
              <a:ext cx="5065992" cy="5021078"/>
            </a:xfrm>
            <a:prstGeom prst="donut">
              <a:avLst>
                <a:gd name="adj" fmla="val 5862"/>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grpSp>
      <p:sp>
        <p:nvSpPr>
          <p:cNvPr id="62" name="Oval 12">
            <a:hlinkClick r:id="rId5"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382220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wipe(left)">
                                      <p:cBhvr>
                                        <p:cTn id="12" dur="500"/>
                                        <p:tgtEl>
                                          <p:spTgt spid="8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left)">
                                      <p:cBhvr>
                                        <p:cTn id="17" dur="500"/>
                                        <p:tgtEl>
                                          <p:spTgt spid="5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wipe(left)">
                                      <p:cBhvr>
                                        <p:cTn id="22" dur="500"/>
                                        <p:tgtEl>
                                          <p:spTgt spid="7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6"/>
                                        </p:tgtEl>
                                        <p:attrNameLst>
                                          <p:attrName>style.visibility</p:attrName>
                                        </p:attrNameLst>
                                      </p:cBhvr>
                                      <p:to>
                                        <p:strVal val="visible"/>
                                      </p:to>
                                    </p:set>
                                    <p:animEffect transition="in" filter="wipe(left)">
                                      <p:cBhvr>
                                        <p:cTn id="27" dur="500"/>
                                        <p:tgtEl>
                                          <p:spTgt spid="7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7"/>
                                        </p:tgtEl>
                                        <p:attrNameLst>
                                          <p:attrName>style.visibility</p:attrName>
                                        </p:attrNameLst>
                                      </p:cBhvr>
                                      <p:to>
                                        <p:strVal val="visible"/>
                                      </p:to>
                                    </p:set>
                                    <p:animEffect transition="in" filter="wipe(left)">
                                      <p:cBhvr>
                                        <p:cTn id="32" dur="500"/>
                                        <p:tgtEl>
                                          <p:spTgt spid="7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wipe(left)">
                                      <p:cBhvr>
                                        <p:cTn id="37" dur="500"/>
                                        <p:tgtEl>
                                          <p:spTgt spid="7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1"/>
                                        </p:tgtEl>
                                        <p:attrNameLst>
                                          <p:attrName>style.visibility</p:attrName>
                                        </p:attrNameLst>
                                      </p:cBhvr>
                                      <p:to>
                                        <p:strVal val="visible"/>
                                      </p:to>
                                    </p:set>
                                    <p:animEffect transition="in" filter="wipe(left)">
                                      <p:cBhvr>
                                        <p:cTn id="42" dur="500"/>
                                        <p:tgtEl>
                                          <p:spTgt spid="8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wipe(left)">
                                      <p:cBhvr>
                                        <p:cTn id="47" dur="500"/>
                                        <p:tgtEl>
                                          <p:spTgt spid="7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83"/>
                                        </p:tgtEl>
                                        <p:attrNameLst>
                                          <p:attrName>style.visibility</p:attrName>
                                        </p:attrNameLst>
                                      </p:cBhvr>
                                      <p:to>
                                        <p:strVal val="visible"/>
                                      </p:to>
                                    </p:set>
                                    <p:animEffect transition="in" filter="wipe(left)">
                                      <p:cBhvr>
                                        <p:cTn id="52" dur="500"/>
                                        <p:tgtEl>
                                          <p:spTgt spid="8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82"/>
                                        </p:tgtEl>
                                        <p:attrNameLst>
                                          <p:attrName>style.visibility</p:attrName>
                                        </p:attrNameLst>
                                      </p:cBhvr>
                                      <p:to>
                                        <p:strVal val="visible"/>
                                      </p:to>
                                    </p:set>
                                    <p:animEffect transition="in" filter="wipe(left)">
                                      <p:cBhvr>
                                        <p:cTn id="57" dur="500"/>
                                        <p:tgtEl>
                                          <p:spTgt spid="8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85"/>
                                        </p:tgtEl>
                                        <p:attrNameLst>
                                          <p:attrName>style.visibility</p:attrName>
                                        </p:attrNameLst>
                                      </p:cBhvr>
                                      <p:to>
                                        <p:strVal val="visible"/>
                                      </p:to>
                                    </p:set>
                                    <p:animEffect transition="in" filter="wipe(left)">
                                      <p:cBhvr>
                                        <p:cTn id="62"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5" grpId="0"/>
      <p:bldP spid="76" grpId="0"/>
      <p:bldP spid="77" grpId="0"/>
      <p:bldP spid="80" grpId="0"/>
      <p:bldP spid="81" grpId="0"/>
      <p:bldP spid="82" grpId="0"/>
      <p:bldP spid="83" grpId="0"/>
      <p:bldP spid="8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Was </a:t>
            </a:r>
            <a:r>
              <a:rPr lang="en-US" dirty="0" err="1"/>
              <a:t>leistet</a:t>
            </a:r>
            <a:r>
              <a:rPr lang="en-US" dirty="0"/>
              <a:t> C² - CQUADRAT </a:t>
            </a:r>
            <a:r>
              <a:rPr lang="en-US" dirty="0" err="1"/>
              <a:t>bei</a:t>
            </a:r>
            <a:r>
              <a:rPr lang="en-US" dirty="0"/>
              <a:t> </a:t>
            </a:r>
            <a:r>
              <a:rPr lang="en-US" dirty="0" err="1"/>
              <a:t>bestehenden</a:t>
            </a:r>
            <a:r>
              <a:rPr lang="en-US" dirty="0"/>
              <a:t> </a:t>
            </a:r>
            <a:r>
              <a:rPr lang="en-US" dirty="0" err="1"/>
              <a:t>Unternehmen</a:t>
            </a:r>
            <a:r>
              <a:rPr lang="en-US" dirty="0"/>
              <a:t>?</a:t>
            </a:r>
          </a:p>
        </p:txBody>
      </p:sp>
      <p:sp>
        <p:nvSpPr>
          <p:cNvPr id="9" name="Richtungspfeil 8"/>
          <p:cNvSpPr/>
          <p:nvPr/>
        </p:nvSpPr>
        <p:spPr>
          <a:xfrm flipH="1">
            <a:off x="2625849" y="2222118"/>
            <a:ext cx="1893861" cy="6877065"/>
          </a:xfrm>
          <a:prstGeom prst="homePlat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a:solidFill>
                <a:srgbClr val="FFFFFF"/>
              </a:solidFill>
            </a:endParaRPr>
          </a:p>
        </p:txBody>
      </p:sp>
      <p:sp>
        <p:nvSpPr>
          <p:cNvPr id="78" name="Rechteck 77"/>
          <p:cNvSpPr/>
          <p:nvPr/>
        </p:nvSpPr>
        <p:spPr>
          <a:xfrm>
            <a:off x="3796857" y="2379610"/>
            <a:ext cx="4105146" cy="1230953"/>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dirty="0">
              <a:solidFill>
                <a:srgbClr val="000000"/>
              </a:solidFill>
            </a:endParaRPr>
          </a:p>
        </p:txBody>
      </p:sp>
      <p:sp>
        <p:nvSpPr>
          <p:cNvPr id="82" name="Rechteck 81"/>
          <p:cNvSpPr/>
          <p:nvPr/>
        </p:nvSpPr>
        <p:spPr>
          <a:xfrm>
            <a:off x="9494550" y="3056563"/>
            <a:ext cx="3571203" cy="507831"/>
          </a:xfrm>
          <a:prstGeom prst="rect">
            <a:avLst/>
          </a:prstGeom>
          <a:noFill/>
        </p:spPr>
        <p:txBody>
          <a:bodyPr wrap="square">
            <a:spAutoFit/>
          </a:bodyPr>
          <a:lstStyle/>
          <a:p>
            <a:pPr defTabSz="685800"/>
            <a:r>
              <a:rPr lang="de-DE" dirty="0">
                <a:solidFill>
                  <a:srgbClr val="FFFFFF">
                    <a:lumMod val="65000"/>
                  </a:srgbClr>
                </a:solidFill>
              </a:rPr>
              <a:t>.</a:t>
            </a:r>
            <a:endParaRPr lang="en-US" dirty="0">
              <a:solidFill>
                <a:srgbClr val="FFFFFF">
                  <a:lumMod val="65000"/>
                </a:srgbClr>
              </a:solidFill>
            </a:endParaRPr>
          </a:p>
        </p:txBody>
      </p:sp>
      <p:sp>
        <p:nvSpPr>
          <p:cNvPr id="62" name="Rechteck 61"/>
          <p:cNvSpPr/>
          <p:nvPr/>
        </p:nvSpPr>
        <p:spPr>
          <a:xfrm>
            <a:off x="3796857" y="7750115"/>
            <a:ext cx="4105146" cy="1230953"/>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dirty="0">
              <a:solidFill>
                <a:srgbClr val="000000"/>
              </a:solidFill>
            </a:endParaRPr>
          </a:p>
        </p:txBody>
      </p:sp>
      <p:sp>
        <p:nvSpPr>
          <p:cNvPr id="63" name="Rechteck 62"/>
          <p:cNvSpPr/>
          <p:nvPr/>
        </p:nvSpPr>
        <p:spPr>
          <a:xfrm>
            <a:off x="3796857" y="5003329"/>
            <a:ext cx="4105146" cy="1230953"/>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dirty="0">
              <a:solidFill>
                <a:srgbClr val="000000"/>
              </a:solidFill>
            </a:endParaRPr>
          </a:p>
        </p:txBody>
      </p:sp>
      <p:sp>
        <p:nvSpPr>
          <p:cNvPr id="75" name="Rechteck 74"/>
          <p:cNvSpPr/>
          <p:nvPr/>
        </p:nvSpPr>
        <p:spPr>
          <a:xfrm>
            <a:off x="3954001" y="2502565"/>
            <a:ext cx="3975308" cy="3416320"/>
          </a:xfrm>
          <a:prstGeom prst="rect">
            <a:avLst/>
          </a:prstGeom>
          <a:noFill/>
        </p:spPr>
        <p:txBody>
          <a:bodyPr wrap="square">
            <a:spAutoFit/>
          </a:bodyPr>
          <a:lstStyle/>
          <a:p>
            <a:pPr marL="533400" indent="-533400" defTabSz="685800"/>
            <a:r>
              <a:rPr lang="de-DE" dirty="0">
                <a:solidFill>
                  <a:srgbClr val="548DD4"/>
                </a:solidFill>
              </a:rPr>
              <a:t>➀	</a:t>
            </a:r>
            <a:r>
              <a:rPr lang="de-DE" dirty="0">
                <a:solidFill>
                  <a:prstClr val="black"/>
                </a:solidFill>
              </a:rPr>
              <a:t>Invention 2 Innovation</a:t>
            </a:r>
          </a:p>
          <a:p>
            <a:pPr marL="533400" indent="-533400" defTabSz="685800"/>
            <a:endParaRPr lang="de-DE" dirty="0">
              <a:solidFill>
                <a:prstClr val="black"/>
              </a:solidFill>
            </a:endParaRPr>
          </a:p>
          <a:p>
            <a:pPr marL="533400" indent="-533400" defTabSz="685800"/>
            <a:endParaRPr lang="de-DE" dirty="0">
              <a:solidFill>
                <a:prstClr val="black"/>
              </a:solidFill>
            </a:endParaRPr>
          </a:p>
          <a:p>
            <a:pPr marL="533400" indent="-533400" defTabSz="685800"/>
            <a:endParaRPr lang="de-DE" dirty="0">
              <a:solidFill>
                <a:prstClr val="black"/>
              </a:solidFill>
            </a:endParaRPr>
          </a:p>
          <a:p>
            <a:pPr marL="533400" indent="-533400" defTabSz="685800"/>
            <a:endParaRPr lang="de-DE" dirty="0">
              <a:solidFill>
                <a:prstClr val="black"/>
              </a:solidFill>
            </a:endParaRPr>
          </a:p>
          <a:p>
            <a:pPr marL="533400" indent="-533400" defTabSz="685800"/>
            <a:endParaRPr lang="de-DE" dirty="0">
              <a:solidFill>
                <a:prstClr val="black"/>
              </a:solidFill>
            </a:endParaRPr>
          </a:p>
          <a:p>
            <a:pPr marL="533400" indent="-533400" defTabSz="685800"/>
            <a:r>
              <a:rPr lang="de-DE" dirty="0">
                <a:solidFill>
                  <a:srgbClr val="548DD4"/>
                </a:solidFill>
              </a:rPr>
              <a:t>➁	</a:t>
            </a:r>
            <a:r>
              <a:rPr lang="de-DE" dirty="0">
                <a:solidFill>
                  <a:prstClr val="black"/>
                </a:solidFill>
              </a:rPr>
              <a:t>Business Model Turnaround</a:t>
            </a:r>
          </a:p>
        </p:txBody>
      </p:sp>
      <p:sp>
        <p:nvSpPr>
          <p:cNvPr id="64" name="Rechteck 63"/>
          <p:cNvSpPr/>
          <p:nvPr/>
        </p:nvSpPr>
        <p:spPr>
          <a:xfrm>
            <a:off x="8160221" y="2379608"/>
            <a:ext cx="7155980" cy="2495232"/>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a:solidFill>
                <a:srgbClr val="000000"/>
              </a:solidFill>
            </a:endParaRPr>
          </a:p>
        </p:txBody>
      </p:sp>
      <p:sp>
        <p:nvSpPr>
          <p:cNvPr id="65" name="Rechteck 64"/>
          <p:cNvSpPr/>
          <p:nvPr/>
        </p:nvSpPr>
        <p:spPr>
          <a:xfrm>
            <a:off x="8160221" y="4982854"/>
            <a:ext cx="7155980" cy="1908506"/>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a:solidFill>
                <a:srgbClr val="000000"/>
              </a:solidFill>
            </a:endParaRPr>
          </a:p>
        </p:txBody>
      </p:sp>
      <p:sp>
        <p:nvSpPr>
          <p:cNvPr id="67" name="Rechteck 66"/>
          <p:cNvSpPr/>
          <p:nvPr/>
        </p:nvSpPr>
        <p:spPr>
          <a:xfrm>
            <a:off x="8160221" y="7064156"/>
            <a:ext cx="7155980" cy="191691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a:solidFill>
                <a:srgbClr val="000000"/>
              </a:solidFill>
            </a:endParaRPr>
          </a:p>
        </p:txBody>
      </p:sp>
      <p:sp>
        <p:nvSpPr>
          <p:cNvPr id="68" name="Rechteck 67"/>
          <p:cNvSpPr/>
          <p:nvPr/>
        </p:nvSpPr>
        <p:spPr>
          <a:xfrm>
            <a:off x="8160226" y="2502565"/>
            <a:ext cx="7046645" cy="2354491"/>
          </a:xfrm>
          <a:prstGeom prst="rect">
            <a:avLst/>
          </a:prstGeom>
          <a:noFill/>
        </p:spPr>
        <p:txBody>
          <a:bodyPr wrap="square">
            <a:spAutoFit/>
          </a:bodyPr>
          <a:lstStyle/>
          <a:p>
            <a:pPr defTabSz="685800"/>
            <a:r>
              <a:rPr lang="de-DE" sz="2100" dirty="0">
                <a:solidFill>
                  <a:srgbClr val="000000"/>
                </a:solidFill>
              </a:rPr>
              <a:t>Der Ideengeber hat schon eine gewisse Historie und bringt bestehende </a:t>
            </a:r>
            <a:r>
              <a:rPr lang="de-DE" sz="2100" dirty="0" err="1">
                <a:solidFill>
                  <a:srgbClr val="000000"/>
                </a:solidFill>
              </a:rPr>
              <a:t>Assets</a:t>
            </a:r>
            <a:r>
              <a:rPr lang="de-DE" sz="2100" dirty="0">
                <a:solidFill>
                  <a:srgbClr val="000000"/>
                </a:solidFill>
              </a:rPr>
              <a:t> mit.</a:t>
            </a:r>
          </a:p>
          <a:p>
            <a:pPr defTabSz="685800"/>
            <a:endParaRPr lang="de-DE" sz="2100" dirty="0">
              <a:solidFill>
                <a:srgbClr val="000000"/>
              </a:solidFill>
            </a:endParaRPr>
          </a:p>
          <a:p>
            <a:pPr defTabSz="685800"/>
            <a:r>
              <a:rPr lang="de-DE" sz="2100" dirty="0">
                <a:solidFill>
                  <a:srgbClr val="000000"/>
                </a:solidFill>
              </a:rPr>
              <a:t>Wir helfen dem jungen Startup über den </a:t>
            </a:r>
            <a:r>
              <a:rPr lang="de-DE" sz="2100" dirty="0" err="1">
                <a:solidFill>
                  <a:srgbClr val="000000"/>
                </a:solidFill>
              </a:rPr>
              <a:t>Chasm</a:t>
            </a:r>
            <a:r>
              <a:rPr lang="de-DE" sz="2100" dirty="0">
                <a:solidFill>
                  <a:srgbClr val="000000"/>
                </a:solidFill>
              </a:rPr>
              <a:t>, indem wir die notwendige Erfahrung und Ressourcen (</a:t>
            </a:r>
            <a:r>
              <a:rPr lang="de-DE" sz="2100" dirty="0">
                <a:solidFill>
                  <a:srgbClr val="009999"/>
                </a:solidFill>
              </a:rPr>
              <a:t>Finanzierung, Manpower, Infrastruktur</a:t>
            </a:r>
            <a:r>
              <a:rPr lang="de-DE" sz="2100" dirty="0">
                <a:solidFill>
                  <a:srgbClr val="000000"/>
                </a:solidFill>
              </a:rPr>
              <a:t>) einbringen und das </a:t>
            </a:r>
            <a:r>
              <a:rPr lang="de-DE" sz="2100" dirty="0">
                <a:solidFill>
                  <a:srgbClr val="009999"/>
                </a:solidFill>
              </a:rPr>
              <a:t>Business Model optimieren</a:t>
            </a:r>
            <a:r>
              <a:rPr lang="de-DE" sz="2100" dirty="0">
                <a:solidFill>
                  <a:srgbClr val="000000"/>
                </a:solidFill>
              </a:rPr>
              <a:t>.</a:t>
            </a:r>
          </a:p>
        </p:txBody>
      </p:sp>
      <p:grpSp>
        <p:nvGrpSpPr>
          <p:cNvPr id="69" name="Gruppierung 68"/>
          <p:cNvGrpSpPr/>
          <p:nvPr/>
        </p:nvGrpSpPr>
        <p:grpSpPr>
          <a:xfrm>
            <a:off x="5589128" y="3042131"/>
            <a:ext cx="1663961" cy="449171"/>
            <a:chOff x="2722875" y="4618184"/>
            <a:chExt cx="4022387" cy="1037028"/>
          </a:xfrm>
        </p:grpSpPr>
        <p:sp>
          <p:nvSpPr>
            <p:cNvPr id="70" name="Freihandform 69"/>
            <p:cNvSpPr/>
            <p:nvPr/>
          </p:nvSpPr>
          <p:spPr>
            <a:xfrm>
              <a:off x="2722875" y="4762834"/>
              <a:ext cx="2674767" cy="769752"/>
            </a:xfrm>
            <a:custGeom>
              <a:avLst/>
              <a:gdLst>
                <a:gd name="connsiteX0" fmla="*/ 0 w 3463728"/>
                <a:gd name="connsiteY0" fmla="*/ 1347183 h 1347183"/>
                <a:gd name="connsiteX1" fmla="*/ 1010254 w 3463728"/>
                <a:gd name="connsiteY1" fmla="*/ 789113 h 1347183"/>
                <a:gd name="connsiteX2" fmla="*/ 1664514 w 3463728"/>
                <a:gd name="connsiteY2" fmla="*/ 119 h 1347183"/>
                <a:gd name="connsiteX3" fmla="*/ 2414988 w 3463728"/>
                <a:gd name="connsiteY3" fmla="*/ 846845 h 1347183"/>
                <a:gd name="connsiteX4" fmla="*/ 3463728 w 3463728"/>
                <a:gd name="connsiteY4" fmla="*/ 1327939 h 1347183"/>
                <a:gd name="connsiteX0" fmla="*/ 0 w 3463728"/>
                <a:gd name="connsiteY0" fmla="*/ 1348197 h 1348197"/>
                <a:gd name="connsiteX1" fmla="*/ 731232 w 3463728"/>
                <a:gd name="connsiteY1" fmla="*/ 1040296 h 1348197"/>
                <a:gd name="connsiteX2" fmla="*/ 1664514 w 3463728"/>
                <a:gd name="connsiteY2" fmla="*/ 1133 h 1348197"/>
                <a:gd name="connsiteX3" fmla="*/ 2414988 w 3463728"/>
                <a:gd name="connsiteY3" fmla="*/ 847859 h 1348197"/>
                <a:gd name="connsiteX4" fmla="*/ 3463728 w 3463728"/>
                <a:gd name="connsiteY4" fmla="*/ 1328953 h 1348197"/>
                <a:gd name="connsiteX0" fmla="*/ 0 w 3463728"/>
                <a:gd name="connsiteY0" fmla="*/ 1348197 h 1348197"/>
                <a:gd name="connsiteX1" fmla="*/ 731232 w 3463728"/>
                <a:gd name="connsiteY1" fmla="*/ 1040296 h 1348197"/>
                <a:gd name="connsiteX2" fmla="*/ 1664514 w 3463728"/>
                <a:gd name="connsiteY2" fmla="*/ 1133 h 1348197"/>
                <a:gd name="connsiteX3" fmla="*/ 2414988 w 3463728"/>
                <a:gd name="connsiteY3" fmla="*/ 847859 h 1348197"/>
                <a:gd name="connsiteX4" fmla="*/ 3463728 w 3463728"/>
                <a:gd name="connsiteY4" fmla="*/ 1328953 h 1348197"/>
                <a:gd name="connsiteX0" fmla="*/ 0 w 3463728"/>
                <a:gd name="connsiteY0" fmla="*/ 1348197 h 1348197"/>
                <a:gd name="connsiteX1" fmla="*/ 731232 w 3463728"/>
                <a:gd name="connsiteY1" fmla="*/ 1040296 h 1348197"/>
                <a:gd name="connsiteX2" fmla="*/ 1664514 w 3463728"/>
                <a:gd name="connsiteY2" fmla="*/ 1133 h 1348197"/>
                <a:gd name="connsiteX3" fmla="*/ 2414988 w 3463728"/>
                <a:gd name="connsiteY3" fmla="*/ 847859 h 1348197"/>
                <a:gd name="connsiteX4" fmla="*/ 3463728 w 3463728"/>
                <a:gd name="connsiteY4" fmla="*/ 1328953 h 1348197"/>
                <a:gd name="connsiteX0" fmla="*/ 0 w 3463728"/>
                <a:gd name="connsiteY0" fmla="*/ 1347067 h 1347067"/>
                <a:gd name="connsiteX1" fmla="*/ 731232 w 3463728"/>
                <a:gd name="connsiteY1" fmla="*/ 1039166 h 1347067"/>
                <a:gd name="connsiteX2" fmla="*/ 1664514 w 3463728"/>
                <a:gd name="connsiteY2" fmla="*/ 3 h 1347067"/>
                <a:gd name="connsiteX3" fmla="*/ 2761361 w 3463728"/>
                <a:gd name="connsiteY3" fmla="*/ 1029545 h 1347067"/>
                <a:gd name="connsiteX4" fmla="*/ 3463728 w 3463728"/>
                <a:gd name="connsiteY4" fmla="*/ 1327823 h 1347067"/>
                <a:gd name="connsiteX0" fmla="*/ 0 w 3463728"/>
                <a:gd name="connsiteY0" fmla="*/ 1347067 h 1347067"/>
                <a:gd name="connsiteX1" fmla="*/ 731232 w 3463728"/>
                <a:gd name="connsiteY1" fmla="*/ 1039166 h 1347067"/>
                <a:gd name="connsiteX2" fmla="*/ 1664514 w 3463728"/>
                <a:gd name="connsiteY2" fmla="*/ 3 h 1347067"/>
                <a:gd name="connsiteX3" fmla="*/ 2761361 w 3463728"/>
                <a:gd name="connsiteY3" fmla="*/ 1029545 h 1347067"/>
                <a:gd name="connsiteX4" fmla="*/ 3463728 w 3463728"/>
                <a:gd name="connsiteY4" fmla="*/ 1327823 h 1347067"/>
                <a:gd name="connsiteX0" fmla="*/ 0 w 3463728"/>
                <a:gd name="connsiteY0" fmla="*/ 1347147 h 1347147"/>
                <a:gd name="connsiteX1" fmla="*/ 731232 w 3463728"/>
                <a:gd name="connsiteY1" fmla="*/ 1039246 h 1347147"/>
                <a:gd name="connsiteX2" fmla="*/ 1664514 w 3463728"/>
                <a:gd name="connsiteY2" fmla="*/ 83 h 1347147"/>
                <a:gd name="connsiteX3" fmla="*/ 2722875 w 3463728"/>
                <a:gd name="connsiteY3" fmla="*/ 1096978 h 1347147"/>
                <a:gd name="connsiteX4" fmla="*/ 3463728 w 3463728"/>
                <a:gd name="connsiteY4" fmla="*/ 1327903 h 1347147"/>
                <a:gd name="connsiteX0" fmla="*/ 0 w 3463728"/>
                <a:gd name="connsiteY0" fmla="*/ 1347147 h 1347147"/>
                <a:gd name="connsiteX1" fmla="*/ 731232 w 3463728"/>
                <a:gd name="connsiteY1" fmla="*/ 1039246 h 1347147"/>
                <a:gd name="connsiteX2" fmla="*/ 1664514 w 3463728"/>
                <a:gd name="connsiteY2" fmla="*/ 83 h 1347147"/>
                <a:gd name="connsiteX3" fmla="*/ 2722875 w 3463728"/>
                <a:gd name="connsiteY3" fmla="*/ 1096978 h 1347147"/>
                <a:gd name="connsiteX4" fmla="*/ 3463728 w 3463728"/>
                <a:gd name="connsiteY4" fmla="*/ 1327903 h 1347147"/>
                <a:gd name="connsiteX0" fmla="*/ 0 w 3463728"/>
                <a:gd name="connsiteY0" fmla="*/ 1347147 h 1347147"/>
                <a:gd name="connsiteX1" fmla="*/ 731232 w 3463728"/>
                <a:gd name="connsiteY1" fmla="*/ 1039246 h 1347147"/>
                <a:gd name="connsiteX2" fmla="*/ 1664514 w 3463728"/>
                <a:gd name="connsiteY2" fmla="*/ 83 h 1347147"/>
                <a:gd name="connsiteX3" fmla="*/ 2722875 w 3463728"/>
                <a:gd name="connsiteY3" fmla="*/ 1096978 h 1347147"/>
                <a:gd name="connsiteX4" fmla="*/ 3463728 w 3463728"/>
                <a:gd name="connsiteY4" fmla="*/ 1327903 h 1347147"/>
                <a:gd name="connsiteX0" fmla="*/ 0 w 3463728"/>
                <a:gd name="connsiteY0" fmla="*/ 1347064 h 1347064"/>
                <a:gd name="connsiteX1" fmla="*/ 731232 w 3463728"/>
                <a:gd name="connsiteY1" fmla="*/ 1039163 h 1347064"/>
                <a:gd name="connsiteX2" fmla="*/ 1664514 w 3463728"/>
                <a:gd name="connsiteY2" fmla="*/ 0 h 1347064"/>
                <a:gd name="connsiteX3" fmla="*/ 2722875 w 3463728"/>
                <a:gd name="connsiteY3" fmla="*/ 1096895 h 1347064"/>
                <a:gd name="connsiteX4" fmla="*/ 3463728 w 3463728"/>
                <a:gd name="connsiteY4" fmla="*/ 1327820 h 1347064"/>
                <a:gd name="connsiteX0" fmla="*/ 0 w 3463728"/>
                <a:gd name="connsiteY0" fmla="*/ 1347064 h 1347064"/>
                <a:gd name="connsiteX1" fmla="*/ 731232 w 3463728"/>
                <a:gd name="connsiteY1" fmla="*/ 1039163 h 1347064"/>
                <a:gd name="connsiteX2" fmla="*/ 1664514 w 3463728"/>
                <a:gd name="connsiteY2" fmla="*/ 0 h 1347064"/>
                <a:gd name="connsiteX3" fmla="*/ 2722875 w 3463728"/>
                <a:gd name="connsiteY3" fmla="*/ 1096895 h 1347064"/>
                <a:gd name="connsiteX4" fmla="*/ 3463728 w 3463728"/>
                <a:gd name="connsiteY4" fmla="*/ 1327820 h 1347064"/>
                <a:gd name="connsiteX0" fmla="*/ 0 w 3463728"/>
                <a:gd name="connsiteY0" fmla="*/ 1347064 h 1347064"/>
                <a:gd name="connsiteX1" fmla="*/ 731232 w 3463728"/>
                <a:gd name="connsiteY1" fmla="*/ 1039163 h 1347064"/>
                <a:gd name="connsiteX2" fmla="*/ 1664514 w 3463728"/>
                <a:gd name="connsiteY2" fmla="*/ 0 h 1347064"/>
                <a:gd name="connsiteX3" fmla="*/ 2722875 w 3463728"/>
                <a:gd name="connsiteY3" fmla="*/ 1096895 h 1347064"/>
                <a:gd name="connsiteX4" fmla="*/ 3463728 w 3463728"/>
                <a:gd name="connsiteY4" fmla="*/ 1327820 h 1347064"/>
                <a:gd name="connsiteX0" fmla="*/ 0 w 3463728"/>
                <a:gd name="connsiteY0" fmla="*/ 1347064 h 1347064"/>
                <a:gd name="connsiteX1" fmla="*/ 731232 w 3463728"/>
                <a:gd name="connsiteY1" fmla="*/ 1039163 h 1347064"/>
                <a:gd name="connsiteX2" fmla="*/ 1664514 w 3463728"/>
                <a:gd name="connsiteY2" fmla="*/ 0 h 1347064"/>
                <a:gd name="connsiteX3" fmla="*/ 2722875 w 3463728"/>
                <a:gd name="connsiteY3" fmla="*/ 1096895 h 1347064"/>
                <a:gd name="connsiteX4" fmla="*/ 3463728 w 3463728"/>
                <a:gd name="connsiteY4" fmla="*/ 1327820 h 1347064"/>
                <a:gd name="connsiteX0" fmla="*/ 0 w 3463728"/>
                <a:gd name="connsiteY0" fmla="*/ 1347064 h 1347064"/>
                <a:gd name="connsiteX1" fmla="*/ 731232 w 3463728"/>
                <a:gd name="connsiteY1" fmla="*/ 1039163 h 1347064"/>
                <a:gd name="connsiteX2" fmla="*/ 1664514 w 3463728"/>
                <a:gd name="connsiteY2" fmla="*/ 0 h 1347064"/>
                <a:gd name="connsiteX3" fmla="*/ 2722875 w 3463728"/>
                <a:gd name="connsiteY3" fmla="*/ 1096895 h 1347064"/>
                <a:gd name="connsiteX4" fmla="*/ 3463728 w 3463728"/>
                <a:gd name="connsiteY4" fmla="*/ 1327820 h 1347064"/>
                <a:gd name="connsiteX0" fmla="*/ 0 w 3463728"/>
                <a:gd name="connsiteY0" fmla="*/ 1347064 h 1393225"/>
                <a:gd name="connsiteX1" fmla="*/ 731232 w 3463728"/>
                <a:gd name="connsiteY1" fmla="*/ 1039163 h 1393225"/>
                <a:gd name="connsiteX2" fmla="*/ 1664514 w 3463728"/>
                <a:gd name="connsiteY2" fmla="*/ 0 h 1393225"/>
                <a:gd name="connsiteX3" fmla="*/ 1741486 w 3463728"/>
                <a:gd name="connsiteY3" fmla="*/ 1347064 h 1393225"/>
                <a:gd name="connsiteX4" fmla="*/ 3463728 w 3463728"/>
                <a:gd name="connsiteY4" fmla="*/ 1327820 h 1393225"/>
                <a:gd name="connsiteX0" fmla="*/ 0 w 3463728"/>
                <a:gd name="connsiteY0" fmla="*/ 1347064 h 1393225"/>
                <a:gd name="connsiteX1" fmla="*/ 731232 w 3463728"/>
                <a:gd name="connsiteY1" fmla="*/ 1039163 h 1393225"/>
                <a:gd name="connsiteX2" fmla="*/ 1664514 w 3463728"/>
                <a:gd name="connsiteY2" fmla="*/ 0 h 1393225"/>
                <a:gd name="connsiteX3" fmla="*/ 1741486 w 3463728"/>
                <a:gd name="connsiteY3" fmla="*/ 1347064 h 1393225"/>
                <a:gd name="connsiteX4" fmla="*/ 3463728 w 3463728"/>
                <a:gd name="connsiteY4" fmla="*/ 1327820 h 1393225"/>
                <a:gd name="connsiteX0" fmla="*/ 0 w 3463728"/>
                <a:gd name="connsiteY0" fmla="*/ 1347064 h 1424794"/>
                <a:gd name="connsiteX1" fmla="*/ 731232 w 3463728"/>
                <a:gd name="connsiteY1" fmla="*/ 1039163 h 1424794"/>
                <a:gd name="connsiteX2" fmla="*/ 1664514 w 3463728"/>
                <a:gd name="connsiteY2" fmla="*/ 0 h 1424794"/>
                <a:gd name="connsiteX3" fmla="*/ 1664514 w 3463728"/>
                <a:gd name="connsiteY3" fmla="*/ 1385551 h 1424794"/>
                <a:gd name="connsiteX4" fmla="*/ 3463728 w 3463728"/>
                <a:gd name="connsiteY4" fmla="*/ 1327820 h 1424794"/>
                <a:gd name="connsiteX0" fmla="*/ 0 w 3463728"/>
                <a:gd name="connsiteY0" fmla="*/ 1347064 h 1386453"/>
                <a:gd name="connsiteX1" fmla="*/ 731232 w 3463728"/>
                <a:gd name="connsiteY1" fmla="*/ 1039163 h 1386453"/>
                <a:gd name="connsiteX2" fmla="*/ 1664514 w 3463728"/>
                <a:gd name="connsiteY2" fmla="*/ 0 h 1386453"/>
                <a:gd name="connsiteX3" fmla="*/ 1664514 w 3463728"/>
                <a:gd name="connsiteY3" fmla="*/ 1385551 h 1386453"/>
                <a:gd name="connsiteX4" fmla="*/ 3463728 w 3463728"/>
                <a:gd name="connsiteY4" fmla="*/ 1327820 h 1386453"/>
                <a:gd name="connsiteX0" fmla="*/ 0 w 1666337"/>
                <a:gd name="connsiteY0" fmla="*/ 1347064 h 1616476"/>
                <a:gd name="connsiteX1" fmla="*/ 731232 w 1666337"/>
                <a:gd name="connsiteY1" fmla="*/ 1039163 h 1616476"/>
                <a:gd name="connsiteX2" fmla="*/ 1664514 w 1666337"/>
                <a:gd name="connsiteY2" fmla="*/ 0 h 1616476"/>
                <a:gd name="connsiteX3" fmla="*/ 1664514 w 1666337"/>
                <a:gd name="connsiteY3" fmla="*/ 1385551 h 1616476"/>
                <a:gd name="connsiteX4" fmla="*/ 442588 w 1666337"/>
                <a:gd name="connsiteY4" fmla="*/ 1616476 h 1616476"/>
                <a:gd name="connsiteX0" fmla="*/ 0 w 1666337"/>
                <a:gd name="connsiteY0" fmla="*/ 1347064 h 1616608"/>
                <a:gd name="connsiteX1" fmla="*/ 731232 w 1666337"/>
                <a:gd name="connsiteY1" fmla="*/ 1039163 h 1616608"/>
                <a:gd name="connsiteX2" fmla="*/ 1664514 w 1666337"/>
                <a:gd name="connsiteY2" fmla="*/ 0 h 1616608"/>
                <a:gd name="connsiteX3" fmla="*/ 1664514 w 1666337"/>
                <a:gd name="connsiteY3" fmla="*/ 1385551 h 1616608"/>
                <a:gd name="connsiteX4" fmla="*/ 442588 w 1666337"/>
                <a:gd name="connsiteY4" fmla="*/ 1616476 h 1616608"/>
                <a:gd name="connsiteX0" fmla="*/ 0 w 1666337"/>
                <a:gd name="connsiteY0" fmla="*/ 1347064 h 1385551"/>
                <a:gd name="connsiteX1" fmla="*/ 731232 w 1666337"/>
                <a:gd name="connsiteY1" fmla="*/ 1039163 h 1385551"/>
                <a:gd name="connsiteX2" fmla="*/ 1664514 w 1666337"/>
                <a:gd name="connsiteY2" fmla="*/ 0 h 1385551"/>
                <a:gd name="connsiteX3" fmla="*/ 1664514 w 1666337"/>
                <a:gd name="connsiteY3" fmla="*/ 1385551 h 1385551"/>
                <a:gd name="connsiteX4" fmla="*/ 19243 w 1666337"/>
                <a:gd name="connsiteY4" fmla="*/ 1356685 h 1385551"/>
                <a:gd name="connsiteX0" fmla="*/ 0 w 1666337"/>
                <a:gd name="connsiteY0" fmla="*/ 1347064 h 1645341"/>
                <a:gd name="connsiteX1" fmla="*/ 731232 w 1666337"/>
                <a:gd name="connsiteY1" fmla="*/ 1039163 h 1645341"/>
                <a:gd name="connsiteX2" fmla="*/ 1664514 w 1666337"/>
                <a:gd name="connsiteY2" fmla="*/ 0 h 1645341"/>
                <a:gd name="connsiteX3" fmla="*/ 1664514 w 1666337"/>
                <a:gd name="connsiteY3" fmla="*/ 1385551 h 1645341"/>
                <a:gd name="connsiteX4" fmla="*/ 1221926 w 1666337"/>
                <a:gd name="connsiteY4" fmla="*/ 1645341 h 1645341"/>
                <a:gd name="connsiteX0" fmla="*/ 0 w 1666337"/>
                <a:gd name="connsiteY0" fmla="*/ 1347064 h 1385551"/>
                <a:gd name="connsiteX1" fmla="*/ 731232 w 1666337"/>
                <a:gd name="connsiteY1" fmla="*/ 1039163 h 1385551"/>
                <a:gd name="connsiteX2" fmla="*/ 1664514 w 1666337"/>
                <a:gd name="connsiteY2" fmla="*/ 0 h 1385551"/>
                <a:gd name="connsiteX3" fmla="*/ 1664514 w 1666337"/>
                <a:gd name="connsiteY3" fmla="*/ 1385551 h 1385551"/>
                <a:gd name="connsiteX0" fmla="*/ 0 w 1666337"/>
                <a:gd name="connsiteY0" fmla="*/ 1347064 h 1385551"/>
                <a:gd name="connsiteX1" fmla="*/ 731232 w 1666337"/>
                <a:gd name="connsiteY1" fmla="*/ 1039163 h 1385551"/>
                <a:gd name="connsiteX2" fmla="*/ 1664514 w 1666337"/>
                <a:gd name="connsiteY2" fmla="*/ 0 h 1385551"/>
                <a:gd name="connsiteX3" fmla="*/ 1664514 w 1666337"/>
                <a:gd name="connsiteY3" fmla="*/ 1385551 h 1385551"/>
                <a:gd name="connsiteX4" fmla="*/ 0 w 1666337"/>
                <a:gd name="connsiteY4" fmla="*/ 1347064 h 1385551"/>
                <a:gd name="connsiteX0" fmla="*/ 0 w 1666337"/>
                <a:gd name="connsiteY0" fmla="*/ 1347064 h 1356685"/>
                <a:gd name="connsiteX1" fmla="*/ 731232 w 1666337"/>
                <a:gd name="connsiteY1" fmla="*/ 1039163 h 1356685"/>
                <a:gd name="connsiteX2" fmla="*/ 1664514 w 1666337"/>
                <a:gd name="connsiteY2" fmla="*/ 0 h 1356685"/>
                <a:gd name="connsiteX3" fmla="*/ 1664514 w 1666337"/>
                <a:gd name="connsiteY3" fmla="*/ 1356685 h 1356685"/>
                <a:gd name="connsiteX4" fmla="*/ 0 w 1666337"/>
                <a:gd name="connsiteY4" fmla="*/ 1347064 h 1356685"/>
                <a:gd name="connsiteX0" fmla="*/ 0 w 1666337"/>
                <a:gd name="connsiteY0" fmla="*/ 1347064 h 1347064"/>
                <a:gd name="connsiteX1" fmla="*/ 731232 w 1666337"/>
                <a:gd name="connsiteY1" fmla="*/ 1039163 h 1347064"/>
                <a:gd name="connsiteX2" fmla="*/ 1664514 w 1666337"/>
                <a:gd name="connsiteY2" fmla="*/ 0 h 1347064"/>
                <a:gd name="connsiteX3" fmla="*/ 1664514 w 1666337"/>
                <a:gd name="connsiteY3" fmla="*/ 1318197 h 1347064"/>
                <a:gd name="connsiteX4" fmla="*/ 0 w 1666337"/>
                <a:gd name="connsiteY4" fmla="*/ 1347064 h 1347064"/>
                <a:gd name="connsiteX0" fmla="*/ 0 w 1666337"/>
                <a:gd name="connsiteY0" fmla="*/ 1347064 h 1356685"/>
                <a:gd name="connsiteX1" fmla="*/ 731232 w 1666337"/>
                <a:gd name="connsiteY1" fmla="*/ 1039163 h 1356685"/>
                <a:gd name="connsiteX2" fmla="*/ 1664514 w 1666337"/>
                <a:gd name="connsiteY2" fmla="*/ 0 h 1356685"/>
                <a:gd name="connsiteX3" fmla="*/ 1664514 w 1666337"/>
                <a:gd name="connsiteY3" fmla="*/ 1356685 h 1356685"/>
                <a:gd name="connsiteX4" fmla="*/ 0 w 1666337"/>
                <a:gd name="connsiteY4" fmla="*/ 1347064 h 1356685"/>
                <a:gd name="connsiteX0" fmla="*/ 0 w 1666337"/>
                <a:gd name="connsiteY0" fmla="*/ 1347064 h 1347064"/>
                <a:gd name="connsiteX1" fmla="*/ 731232 w 1666337"/>
                <a:gd name="connsiteY1" fmla="*/ 1039163 h 1347064"/>
                <a:gd name="connsiteX2" fmla="*/ 1664514 w 1666337"/>
                <a:gd name="connsiteY2" fmla="*/ 0 h 1347064"/>
                <a:gd name="connsiteX3" fmla="*/ 1664514 w 1666337"/>
                <a:gd name="connsiteY3" fmla="*/ 1337441 h 1347064"/>
                <a:gd name="connsiteX4" fmla="*/ 0 w 1666337"/>
                <a:gd name="connsiteY4" fmla="*/ 1347064 h 1347064"/>
                <a:gd name="connsiteX0" fmla="*/ 0 w 1674136"/>
                <a:gd name="connsiteY0" fmla="*/ 1347064 h 1347064"/>
                <a:gd name="connsiteX1" fmla="*/ 731232 w 1674136"/>
                <a:gd name="connsiteY1" fmla="*/ 1039163 h 1347064"/>
                <a:gd name="connsiteX2" fmla="*/ 1664514 w 1674136"/>
                <a:gd name="connsiteY2" fmla="*/ 0 h 1347064"/>
                <a:gd name="connsiteX3" fmla="*/ 1674136 w 1674136"/>
                <a:gd name="connsiteY3" fmla="*/ 1337441 h 1347064"/>
                <a:gd name="connsiteX4" fmla="*/ 0 w 1674136"/>
                <a:gd name="connsiteY4" fmla="*/ 1347064 h 1347064"/>
                <a:gd name="connsiteX0" fmla="*/ 0 w 1666337"/>
                <a:gd name="connsiteY0" fmla="*/ 1347064 h 1356685"/>
                <a:gd name="connsiteX1" fmla="*/ 731232 w 1666337"/>
                <a:gd name="connsiteY1" fmla="*/ 1039163 h 1356685"/>
                <a:gd name="connsiteX2" fmla="*/ 1664514 w 1666337"/>
                <a:gd name="connsiteY2" fmla="*/ 0 h 1356685"/>
                <a:gd name="connsiteX3" fmla="*/ 1664515 w 1666337"/>
                <a:gd name="connsiteY3" fmla="*/ 1356685 h 1356685"/>
                <a:gd name="connsiteX4" fmla="*/ 0 w 1666337"/>
                <a:gd name="connsiteY4" fmla="*/ 1347064 h 1356685"/>
                <a:gd name="connsiteX0" fmla="*/ 0 w 1666337"/>
                <a:gd name="connsiteY0" fmla="*/ 1347064 h 1347064"/>
                <a:gd name="connsiteX1" fmla="*/ 731232 w 1666337"/>
                <a:gd name="connsiteY1" fmla="*/ 1039163 h 1347064"/>
                <a:gd name="connsiteX2" fmla="*/ 1664514 w 1666337"/>
                <a:gd name="connsiteY2" fmla="*/ 0 h 1347064"/>
                <a:gd name="connsiteX3" fmla="*/ 1664515 w 1666337"/>
                <a:gd name="connsiteY3" fmla="*/ 1260466 h 1347064"/>
                <a:gd name="connsiteX4" fmla="*/ 0 w 1666337"/>
                <a:gd name="connsiteY4" fmla="*/ 1347064 h 1347064"/>
                <a:gd name="connsiteX0" fmla="*/ 0 w 1666337"/>
                <a:gd name="connsiteY0" fmla="*/ 1347064 h 1356685"/>
                <a:gd name="connsiteX1" fmla="*/ 731232 w 1666337"/>
                <a:gd name="connsiteY1" fmla="*/ 1039163 h 1356685"/>
                <a:gd name="connsiteX2" fmla="*/ 1664514 w 1666337"/>
                <a:gd name="connsiteY2" fmla="*/ 0 h 1356685"/>
                <a:gd name="connsiteX3" fmla="*/ 1664515 w 1666337"/>
                <a:gd name="connsiteY3" fmla="*/ 1356685 h 1356685"/>
                <a:gd name="connsiteX4" fmla="*/ 0 w 1666337"/>
                <a:gd name="connsiteY4" fmla="*/ 1347064 h 1356685"/>
                <a:gd name="connsiteX0" fmla="*/ 0 w 1666337"/>
                <a:gd name="connsiteY0" fmla="*/ 1347064 h 1347064"/>
                <a:gd name="connsiteX1" fmla="*/ 731232 w 1666337"/>
                <a:gd name="connsiteY1" fmla="*/ 1039163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674207"/>
                <a:gd name="connsiteX1" fmla="*/ 731232 w 1666337"/>
                <a:gd name="connsiteY1" fmla="*/ 1039163 h 1674207"/>
                <a:gd name="connsiteX2" fmla="*/ 1664514 w 1666337"/>
                <a:gd name="connsiteY2" fmla="*/ 0 h 1674207"/>
                <a:gd name="connsiteX3" fmla="*/ 1664515 w 1666337"/>
                <a:gd name="connsiteY3" fmla="*/ 1674207 h 1674207"/>
                <a:gd name="connsiteX4" fmla="*/ 0 w 1666337"/>
                <a:gd name="connsiteY4" fmla="*/ 1347064 h 1674207"/>
                <a:gd name="connsiteX0" fmla="*/ 0 w 1674136"/>
                <a:gd name="connsiteY0" fmla="*/ 1347064 h 1356685"/>
                <a:gd name="connsiteX1" fmla="*/ 731232 w 1674136"/>
                <a:gd name="connsiteY1" fmla="*/ 1039163 h 1356685"/>
                <a:gd name="connsiteX2" fmla="*/ 1664514 w 1674136"/>
                <a:gd name="connsiteY2" fmla="*/ 0 h 1356685"/>
                <a:gd name="connsiteX3" fmla="*/ 1674136 w 1674136"/>
                <a:gd name="connsiteY3" fmla="*/ 1356685 h 1356685"/>
                <a:gd name="connsiteX4" fmla="*/ 0 w 1674136"/>
                <a:gd name="connsiteY4" fmla="*/ 1347064 h 1356685"/>
                <a:gd name="connsiteX0" fmla="*/ 0 w 1666337"/>
                <a:gd name="connsiteY0" fmla="*/ 1347064 h 1347064"/>
                <a:gd name="connsiteX1" fmla="*/ 731232 w 1666337"/>
                <a:gd name="connsiteY1" fmla="*/ 1039163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903967 w 1666337"/>
                <a:gd name="connsiteY1" fmla="*/ 872672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903967 w 1666337"/>
                <a:gd name="connsiteY1" fmla="*/ 872672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752824 w 1666337"/>
                <a:gd name="connsiteY1" fmla="*/ 971236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1010567 w 1666337"/>
                <a:gd name="connsiteY1" fmla="*/ 839814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1010567 w 1666337"/>
                <a:gd name="connsiteY1" fmla="*/ 839814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1010567 w 1666337"/>
                <a:gd name="connsiteY1" fmla="*/ 839814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758818 w 1666337"/>
                <a:gd name="connsiteY1" fmla="*/ 1020518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758818 w 1666337"/>
                <a:gd name="connsiteY1" fmla="*/ 1020518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812764 w 1666337"/>
                <a:gd name="connsiteY1" fmla="*/ 1053374 h 1347064"/>
                <a:gd name="connsiteX2" fmla="*/ 1664514 w 1666337"/>
                <a:gd name="connsiteY2" fmla="*/ 0 h 1347064"/>
                <a:gd name="connsiteX3" fmla="*/ 1664515 w 1666337"/>
                <a:gd name="connsiteY3" fmla="*/ 1337441 h 1347064"/>
                <a:gd name="connsiteX4" fmla="*/ 0 w 1666337"/>
                <a:gd name="connsiteY4" fmla="*/ 1347064 h 1347064"/>
                <a:gd name="connsiteX0" fmla="*/ 0 w 1666337"/>
                <a:gd name="connsiteY0" fmla="*/ 1347064 h 1347064"/>
                <a:gd name="connsiteX1" fmla="*/ 812764 w 1666337"/>
                <a:gd name="connsiteY1" fmla="*/ 1053374 h 1347064"/>
                <a:gd name="connsiteX2" fmla="*/ 1664514 w 1666337"/>
                <a:gd name="connsiteY2" fmla="*/ 0 h 1347064"/>
                <a:gd name="connsiteX3" fmla="*/ 1664515 w 1666337"/>
                <a:gd name="connsiteY3" fmla="*/ 1337441 h 1347064"/>
                <a:gd name="connsiteX4" fmla="*/ 0 w 1666337"/>
                <a:gd name="connsiteY4" fmla="*/ 1347064 h 134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6337" h="1347064">
                  <a:moveTo>
                    <a:pt x="0" y="1347064"/>
                  </a:moveTo>
                  <a:cubicBezTo>
                    <a:pt x="222095" y="1343856"/>
                    <a:pt x="352109" y="1287512"/>
                    <a:pt x="812764" y="1053374"/>
                  </a:cubicBezTo>
                  <a:cubicBezTo>
                    <a:pt x="1273419" y="819236"/>
                    <a:pt x="1139835" y="0"/>
                    <a:pt x="1664514" y="0"/>
                  </a:cubicBezTo>
                  <a:cubicBezTo>
                    <a:pt x="1669324" y="384876"/>
                    <a:pt x="1662911" y="1125760"/>
                    <a:pt x="1664515" y="1337441"/>
                  </a:cubicBezTo>
                  <a:lnTo>
                    <a:pt x="0" y="1347064"/>
                  </a:lnTo>
                  <a:close/>
                </a:path>
              </a:pathLst>
            </a:custGeom>
            <a:gradFill flip="none" rotWithShape="1">
              <a:gsLst>
                <a:gs pos="0">
                  <a:schemeClr val="accent1"/>
                </a:gs>
                <a:gs pos="100000">
                  <a:schemeClr val="accent2"/>
                </a:gs>
              </a:gsLst>
              <a:lin ang="0" scaled="1"/>
              <a:tileRect/>
            </a:gra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defTabSz="685800"/>
              <a:endParaRPr lang="de-DE">
                <a:solidFill>
                  <a:srgbClr val="000000"/>
                </a:solidFill>
              </a:endParaRPr>
            </a:p>
          </p:txBody>
        </p:sp>
        <p:sp>
          <p:nvSpPr>
            <p:cNvPr id="79" name="Rechteck 78"/>
            <p:cNvSpPr/>
            <p:nvPr/>
          </p:nvSpPr>
          <p:spPr>
            <a:xfrm>
              <a:off x="3825202" y="4618186"/>
              <a:ext cx="263341" cy="1037026"/>
            </a:xfrm>
            <a:prstGeom prst="rect">
              <a:avLst/>
            </a:prstGeom>
            <a:solidFill>
              <a:schemeClr val="tx1"/>
            </a:solidFill>
            <a:ln>
              <a:noFill/>
            </a:ln>
          </p:spPr>
          <p:style>
            <a:lnRef idx="2">
              <a:schemeClr val="accent1"/>
            </a:lnRef>
            <a:fillRef idx="0">
              <a:schemeClr val="accent1"/>
            </a:fillRef>
            <a:effectRef idx="1">
              <a:schemeClr val="accent1"/>
            </a:effectRef>
            <a:fontRef idx="minor">
              <a:schemeClr val="tx1"/>
            </a:fontRef>
          </p:style>
          <p:txBody>
            <a:bodyPr rtlCol="0" anchor="ctr"/>
            <a:lstStyle/>
            <a:p>
              <a:pPr algn="ctr" defTabSz="685800"/>
              <a:endParaRPr lang="de-DE">
                <a:solidFill>
                  <a:srgbClr val="000000"/>
                </a:solidFill>
              </a:endParaRPr>
            </a:p>
          </p:txBody>
        </p:sp>
        <p:sp>
          <p:nvSpPr>
            <p:cNvPr id="84" name="Rechteck 83"/>
            <p:cNvSpPr/>
            <p:nvPr/>
          </p:nvSpPr>
          <p:spPr>
            <a:xfrm>
              <a:off x="3338649" y="4618184"/>
              <a:ext cx="165834" cy="1037028"/>
            </a:xfrm>
            <a:prstGeom prst="rect">
              <a:avLst/>
            </a:prstGeom>
            <a:solidFill>
              <a:schemeClr val="bg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685800"/>
              <a:endParaRPr lang="de-DE">
                <a:solidFill>
                  <a:srgbClr val="000000"/>
                </a:solidFill>
              </a:endParaRPr>
            </a:p>
          </p:txBody>
        </p:sp>
        <p:sp>
          <p:nvSpPr>
            <p:cNvPr id="86" name="Rechteck 85"/>
            <p:cNvSpPr/>
            <p:nvPr/>
          </p:nvSpPr>
          <p:spPr>
            <a:xfrm>
              <a:off x="5314725" y="4618186"/>
              <a:ext cx="165834" cy="1037026"/>
            </a:xfrm>
            <a:prstGeom prst="rect">
              <a:avLst/>
            </a:prstGeom>
            <a:solidFill>
              <a:schemeClr val="bg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685800"/>
              <a:endParaRPr lang="de-DE">
                <a:solidFill>
                  <a:srgbClr val="000000"/>
                </a:solidFill>
              </a:endParaRPr>
            </a:p>
          </p:txBody>
        </p:sp>
        <p:sp>
          <p:nvSpPr>
            <p:cNvPr id="87" name="Rechteck 86"/>
            <p:cNvSpPr/>
            <p:nvPr/>
          </p:nvSpPr>
          <p:spPr>
            <a:xfrm>
              <a:off x="6579428" y="4618186"/>
              <a:ext cx="165834" cy="1037026"/>
            </a:xfrm>
            <a:prstGeom prst="rect">
              <a:avLst/>
            </a:prstGeom>
            <a:solidFill>
              <a:schemeClr val="bg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685800"/>
              <a:endParaRPr lang="de-DE">
                <a:solidFill>
                  <a:srgbClr val="000000"/>
                </a:solidFill>
              </a:endParaRPr>
            </a:p>
          </p:txBody>
        </p:sp>
      </p:grpSp>
      <p:sp>
        <p:nvSpPr>
          <p:cNvPr id="95" name="Rechteck 94"/>
          <p:cNvSpPr/>
          <p:nvPr/>
        </p:nvSpPr>
        <p:spPr>
          <a:xfrm>
            <a:off x="8160226" y="5090866"/>
            <a:ext cx="7046645" cy="1384995"/>
          </a:xfrm>
          <a:prstGeom prst="rect">
            <a:avLst/>
          </a:prstGeom>
          <a:noFill/>
        </p:spPr>
        <p:txBody>
          <a:bodyPr wrap="square">
            <a:spAutoFit/>
          </a:bodyPr>
          <a:lstStyle/>
          <a:p>
            <a:pPr defTabSz="685800"/>
            <a:r>
              <a:rPr lang="de-DE" sz="2100" dirty="0">
                <a:solidFill>
                  <a:srgbClr val="000000"/>
                </a:solidFill>
              </a:rPr>
              <a:t>Das </a:t>
            </a:r>
            <a:r>
              <a:rPr lang="de-DE" sz="2100" dirty="0" err="1">
                <a:solidFill>
                  <a:srgbClr val="000000"/>
                </a:solidFill>
              </a:rPr>
              <a:t>StartUp</a:t>
            </a:r>
            <a:r>
              <a:rPr lang="de-DE" sz="2100" dirty="0">
                <a:solidFill>
                  <a:srgbClr val="000000"/>
                </a:solidFill>
              </a:rPr>
              <a:t> ist bereits gegründet und steckt fest. Es wird eine </a:t>
            </a:r>
            <a:r>
              <a:rPr lang="de-DE" sz="2100" dirty="0">
                <a:solidFill>
                  <a:srgbClr val="009999"/>
                </a:solidFill>
              </a:rPr>
              <a:t>Anschlussfinanzierung</a:t>
            </a:r>
            <a:r>
              <a:rPr lang="de-DE" sz="2100" dirty="0">
                <a:solidFill>
                  <a:srgbClr val="000000"/>
                </a:solidFill>
              </a:rPr>
              <a:t> oder gar eine </a:t>
            </a:r>
            <a:r>
              <a:rPr lang="de-DE" sz="2100" dirty="0">
                <a:solidFill>
                  <a:srgbClr val="009999"/>
                </a:solidFill>
              </a:rPr>
              <a:t>Sanierung</a:t>
            </a:r>
            <a:r>
              <a:rPr lang="de-DE" sz="2100" dirty="0">
                <a:solidFill>
                  <a:srgbClr val="000000"/>
                </a:solidFill>
              </a:rPr>
              <a:t> benötigt.</a:t>
            </a:r>
          </a:p>
          <a:p>
            <a:pPr defTabSz="685800"/>
            <a:r>
              <a:rPr lang="de-DE" sz="2100" dirty="0">
                <a:solidFill>
                  <a:srgbClr val="000000"/>
                </a:solidFill>
              </a:rPr>
              <a:t>Wir </a:t>
            </a:r>
            <a:r>
              <a:rPr lang="de-DE" sz="2100" dirty="0">
                <a:solidFill>
                  <a:srgbClr val="009999"/>
                </a:solidFill>
              </a:rPr>
              <a:t>validieren das Business Model </a:t>
            </a:r>
            <a:r>
              <a:rPr lang="de-DE" sz="2100" dirty="0">
                <a:solidFill>
                  <a:srgbClr val="000000"/>
                </a:solidFill>
              </a:rPr>
              <a:t>erneut und führen die notwendigen Änderungen ein um durchzustarten. </a:t>
            </a:r>
          </a:p>
        </p:txBody>
      </p:sp>
      <p:sp>
        <p:nvSpPr>
          <p:cNvPr id="96" name="Rechteck 95"/>
          <p:cNvSpPr/>
          <p:nvPr/>
        </p:nvSpPr>
        <p:spPr>
          <a:xfrm>
            <a:off x="8160224" y="6992837"/>
            <a:ext cx="7131606" cy="2031325"/>
          </a:xfrm>
          <a:prstGeom prst="rect">
            <a:avLst/>
          </a:prstGeom>
          <a:noFill/>
        </p:spPr>
        <p:txBody>
          <a:bodyPr wrap="square">
            <a:spAutoFit/>
          </a:bodyPr>
          <a:lstStyle/>
          <a:p>
            <a:pPr defTabSz="685800"/>
            <a:r>
              <a:rPr lang="de-DE" sz="2100" dirty="0">
                <a:solidFill>
                  <a:srgbClr val="000000"/>
                </a:solidFill>
              </a:rPr>
              <a:t>Die R&amp;D Abteilung eines Unternehmens soll aus bestehenden Produkten neue schaffen. Das </a:t>
            </a:r>
            <a:r>
              <a:rPr lang="de-DE" sz="2100" dirty="0">
                <a:solidFill>
                  <a:srgbClr val="0B6DBC"/>
                </a:solidFill>
              </a:rPr>
              <a:t>Business Development </a:t>
            </a:r>
            <a:r>
              <a:rPr lang="de-DE" sz="2100" dirty="0">
                <a:solidFill>
                  <a:srgbClr val="000000"/>
                </a:solidFill>
              </a:rPr>
              <a:t>soll aus dem mittleren Management kommen und sich die Unterstützung aus dem Top Management verdienen. </a:t>
            </a:r>
            <a:br>
              <a:rPr lang="de-DE" sz="2100" dirty="0">
                <a:solidFill>
                  <a:srgbClr val="000000"/>
                </a:solidFill>
              </a:rPr>
            </a:br>
            <a:r>
              <a:rPr lang="de-DE" sz="2100" dirty="0">
                <a:solidFill>
                  <a:srgbClr val="000000"/>
                </a:solidFill>
              </a:rPr>
              <a:t>Wir helfen bei der </a:t>
            </a:r>
            <a:r>
              <a:rPr lang="de-DE" sz="2100" dirty="0">
                <a:solidFill>
                  <a:srgbClr val="0B6DBC"/>
                </a:solidFill>
              </a:rPr>
              <a:t>Business Model </a:t>
            </a:r>
            <a:r>
              <a:rPr lang="de-DE" sz="2100" dirty="0" err="1">
                <a:solidFill>
                  <a:srgbClr val="0B6DBC"/>
                </a:solidFill>
              </a:rPr>
              <a:t>Diversification</a:t>
            </a:r>
            <a:r>
              <a:rPr lang="de-DE" sz="2100" dirty="0">
                <a:solidFill>
                  <a:srgbClr val="0B6DBC"/>
                </a:solidFill>
              </a:rPr>
              <a:t> </a:t>
            </a:r>
            <a:r>
              <a:rPr lang="de-DE" sz="2100" dirty="0">
                <a:solidFill>
                  <a:srgbClr val="000000"/>
                </a:solidFill>
              </a:rPr>
              <a:t>und dem „</a:t>
            </a:r>
            <a:r>
              <a:rPr lang="de-DE" sz="2100" dirty="0" err="1">
                <a:solidFill>
                  <a:srgbClr val="000000"/>
                </a:solidFill>
              </a:rPr>
              <a:t>Moving</a:t>
            </a:r>
            <a:r>
              <a:rPr lang="de-DE" sz="2100" dirty="0">
                <a:solidFill>
                  <a:srgbClr val="000000"/>
                </a:solidFill>
              </a:rPr>
              <a:t> </a:t>
            </a:r>
            <a:r>
              <a:rPr lang="de-DE" sz="2100" dirty="0" err="1">
                <a:solidFill>
                  <a:srgbClr val="000000"/>
                </a:solidFill>
              </a:rPr>
              <a:t>up</a:t>
            </a:r>
            <a:r>
              <a:rPr lang="de-DE" sz="2100" dirty="0">
                <a:solidFill>
                  <a:srgbClr val="000000"/>
                </a:solidFill>
              </a:rPr>
              <a:t> </a:t>
            </a:r>
            <a:r>
              <a:rPr lang="de-DE" sz="2100" dirty="0" err="1">
                <a:solidFill>
                  <a:srgbClr val="000000"/>
                </a:solidFill>
              </a:rPr>
              <a:t>the</a:t>
            </a:r>
            <a:r>
              <a:rPr lang="de-DE" sz="2100" dirty="0">
                <a:solidFill>
                  <a:srgbClr val="000000"/>
                </a:solidFill>
              </a:rPr>
              <a:t> Food Chain“.</a:t>
            </a:r>
          </a:p>
        </p:txBody>
      </p:sp>
      <p:sp>
        <p:nvSpPr>
          <p:cNvPr id="3" name="Rechteck 2"/>
          <p:cNvSpPr/>
          <p:nvPr/>
        </p:nvSpPr>
        <p:spPr>
          <a:xfrm>
            <a:off x="3953999" y="7750115"/>
            <a:ext cx="3948005" cy="923330"/>
          </a:xfrm>
          <a:prstGeom prst="rect">
            <a:avLst/>
          </a:prstGeom>
        </p:spPr>
        <p:txBody>
          <a:bodyPr wrap="square">
            <a:spAutoFit/>
          </a:bodyPr>
          <a:lstStyle/>
          <a:p>
            <a:pPr marL="533400" indent="-533400" defTabSz="685800"/>
            <a:r>
              <a:rPr lang="de-DE" dirty="0">
                <a:solidFill>
                  <a:srgbClr val="548DD4"/>
                </a:solidFill>
              </a:rPr>
              <a:t>➂	</a:t>
            </a:r>
            <a:r>
              <a:rPr lang="de-DE" dirty="0">
                <a:solidFill>
                  <a:srgbClr val="000000"/>
                </a:solidFill>
              </a:rPr>
              <a:t>Geschäftsfeld-entwicklung</a:t>
            </a:r>
            <a:endParaRPr lang="en-US" dirty="0">
              <a:solidFill>
                <a:srgbClr val="000000"/>
              </a:solidFill>
            </a:endParaRPr>
          </a:p>
        </p:txBody>
      </p:sp>
      <p:sp>
        <p:nvSpPr>
          <p:cNvPr id="7" name="Datumsplatzhalter 6"/>
          <p:cNvSpPr>
            <a:spLocks noGrp="1"/>
          </p:cNvSpPr>
          <p:nvPr>
            <p:ph type="dt" sz="half" idx="10"/>
          </p:nvPr>
        </p:nvSpPr>
        <p:spPr/>
        <p:txBody>
          <a:bodyPr/>
          <a:lstStyle/>
          <a:p>
            <a:fld id="{D9A617D6-FD04-47D4-9DB0-E4916426C8A4}" type="datetime1">
              <a:rPr lang="de-DE" smtClean="0">
                <a:solidFill>
                  <a:srgbClr val="FFFFFF"/>
                </a:solidFill>
              </a:rPr>
              <a:pPr/>
              <a:t>07.10.18</a:t>
            </a:fld>
            <a:endParaRPr lang="de-DE" dirty="0">
              <a:solidFill>
                <a:srgbClr val="FFFFFF"/>
              </a:solidFill>
            </a:endParaRPr>
          </a:p>
        </p:txBody>
      </p:sp>
      <p:sp>
        <p:nvSpPr>
          <p:cNvPr id="8" name="Fußzeilenplatzhalter 7"/>
          <p:cNvSpPr>
            <a:spLocks noGrp="1"/>
          </p:cNvSpPr>
          <p:nvPr>
            <p:ph type="ftr" sz="quarter" idx="11"/>
          </p:nvPr>
        </p:nvSpPr>
        <p:spPr/>
        <p:txBody>
          <a:bodyPr/>
          <a:lstStyle/>
          <a:p>
            <a:r>
              <a:rPr lang="de-DE">
                <a:solidFill>
                  <a:srgbClr val="FFFFFF"/>
                </a:solidFill>
              </a:rPr>
              <a:t>© Cerulean Circle GmbH</a:t>
            </a:r>
            <a:endParaRPr lang="de-DE" dirty="0">
              <a:solidFill>
                <a:srgbClr val="FFFFFF"/>
              </a:solidFill>
            </a:endParaRPr>
          </a:p>
        </p:txBody>
      </p:sp>
      <p:sp>
        <p:nvSpPr>
          <p:cNvPr id="11" name="Foliennummernplatzhalter 10"/>
          <p:cNvSpPr>
            <a:spLocks noGrp="1"/>
          </p:cNvSpPr>
          <p:nvPr>
            <p:ph type="sldNum" sz="quarter" idx="12"/>
          </p:nvPr>
        </p:nvSpPr>
        <p:spPr/>
        <p:txBody>
          <a:bodyPr/>
          <a:lstStyle/>
          <a:p>
            <a:fld id="{C4FB3287-924D-476C-A86E-8BB8B69384F9}" type="slidenum">
              <a:rPr lang="de-DE" smtClean="0">
                <a:solidFill>
                  <a:srgbClr val="FFFFFF"/>
                </a:solidFill>
              </a:rPr>
              <a:pPr/>
              <a:t>74</a:t>
            </a:fld>
            <a:endParaRPr lang="de-DE">
              <a:solidFill>
                <a:srgbClr val="FFFFFF"/>
              </a:solidFill>
            </a:endParaRPr>
          </a:p>
        </p:txBody>
      </p:sp>
      <p:sp>
        <p:nvSpPr>
          <p:cNvPr id="41" name="Textfeld 40"/>
          <p:cNvSpPr txBox="1"/>
          <p:nvPr/>
        </p:nvSpPr>
        <p:spPr>
          <a:xfrm>
            <a:off x="4566464" y="1914828"/>
            <a:ext cx="8499290" cy="507831"/>
          </a:xfrm>
          <a:prstGeom prst="rect">
            <a:avLst/>
          </a:prstGeom>
          <a:noFill/>
        </p:spPr>
        <p:txBody>
          <a:bodyPr wrap="square" rtlCol="0">
            <a:spAutoFit/>
          </a:bodyPr>
          <a:lstStyle/>
          <a:p>
            <a:pPr defTabSz="685800"/>
            <a:r>
              <a:rPr lang="de-DE" cap="all" dirty="0">
                <a:solidFill>
                  <a:srgbClr val="000000"/>
                </a:solidFill>
              </a:rPr>
              <a:t>Kurzbeschreibung der Produkte für Konzerne</a:t>
            </a:r>
          </a:p>
        </p:txBody>
      </p:sp>
      <p:sp>
        <p:nvSpPr>
          <p:cNvPr id="44" name="Abgerundetes Rechteck 43"/>
          <p:cNvSpPr/>
          <p:nvPr/>
        </p:nvSpPr>
        <p:spPr>
          <a:xfrm>
            <a:off x="914656" y="4138249"/>
            <a:ext cx="2342144" cy="304481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de-DE">
              <a:solidFill>
                <a:srgbClr val="000000"/>
              </a:solidFill>
            </a:endParaRPr>
          </a:p>
        </p:txBody>
      </p:sp>
      <p:grpSp>
        <p:nvGrpSpPr>
          <p:cNvPr id="45" name="Gruppierung 44"/>
          <p:cNvGrpSpPr/>
          <p:nvPr/>
        </p:nvGrpSpPr>
        <p:grpSpPr>
          <a:xfrm>
            <a:off x="1296920" y="4876383"/>
            <a:ext cx="1545393" cy="1558776"/>
            <a:chOff x="10439400" y="3062460"/>
            <a:chExt cx="5065992" cy="5021078"/>
          </a:xfrm>
        </p:grpSpPr>
        <p:grpSp>
          <p:nvGrpSpPr>
            <p:cNvPr id="46" name="Gruppierung 45"/>
            <p:cNvGrpSpPr/>
            <p:nvPr/>
          </p:nvGrpSpPr>
          <p:grpSpPr>
            <a:xfrm>
              <a:off x="11549216" y="4554698"/>
              <a:ext cx="2509684" cy="2036602"/>
              <a:chOff x="3352800" y="4818990"/>
              <a:chExt cx="1858316" cy="1508018"/>
            </a:xfrm>
          </p:grpSpPr>
          <p:sp>
            <p:nvSpPr>
              <p:cNvPr id="48" name="Rechteck 47"/>
              <p:cNvSpPr/>
              <p:nvPr userDrawn="1"/>
            </p:nvSpPr>
            <p:spPr>
              <a:xfrm>
                <a:off x="3352800" y="6009531"/>
                <a:ext cx="307360" cy="317477"/>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49" name="Rechteck 48"/>
              <p:cNvSpPr/>
              <p:nvPr userDrawn="1"/>
            </p:nvSpPr>
            <p:spPr>
              <a:xfrm>
                <a:off x="3740539" y="5771422"/>
                <a:ext cx="307360" cy="555586"/>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50" name="Rechteck 49"/>
              <p:cNvSpPr/>
              <p:nvPr userDrawn="1"/>
            </p:nvSpPr>
            <p:spPr>
              <a:xfrm>
                <a:off x="4128278" y="5453945"/>
                <a:ext cx="307360" cy="873063"/>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51" name="Rechteck 50"/>
              <p:cNvSpPr/>
              <p:nvPr userDrawn="1"/>
            </p:nvSpPr>
            <p:spPr>
              <a:xfrm>
                <a:off x="4516017" y="5136467"/>
                <a:ext cx="307360" cy="1190541"/>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52" name="Rechteck 51"/>
              <p:cNvSpPr/>
              <p:nvPr userDrawn="1"/>
            </p:nvSpPr>
            <p:spPr>
              <a:xfrm>
                <a:off x="4903756" y="4818990"/>
                <a:ext cx="307360" cy="1508018"/>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grpSp>
        <p:sp>
          <p:nvSpPr>
            <p:cNvPr id="47" name="Rad 14"/>
            <p:cNvSpPr/>
            <p:nvPr/>
          </p:nvSpPr>
          <p:spPr>
            <a:xfrm>
              <a:off x="10439400" y="3062460"/>
              <a:ext cx="5065992" cy="5021078"/>
            </a:xfrm>
            <a:prstGeom prst="donut">
              <a:avLst>
                <a:gd name="adj" fmla="val 5862"/>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grpSp>
      <p:sp>
        <p:nvSpPr>
          <p:cNvPr id="36" name="Oval 12">
            <a:hlinkClick r:id="rId2"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43391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Was </a:t>
            </a:r>
            <a:r>
              <a:rPr lang="en-US" dirty="0" err="1"/>
              <a:t>leistet</a:t>
            </a:r>
            <a:r>
              <a:rPr lang="en-US" dirty="0"/>
              <a:t> C² - CQUADRAT </a:t>
            </a:r>
            <a:r>
              <a:rPr lang="en-US" dirty="0" err="1"/>
              <a:t>bei</a:t>
            </a:r>
            <a:r>
              <a:rPr lang="en-US" dirty="0"/>
              <a:t> </a:t>
            </a:r>
            <a:r>
              <a:rPr lang="en-US" dirty="0" err="1"/>
              <a:t>Konzernen</a:t>
            </a:r>
            <a:r>
              <a:rPr lang="en-US" dirty="0"/>
              <a:t> und </a:t>
            </a:r>
            <a:r>
              <a:rPr lang="en-US" dirty="0" err="1"/>
              <a:t>Unternehmensgruppen</a:t>
            </a:r>
            <a:r>
              <a:rPr lang="en-US" dirty="0"/>
              <a:t>?</a:t>
            </a:r>
          </a:p>
        </p:txBody>
      </p:sp>
      <p:sp>
        <p:nvSpPr>
          <p:cNvPr id="4" name="Textfeld 3"/>
          <p:cNvSpPr txBox="1"/>
          <p:nvPr/>
        </p:nvSpPr>
        <p:spPr>
          <a:xfrm>
            <a:off x="4556213" y="1923068"/>
            <a:ext cx="8499290" cy="507831"/>
          </a:xfrm>
          <a:prstGeom prst="rect">
            <a:avLst/>
          </a:prstGeom>
          <a:noFill/>
        </p:spPr>
        <p:txBody>
          <a:bodyPr wrap="square" rtlCol="0">
            <a:spAutoFit/>
          </a:bodyPr>
          <a:lstStyle/>
          <a:p>
            <a:pPr defTabSz="685800"/>
            <a:r>
              <a:rPr lang="de-DE" cap="all" dirty="0">
                <a:solidFill>
                  <a:srgbClr val="000000"/>
                </a:solidFill>
              </a:rPr>
              <a:t>Kurzbeschreibung der Produkte für Konzerne</a:t>
            </a:r>
          </a:p>
        </p:txBody>
      </p:sp>
      <p:sp>
        <p:nvSpPr>
          <p:cNvPr id="9" name="Richtungspfeil 8"/>
          <p:cNvSpPr/>
          <p:nvPr/>
        </p:nvSpPr>
        <p:spPr>
          <a:xfrm flipH="1">
            <a:off x="2615598" y="2230358"/>
            <a:ext cx="1893861" cy="6877065"/>
          </a:xfrm>
          <a:prstGeom prst="homePlat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a:solidFill>
                <a:srgbClr val="FFFFFF"/>
              </a:solidFill>
            </a:endParaRPr>
          </a:p>
        </p:txBody>
      </p:sp>
      <p:sp>
        <p:nvSpPr>
          <p:cNvPr id="82" name="Rechteck 81"/>
          <p:cNvSpPr/>
          <p:nvPr/>
        </p:nvSpPr>
        <p:spPr>
          <a:xfrm>
            <a:off x="9484299" y="3064802"/>
            <a:ext cx="3571203" cy="507831"/>
          </a:xfrm>
          <a:prstGeom prst="rect">
            <a:avLst/>
          </a:prstGeom>
          <a:noFill/>
        </p:spPr>
        <p:txBody>
          <a:bodyPr wrap="square">
            <a:spAutoFit/>
          </a:bodyPr>
          <a:lstStyle/>
          <a:p>
            <a:pPr defTabSz="685800"/>
            <a:r>
              <a:rPr lang="de-DE" dirty="0">
                <a:solidFill>
                  <a:srgbClr val="FFFFFF">
                    <a:lumMod val="65000"/>
                  </a:srgbClr>
                </a:solidFill>
              </a:rPr>
              <a:t>.</a:t>
            </a:r>
            <a:endParaRPr lang="en-US" dirty="0">
              <a:solidFill>
                <a:srgbClr val="FFFFFF">
                  <a:lumMod val="65000"/>
                </a:srgbClr>
              </a:solidFill>
            </a:endParaRPr>
          </a:p>
        </p:txBody>
      </p:sp>
      <p:sp>
        <p:nvSpPr>
          <p:cNvPr id="78" name="Rechteck 77"/>
          <p:cNvSpPr/>
          <p:nvPr/>
        </p:nvSpPr>
        <p:spPr>
          <a:xfrm>
            <a:off x="3813909" y="2387847"/>
            <a:ext cx="4826757" cy="153819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dirty="0">
              <a:solidFill>
                <a:srgbClr val="000000"/>
              </a:solidFill>
            </a:endParaRPr>
          </a:p>
        </p:txBody>
      </p:sp>
      <p:sp>
        <p:nvSpPr>
          <p:cNvPr id="26" name="Rechteck 25"/>
          <p:cNvSpPr/>
          <p:nvPr/>
        </p:nvSpPr>
        <p:spPr>
          <a:xfrm>
            <a:off x="3813909" y="4075604"/>
            <a:ext cx="4826757" cy="153819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dirty="0">
              <a:solidFill>
                <a:srgbClr val="000000"/>
              </a:solidFill>
            </a:endParaRPr>
          </a:p>
        </p:txBody>
      </p:sp>
      <p:sp>
        <p:nvSpPr>
          <p:cNvPr id="27" name="Rechteck 26"/>
          <p:cNvSpPr/>
          <p:nvPr/>
        </p:nvSpPr>
        <p:spPr>
          <a:xfrm>
            <a:off x="3813909" y="5763360"/>
            <a:ext cx="4826757" cy="153819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dirty="0">
              <a:solidFill>
                <a:srgbClr val="000000"/>
              </a:solidFill>
            </a:endParaRPr>
          </a:p>
        </p:txBody>
      </p:sp>
      <p:sp>
        <p:nvSpPr>
          <p:cNvPr id="28" name="Rechteck 27"/>
          <p:cNvSpPr/>
          <p:nvPr/>
        </p:nvSpPr>
        <p:spPr>
          <a:xfrm>
            <a:off x="3813909" y="7451115"/>
            <a:ext cx="4826757" cy="153819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dirty="0">
              <a:solidFill>
                <a:srgbClr val="000000"/>
              </a:solidFill>
            </a:endParaRPr>
          </a:p>
        </p:txBody>
      </p:sp>
      <p:sp>
        <p:nvSpPr>
          <p:cNvPr id="75" name="Rechteck 74"/>
          <p:cNvSpPr/>
          <p:nvPr/>
        </p:nvSpPr>
        <p:spPr>
          <a:xfrm>
            <a:off x="3943746" y="2510806"/>
            <a:ext cx="4696920" cy="6324808"/>
          </a:xfrm>
          <a:prstGeom prst="rect">
            <a:avLst/>
          </a:prstGeom>
          <a:noFill/>
        </p:spPr>
        <p:txBody>
          <a:bodyPr wrap="square">
            <a:spAutoFit/>
          </a:bodyPr>
          <a:lstStyle/>
          <a:p>
            <a:pPr marL="533400" indent="-533400" defTabSz="685800"/>
            <a:r>
              <a:rPr lang="de-DE" dirty="0">
                <a:solidFill>
                  <a:srgbClr val="548DD4"/>
                </a:solidFill>
              </a:rPr>
              <a:t>➃	</a:t>
            </a:r>
            <a:r>
              <a:rPr lang="de-DE" dirty="0" err="1">
                <a:solidFill>
                  <a:srgbClr val="000000"/>
                </a:solidFill>
              </a:rPr>
              <a:t>Pre</a:t>
            </a:r>
            <a:r>
              <a:rPr lang="de-DE" dirty="0">
                <a:solidFill>
                  <a:srgbClr val="000000"/>
                </a:solidFill>
              </a:rPr>
              <a:t>-Merger </a:t>
            </a:r>
            <a:r>
              <a:rPr lang="de-DE" dirty="0" err="1">
                <a:solidFill>
                  <a:srgbClr val="000000"/>
                </a:solidFill>
              </a:rPr>
              <a:t>Maturity</a:t>
            </a:r>
            <a:r>
              <a:rPr lang="de-DE" dirty="0">
                <a:solidFill>
                  <a:srgbClr val="000000"/>
                </a:solidFill>
              </a:rPr>
              <a:t> Fit</a:t>
            </a:r>
          </a:p>
          <a:p>
            <a:pPr marL="533400" indent="-533400" defTabSz="685800"/>
            <a:endParaRPr lang="de-DE" dirty="0">
              <a:solidFill>
                <a:srgbClr val="FFFFFF">
                  <a:lumMod val="65000"/>
                </a:srgbClr>
              </a:solidFill>
            </a:endParaRPr>
          </a:p>
          <a:p>
            <a:pPr marL="533400" indent="-533400" defTabSz="685800"/>
            <a:endParaRPr lang="de-DE" dirty="0">
              <a:solidFill>
                <a:srgbClr val="FFFFFF">
                  <a:lumMod val="65000"/>
                </a:srgbClr>
              </a:solidFill>
            </a:endParaRPr>
          </a:p>
          <a:p>
            <a:pPr marL="533400" indent="-533400" defTabSz="685800"/>
            <a:endParaRPr lang="en-US" dirty="0">
              <a:solidFill>
                <a:srgbClr val="FFFFFF">
                  <a:lumMod val="65000"/>
                </a:srgbClr>
              </a:solidFill>
            </a:endParaRPr>
          </a:p>
          <a:p>
            <a:pPr marL="533400" indent="-533400" defTabSz="685800"/>
            <a:r>
              <a:rPr lang="de-DE" dirty="0">
                <a:solidFill>
                  <a:srgbClr val="548DD4"/>
                </a:solidFill>
              </a:rPr>
              <a:t>➄	</a:t>
            </a:r>
            <a:r>
              <a:rPr lang="de-DE" dirty="0">
                <a:solidFill>
                  <a:srgbClr val="000000"/>
                </a:solidFill>
              </a:rPr>
              <a:t>Dienstleistungsorientiertes Management einführen</a:t>
            </a:r>
          </a:p>
          <a:p>
            <a:pPr marL="533400" indent="-533400" defTabSz="685800"/>
            <a:endParaRPr lang="de-DE" dirty="0">
              <a:solidFill>
                <a:srgbClr val="548DD4"/>
              </a:solidFill>
            </a:endParaRPr>
          </a:p>
          <a:p>
            <a:pPr marL="533400" indent="-533400" defTabSz="685800"/>
            <a:endParaRPr lang="de-DE" dirty="0">
              <a:solidFill>
                <a:srgbClr val="548DD4"/>
              </a:solidFill>
            </a:endParaRPr>
          </a:p>
          <a:p>
            <a:pPr marL="533400" indent="-533400" defTabSz="685800"/>
            <a:endParaRPr lang="de-DE" dirty="0">
              <a:solidFill>
                <a:srgbClr val="548DD4"/>
              </a:solidFill>
            </a:endParaRPr>
          </a:p>
          <a:p>
            <a:pPr marL="533400" indent="-533400" defTabSz="685800"/>
            <a:r>
              <a:rPr lang="de-DE" dirty="0">
                <a:solidFill>
                  <a:srgbClr val="548DD4"/>
                </a:solidFill>
              </a:rPr>
              <a:t>➅	</a:t>
            </a:r>
            <a:r>
              <a:rPr lang="de-DE" dirty="0">
                <a:solidFill>
                  <a:srgbClr val="000000"/>
                </a:solidFill>
              </a:rPr>
              <a:t>Service Supply-Chain </a:t>
            </a:r>
            <a:r>
              <a:rPr lang="de-DE" dirty="0" err="1">
                <a:solidFill>
                  <a:srgbClr val="000000"/>
                </a:solidFill>
              </a:rPr>
              <a:t>Mgmt</a:t>
            </a:r>
            <a:endParaRPr lang="de-DE" dirty="0">
              <a:solidFill>
                <a:srgbClr val="000000"/>
              </a:solidFill>
            </a:endParaRPr>
          </a:p>
          <a:p>
            <a:pPr marL="533400" indent="-533400" defTabSz="685800"/>
            <a:endParaRPr lang="de-DE" dirty="0">
              <a:solidFill>
                <a:srgbClr val="000000"/>
              </a:solidFill>
            </a:endParaRPr>
          </a:p>
          <a:p>
            <a:pPr marL="533400" indent="-533400" defTabSz="685800"/>
            <a:endParaRPr lang="de-DE" dirty="0">
              <a:solidFill>
                <a:srgbClr val="000000"/>
              </a:solidFill>
            </a:endParaRPr>
          </a:p>
          <a:p>
            <a:pPr marL="533400" indent="-533400" defTabSz="685800"/>
            <a:endParaRPr lang="de-DE" dirty="0">
              <a:solidFill>
                <a:srgbClr val="000000"/>
              </a:solidFill>
            </a:endParaRPr>
          </a:p>
          <a:p>
            <a:pPr marL="533400" indent="-533400" defTabSz="685800"/>
            <a:r>
              <a:rPr lang="de-DE" dirty="0">
                <a:solidFill>
                  <a:srgbClr val="548DD4"/>
                </a:solidFill>
              </a:rPr>
              <a:t>➆	</a:t>
            </a:r>
            <a:r>
              <a:rPr lang="de-DE" dirty="0">
                <a:solidFill>
                  <a:srgbClr val="000000"/>
                </a:solidFill>
              </a:rPr>
              <a:t>Marktplatz Generierung</a:t>
            </a:r>
          </a:p>
          <a:p>
            <a:pPr marL="533400" indent="-533400" defTabSz="685800"/>
            <a:endParaRPr lang="de-DE" dirty="0">
              <a:solidFill>
                <a:prstClr val="black"/>
              </a:solidFill>
            </a:endParaRPr>
          </a:p>
        </p:txBody>
      </p:sp>
      <p:sp>
        <p:nvSpPr>
          <p:cNvPr id="29" name="Rechteck 28"/>
          <p:cNvSpPr/>
          <p:nvPr/>
        </p:nvSpPr>
        <p:spPr>
          <a:xfrm>
            <a:off x="8784989" y="2387847"/>
            <a:ext cx="6531212" cy="153819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a:solidFill>
                <a:srgbClr val="000000"/>
              </a:solidFill>
            </a:endParaRPr>
          </a:p>
        </p:txBody>
      </p:sp>
      <p:sp>
        <p:nvSpPr>
          <p:cNvPr id="32" name="Rechteck 31"/>
          <p:cNvSpPr/>
          <p:nvPr/>
        </p:nvSpPr>
        <p:spPr>
          <a:xfrm>
            <a:off x="8784989" y="4075604"/>
            <a:ext cx="6531212" cy="153819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dirty="0">
              <a:solidFill>
                <a:srgbClr val="000000"/>
              </a:solidFill>
            </a:endParaRPr>
          </a:p>
        </p:txBody>
      </p:sp>
      <p:sp>
        <p:nvSpPr>
          <p:cNvPr id="33" name="Rechteck 32"/>
          <p:cNvSpPr/>
          <p:nvPr/>
        </p:nvSpPr>
        <p:spPr>
          <a:xfrm>
            <a:off x="8784989" y="5763360"/>
            <a:ext cx="6531212" cy="153819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dirty="0">
              <a:solidFill>
                <a:srgbClr val="000000"/>
              </a:solidFill>
            </a:endParaRPr>
          </a:p>
        </p:txBody>
      </p:sp>
      <p:sp>
        <p:nvSpPr>
          <p:cNvPr id="35" name="Rechteck 34"/>
          <p:cNvSpPr/>
          <p:nvPr/>
        </p:nvSpPr>
        <p:spPr>
          <a:xfrm>
            <a:off x="8784990" y="2395340"/>
            <a:ext cx="6531210" cy="1361911"/>
          </a:xfrm>
          <a:prstGeom prst="rect">
            <a:avLst/>
          </a:prstGeom>
          <a:noFill/>
        </p:spPr>
        <p:txBody>
          <a:bodyPr wrap="square">
            <a:spAutoFit/>
          </a:bodyPr>
          <a:lstStyle/>
          <a:p>
            <a:pPr defTabSz="685800"/>
            <a:r>
              <a:rPr lang="de-DE" sz="1650" dirty="0">
                <a:solidFill>
                  <a:srgbClr val="000000"/>
                </a:solidFill>
              </a:rPr>
              <a:t>Das Unternehmen hat sich entschieden anorganisch zu wachsen und steht kurz vor dem Kauf eines einzugliedernden Unternehmens.</a:t>
            </a:r>
          </a:p>
          <a:p>
            <a:pPr defTabSz="685800"/>
            <a:r>
              <a:rPr lang="de-DE" sz="1650" dirty="0">
                <a:solidFill>
                  <a:srgbClr val="000000"/>
                </a:solidFill>
              </a:rPr>
              <a:t>Wir ermitteln die Reifegrade der beiden Unternehmen bzgl. Architektur-, Prozess und Markt-Reife so dass ein reibungsloser Merger stattfinden kann.</a:t>
            </a:r>
          </a:p>
        </p:txBody>
      </p:sp>
      <p:sp>
        <p:nvSpPr>
          <p:cNvPr id="36" name="Rechteck 35"/>
          <p:cNvSpPr/>
          <p:nvPr/>
        </p:nvSpPr>
        <p:spPr>
          <a:xfrm>
            <a:off x="8784990" y="4143083"/>
            <a:ext cx="6531210" cy="1361911"/>
          </a:xfrm>
          <a:prstGeom prst="rect">
            <a:avLst/>
          </a:prstGeom>
          <a:noFill/>
        </p:spPr>
        <p:txBody>
          <a:bodyPr wrap="square">
            <a:spAutoFit/>
          </a:bodyPr>
          <a:lstStyle/>
          <a:p>
            <a:pPr defTabSz="685800"/>
            <a:r>
              <a:rPr lang="de-DE" sz="1650" dirty="0">
                <a:solidFill>
                  <a:srgbClr val="000000"/>
                </a:solidFill>
              </a:rPr>
              <a:t>Das Unternehmen hat Schwierigkeiten beim Managen der Vielfalt von gewachsenen Produkten. Die Betriebskosten steigen beängstigend und die Kostenstellen IT, IT Betrieb, Support </a:t>
            </a:r>
            <a:r>
              <a:rPr lang="de-DE" sz="1650" dirty="0" err="1">
                <a:solidFill>
                  <a:srgbClr val="000000"/>
                </a:solidFill>
              </a:rPr>
              <a:t>u.ä.</a:t>
            </a:r>
            <a:r>
              <a:rPr lang="de-DE" sz="1650" dirty="0">
                <a:solidFill>
                  <a:srgbClr val="000000"/>
                </a:solidFill>
              </a:rPr>
              <a:t> lassen sich nur schwer greifen und optimieren. Nicht verzweifeln, Sie sind ein klassischer Fall und wir helfen da heraus.</a:t>
            </a:r>
          </a:p>
        </p:txBody>
      </p:sp>
      <p:sp>
        <p:nvSpPr>
          <p:cNvPr id="37" name="Rechteck 36"/>
          <p:cNvSpPr/>
          <p:nvPr/>
        </p:nvSpPr>
        <p:spPr>
          <a:xfrm>
            <a:off x="8784990" y="5753646"/>
            <a:ext cx="6531210" cy="1615827"/>
          </a:xfrm>
          <a:prstGeom prst="rect">
            <a:avLst/>
          </a:prstGeom>
          <a:noFill/>
        </p:spPr>
        <p:txBody>
          <a:bodyPr wrap="square">
            <a:spAutoFit/>
          </a:bodyPr>
          <a:lstStyle/>
          <a:p>
            <a:pPr defTabSz="685800"/>
            <a:r>
              <a:rPr lang="de-DE" sz="1650" dirty="0">
                <a:solidFill>
                  <a:srgbClr val="000000"/>
                </a:solidFill>
              </a:rPr>
              <a:t>Das Unternehmen will einen immer breiter werdenden Lebenszyklus der eigenen Produkte unterstützen. Durch die Unterfütterung mit Dienstleistungen von Drittanbietern entstehen wachsende Herausforderungen. Das Ein- und Ausgliedern von Dienstleistern soll optimiert werden. </a:t>
            </a:r>
            <a:br>
              <a:rPr lang="de-DE" sz="1650" dirty="0">
                <a:solidFill>
                  <a:srgbClr val="000000"/>
                </a:solidFill>
              </a:rPr>
            </a:br>
            <a:r>
              <a:rPr lang="de-DE" sz="1650" dirty="0">
                <a:solidFill>
                  <a:srgbClr val="000000"/>
                </a:solidFill>
              </a:rPr>
              <a:t>Wir können es automatisieren.</a:t>
            </a:r>
          </a:p>
        </p:txBody>
      </p:sp>
      <p:sp>
        <p:nvSpPr>
          <p:cNvPr id="38" name="Rechteck 37"/>
          <p:cNvSpPr/>
          <p:nvPr/>
        </p:nvSpPr>
        <p:spPr>
          <a:xfrm>
            <a:off x="8784989" y="7451115"/>
            <a:ext cx="6531212" cy="153819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dirty="0">
              <a:solidFill>
                <a:srgbClr val="000000"/>
              </a:solidFill>
            </a:endParaRPr>
          </a:p>
        </p:txBody>
      </p:sp>
      <p:sp>
        <p:nvSpPr>
          <p:cNvPr id="39" name="Rechteck 38"/>
          <p:cNvSpPr/>
          <p:nvPr/>
        </p:nvSpPr>
        <p:spPr>
          <a:xfrm>
            <a:off x="8784990" y="7538336"/>
            <a:ext cx="6531210" cy="1361911"/>
          </a:xfrm>
          <a:prstGeom prst="rect">
            <a:avLst/>
          </a:prstGeom>
          <a:noFill/>
        </p:spPr>
        <p:txBody>
          <a:bodyPr wrap="square">
            <a:spAutoFit/>
          </a:bodyPr>
          <a:lstStyle/>
          <a:p>
            <a:pPr defTabSz="685800"/>
            <a:r>
              <a:rPr lang="de-DE" sz="1650" dirty="0">
                <a:solidFill>
                  <a:srgbClr val="000000"/>
                </a:solidFill>
              </a:rPr>
              <a:t>Das Unternehmen führt seinen Markt immer wieder an und ist wiedermal auf Platz 2 oder 3 zurückgefallen. Durch die Einführung einer Marktplatz-Plattform soll die dominante Stellung zurückerobert werden und nachhaltig unangefochten bleiben.</a:t>
            </a:r>
          </a:p>
          <a:p>
            <a:pPr defTabSz="685800"/>
            <a:r>
              <a:rPr lang="de-DE" sz="1650" dirty="0">
                <a:solidFill>
                  <a:srgbClr val="000000"/>
                </a:solidFill>
              </a:rPr>
              <a:t>Wir schaffen ihren Marktplatz.</a:t>
            </a:r>
          </a:p>
        </p:txBody>
      </p:sp>
      <p:sp>
        <p:nvSpPr>
          <p:cNvPr id="6" name="Datumsplatzhalter 5"/>
          <p:cNvSpPr>
            <a:spLocks noGrp="1"/>
          </p:cNvSpPr>
          <p:nvPr>
            <p:ph type="dt" sz="half" idx="10"/>
          </p:nvPr>
        </p:nvSpPr>
        <p:spPr/>
        <p:txBody>
          <a:bodyPr/>
          <a:lstStyle/>
          <a:p>
            <a:fld id="{071CF42F-F090-40F8-93A1-CBD2469F97F7}" type="datetime1">
              <a:rPr lang="de-DE" smtClean="0">
                <a:solidFill>
                  <a:srgbClr val="FFFFFF"/>
                </a:solidFill>
              </a:rPr>
              <a:pPr/>
              <a:t>07.10.18</a:t>
            </a:fld>
            <a:endParaRPr lang="de-DE" dirty="0">
              <a:solidFill>
                <a:srgbClr val="FFFFFF"/>
              </a:solidFill>
            </a:endParaRPr>
          </a:p>
        </p:txBody>
      </p:sp>
      <p:sp>
        <p:nvSpPr>
          <p:cNvPr id="7" name="Fußzeilenplatzhalter 6"/>
          <p:cNvSpPr>
            <a:spLocks noGrp="1"/>
          </p:cNvSpPr>
          <p:nvPr>
            <p:ph type="ftr" sz="quarter" idx="11"/>
          </p:nvPr>
        </p:nvSpPr>
        <p:spPr/>
        <p:txBody>
          <a:bodyPr/>
          <a:lstStyle/>
          <a:p>
            <a:r>
              <a:rPr lang="de-DE">
                <a:solidFill>
                  <a:srgbClr val="FFFFFF"/>
                </a:solidFill>
              </a:rPr>
              <a:t>© Cerulean Circle GmbH</a:t>
            </a:r>
            <a:endParaRPr lang="de-DE" dirty="0">
              <a:solidFill>
                <a:srgbClr val="FFFFFF"/>
              </a:solidFill>
            </a:endParaRPr>
          </a:p>
        </p:txBody>
      </p:sp>
      <p:sp>
        <p:nvSpPr>
          <p:cNvPr id="8" name="Foliennummernplatzhalter 7"/>
          <p:cNvSpPr>
            <a:spLocks noGrp="1"/>
          </p:cNvSpPr>
          <p:nvPr>
            <p:ph type="sldNum" sz="quarter" idx="12"/>
          </p:nvPr>
        </p:nvSpPr>
        <p:spPr/>
        <p:txBody>
          <a:bodyPr/>
          <a:lstStyle/>
          <a:p>
            <a:fld id="{C4FB3287-924D-476C-A86E-8BB8B69384F9}" type="slidenum">
              <a:rPr lang="de-DE" smtClean="0">
                <a:solidFill>
                  <a:srgbClr val="FFFFFF"/>
                </a:solidFill>
              </a:rPr>
              <a:pPr/>
              <a:t>75</a:t>
            </a:fld>
            <a:endParaRPr lang="de-DE">
              <a:solidFill>
                <a:srgbClr val="FFFFFF"/>
              </a:solidFill>
            </a:endParaRPr>
          </a:p>
        </p:txBody>
      </p:sp>
      <p:sp>
        <p:nvSpPr>
          <p:cNvPr id="41" name="Abgerundetes Rechteck 40"/>
          <p:cNvSpPr/>
          <p:nvPr/>
        </p:nvSpPr>
        <p:spPr>
          <a:xfrm>
            <a:off x="914656" y="4138249"/>
            <a:ext cx="2342144" cy="304481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de-DE">
              <a:solidFill>
                <a:srgbClr val="000000"/>
              </a:solidFill>
            </a:endParaRPr>
          </a:p>
        </p:txBody>
      </p:sp>
      <p:grpSp>
        <p:nvGrpSpPr>
          <p:cNvPr id="42" name="Gruppierung 41"/>
          <p:cNvGrpSpPr/>
          <p:nvPr/>
        </p:nvGrpSpPr>
        <p:grpSpPr>
          <a:xfrm>
            <a:off x="1296920" y="4876383"/>
            <a:ext cx="1545393" cy="1558776"/>
            <a:chOff x="10439400" y="3062460"/>
            <a:chExt cx="5065992" cy="5021078"/>
          </a:xfrm>
        </p:grpSpPr>
        <p:grpSp>
          <p:nvGrpSpPr>
            <p:cNvPr id="44" name="Gruppierung 43"/>
            <p:cNvGrpSpPr/>
            <p:nvPr/>
          </p:nvGrpSpPr>
          <p:grpSpPr>
            <a:xfrm>
              <a:off x="11549216" y="4554698"/>
              <a:ext cx="2509684" cy="2036602"/>
              <a:chOff x="3352800" y="4818990"/>
              <a:chExt cx="1858316" cy="1508018"/>
            </a:xfrm>
          </p:grpSpPr>
          <p:sp>
            <p:nvSpPr>
              <p:cNvPr id="46" name="Rechteck 45"/>
              <p:cNvSpPr/>
              <p:nvPr userDrawn="1"/>
            </p:nvSpPr>
            <p:spPr>
              <a:xfrm>
                <a:off x="3352800" y="6009531"/>
                <a:ext cx="307360" cy="317477"/>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47" name="Rechteck 46"/>
              <p:cNvSpPr/>
              <p:nvPr userDrawn="1"/>
            </p:nvSpPr>
            <p:spPr>
              <a:xfrm>
                <a:off x="3740539" y="5771422"/>
                <a:ext cx="307360" cy="555586"/>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48" name="Rechteck 47"/>
              <p:cNvSpPr/>
              <p:nvPr userDrawn="1"/>
            </p:nvSpPr>
            <p:spPr>
              <a:xfrm>
                <a:off x="4128278" y="5453945"/>
                <a:ext cx="307360" cy="873063"/>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49" name="Rechteck 48"/>
              <p:cNvSpPr/>
              <p:nvPr userDrawn="1"/>
            </p:nvSpPr>
            <p:spPr>
              <a:xfrm>
                <a:off x="4516017" y="5136467"/>
                <a:ext cx="307360" cy="1190541"/>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50" name="Rechteck 49"/>
              <p:cNvSpPr/>
              <p:nvPr userDrawn="1"/>
            </p:nvSpPr>
            <p:spPr>
              <a:xfrm>
                <a:off x="4903756" y="4818990"/>
                <a:ext cx="307360" cy="1508018"/>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grpSp>
        <p:sp>
          <p:nvSpPr>
            <p:cNvPr id="45" name="Rad 14"/>
            <p:cNvSpPr/>
            <p:nvPr/>
          </p:nvSpPr>
          <p:spPr>
            <a:xfrm>
              <a:off x="10439400" y="3062460"/>
              <a:ext cx="5065992" cy="5021078"/>
            </a:xfrm>
            <a:prstGeom prst="donut">
              <a:avLst>
                <a:gd name="adj" fmla="val 5862"/>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grpSp>
      <p:sp>
        <p:nvSpPr>
          <p:cNvPr id="34" name="Oval 12">
            <a:hlinkClick r:id="rId2"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3896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ichtungspfeil 6"/>
          <p:cNvSpPr/>
          <p:nvPr/>
        </p:nvSpPr>
        <p:spPr>
          <a:xfrm flipH="1">
            <a:off x="2675297" y="2222118"/>
            <a:ext cx="1893861" cy="6877065"/>
          </a:xfrm>
          <a:prstGeom prst="homePlat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de-DE">
              <a:solidFill>
                <a:srgbClr val="FFFFFF"/>
              </a:solidFill>
            </a:endParaRPr>
          </a:p>
        </p:txBody>
      </p:sp>
      <p:sp>
        <p:nvSpPr>
          <p:cNvPr id="9" name="Rechteck 8"/>
          <p:cNvSpPr/>
          <p:nvPr/>
        </p:nvSpPr>
        <p:spPr>
          <a:xfrm>
            <a:off x="3873608" y="2379608"/>
            <a:ext cx="11201044" cy="660145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685800"/>
            <a:endParaRPr lang="de-DE">
              <a:solidFill>
                <a:srgbClr val="000000"/>
              </a:solidFill>
            </a:endParaRPr>
          </a:p>
        </p:txBody>
      </p:sp>
      <p:pic>
        <p:nvPicPr>
          <p:cNvPr id="153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2546" t="13738" r="12727" b="7878"/>
          <a:stretch/>
        </p:blipFill>
        <p:spPr bwMode="auto">
          <a:xfrm>
            <a:off x="3886200" y="2379608"/>
            <a:ext cx="11188452" cy="66014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el 1"/>
          <p:cNvSpPr>
            <a:spLocks noGrp="1"/>
          </p:cNvSpPr>
          <p:nvPr>
            <p:ph type="title"/>
          </p:nvPr>
        </p:nvSpPr>
        <p:spPr/>
        <p:txBody>
          <a:bodyPr/>
          <a:lstStyle/>
          <a:p>
            <a:r>
              <a:rPr lang="en-US" dirty="0"/>
              <a:t>Business Model Space</a:t>
            </a:r>
          </a:p>
        </p:txBody>
      </p:sp>
      <p:sp>
        <p:nvSpPr>
          <p:cNvPr id="3" name="Datumsplatzhalter 2"/>
          <p:cNvSpPr>
            <a:spLocks noGrp="1"/>
          </p:cNvSpPr>
          <p:nvPr>
            <p:ph type="dt" sz="half" idx="10"/>
          </p:nvPr>
        </p:nvSpPr>
        <p:spPr/>
        <p:txBody>
          <a:bodyPr/>
          <a:lstStyle/>
          <a:p>
            <a:fld id="{A077B032-B872-4113-86DD-100E892CBC12}" type="datetime1">
              <a:rPr lang="de-DE" smtClean="0">
                <a:solidFill>
                  <a:srgbClr val="FFFFFF"/>
                </a:solidFill>
              </a:rPr>
              <a:pPr/>
              <a:t>07.10.18</a:t>
            </a:fld>
            <a:endParaRPr lang="de-DE" dirty="0">
              <a:solidFill>
                <a:srgbClr val="FFFFFF"/>
              </a:solidFill>
            </a:endParaRPr>
          </a:p>
        </p:txBody>
      </p:sp>
      <p:sp>
        <p:nvSpPr>
          <p:cNvPr id="4" name="Fußzeilenplatzhalter 3"/>
          <p:cNvSpPr>
            <a:spLocks noGrp="1"/>
          </p:cNvSpPr>
          <p:nvPr>
            <p:ph type="ftr" sz="quarter" idx="11"/>
          </p:nvPr>
        </p:nvSpPr>
        <p:spPr/>
        <p:txBody>
          <a:bodyPr/>
          <a:lstStyle/>
          <a:p>
            <a:r>
              <a:rPr lang="de-DE">
                <a:solidFill>
                  <a:srgbClr val="FFFFFF"/>
                </a:solidFill>
              </a:rPr>
              <a:t>© Cerulean Circle GmbH</a:t>
            </a:r>
            <a:endParaRPr lang="de-DE" dirty="0">
              <a:solidFill>
                <a:srgbClr val="FFFFFF"/>
              </a:solidFill>
            </a:endParaRPr>
          </a:p>
        </p:txBody>
      </p:sp>
      <p:sp>
        <p:nvSpPr>
          <p:cNvPr id="5" name="Foliennummernplatzhalter 4"/>
          <p:cNvSpPr>
            <a:spLocks noGrp="1"/>
          </p:cNvSpPr>
          <p:nvPr>
            <p:ph type="sldNum" sz="quarter" idx="12"/>
          </p:nvPr>
        </p:nvSpPr>
        <p:spPr/>
        <p:txBody>
          <a:bodyPr/>
          <a:lstStyle/>
          <a:p>
            <a:fld id="{C4FB3287-924D-476C-A86E-8BB8B69384F9}" type="slidenum">
              <a:rPr lang="de-DE" smtClean="0">
                <a:solidFill>
                  <a:srgbClr val="FFFFFF"/>
                </a:solidFill>
              </a:rPr>
              <a:pPr/>
              <a:t>76</a:t>
            </a:fld>
            <a:endParaRPr lang="de-DE">
              <a:solidFill>
                <a:srgbClr val="FFFFFF"/>
              </a:solidFill>
            </a:endParaRPr>
          </a:p>
        </p:txBody>
      </p:sp>
      <p:sp>
        <p:nvSpPr>
          <p:cNvPr id="8" name="Abgerundetes Rechteck 7"/>
          <p:cNvSpPr/>
          <p:nvPr/>
        </p:nvSpPr>
        <p:spPr>
          <a:xfrm>
            <a:off x="914656" y="4138249"/>
            <a:ext cx="2342144" cy="304481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5800"/>
            <a:endParaRPr lang="de-DE">
              <a:solidFill>
                <a:srgbClr val="000000"/>
              </a:solidFill>
            </a:endParaRPr>
          </a:p>
        </p:txBody>
      </p:sp>
      <p:grpSp>
        <p:nvGrpSpPr>
          <p:cNvPr id="10" name="Gruppierung 41"/>
          <p:cNvGrpSpPr/>
          <p:nvPr/>
        </p:nvGrpSpPr>
        <p:grpSpPr>
          <a:xfrm>
            <a:off x="1296920" y="4876383"/>
            <a:ext cx="1545393" cy="1558776"/>
            <a:chOff x="10439400" y="3062460"/>
            <a:chExt cx="5065992" cy="5021078"/>
          </a:xfrm>
        </p:grpSpPr>
        <p:grpSp>
          <p:nvGrpSpPr>
            <p:cNvPr id="11" name="Gruppierung 43"/>
            <p:cNvGrpSpPr/>
            <p:nvPr/>
          </p:nvGrpSpPr>
          <p:grpSpPr>
            <a:xfrm>
              <a:off x="11549216" y="4554698"/>
              <a:ext cx="2509684" cy="2036602"/>
              <a:chOff x="3352800" y="4818990"/>
              <a:chExt cx="1858316" cy="1508018"/>
            </a:xfrm>
          </p:grpSpPr>
          <p:sp>
            <p:nvSpPr>
              <p:cNvPr id="13" name="Rechteck 12"/>
              <p:cNvSpPr/>
              <p:nvPr userDrawn="1"/>
            </p:nvSpPr>
            <p:spPr>
              <a:xfrm>
                <a:off x="3352800" y="6009531"/>
                <a:ext cx="307360" cy="317477"/>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14" name="Rechteck 13"/>
              <p:cNvSpPr/>
              <p:nvPr userDrawn="1"/>
            </p:nvSpPr>
            <p:spPr>
              <a:xfrm>
                <a:off x="3740539" y="5771422"/>
                <a:ext cx="307360" cy="555586"/>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15" name="Rechteck 14"/>
              <p:cNvSpPr/>
              <p:nvPr userDrawn="1"/>
            </p:nvSpPr>
            <p:spPr>
              <a:xfrm>
                <a:off x="4128278" y="5453945"/>
                <a:ext cx="307360" cy="873063"/>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16" name="Rechteck 15"/>
              <p:cNvSpPr/>
              <p:nvPr userDrawn="1"/>
            </p:nvSpPr>
            <p:spPr>
              <a:xfrm>
                <a:off x="4516017" y="5136467"/>
                <a:ext cx="307360" cy="1190541"/>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sp>
            <p:nvSpPr>
              <p:cNvPr id="17" name="Rechteck 16"/>
              <p:cNvSpPr/>
              <p:nvPr userDrawn="1"/>
            </p:nvSpPr>
            <p:spPr>
              <a:xfrm>
                <a:off x="4903756" y="4818990"/>
                <a:ext cx="307360" cy="1508018"/>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grpSp>
        <p:sp>
          <p:nvSpPr>
            <p:cNvPr id="12" name="Rad 14"/>
            <p:cNvSpPr/>
            <p:nvPr/>
          </p:nvSpPr>
          <p:spPr>
            <a:xfrm>
              <a:off x="10439400" y="3062460"/>
              <a:ext cx="5065992" cy="5021078"/>
            </a:xfrm>
            <a:prstGeom prst="donut">
              <a:avLst>
                <a:gd name="adj" fmla="val 5862"/>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dirty="0">
                <a:solidFill>
                  <a:srgbClr val="FFFFFF"/>
                </a:solidFill>
              </a:endParaRPr>
            </a:p>
          </p:txBody>
        </p:sp>
      </p:grpSp>
      <p:sp>
        <p:nvSpPr>
          <p:cNvPr id="18" name="Oval 12">
            <a:hlinkClick r:id="rId3"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2">
            <a:hlinkClick r:id="rId4" action="ppaction://hlinksldjump"/>
          </p:cNvPr>
          <p:cNvSpPr/>
          <p:nvPr/>
        </p:nvSpPr>
        <p:spPr>
          <a:xfrm>
            <a:off x="3848630" y="3009900"/>
            <a:ext cx="2628370" cy="3183377"/>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2">
            <a:hlinkClick r:id="rId4" action="ppaction://hlinksldjump"/>
          </p:cNvPr>
          <p:cNvSpPr/>
          <p:nvPr/>
        </p:nvSpPr>
        <p:spPr>
          <a:xfrm>
            <a:off x="11201400" y="6667500"/>
            <a:ext cx="3873252" cy="231356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319391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Maturity</a:t>
            </a:r>
            <a:br>
              <a:rPr lang="en-US" dirty="0"/>
            </a:br>
            <a:r>
              <a:rPr lang="en-US" dirty="0"/>
              <a:t>a Model for any Capability: CMM</a:t>
            </a:r>
          </a:p>
        </p:txBody>
      </p:sp>
      <p:sp>
        <p:nvSpPr>
          <p:cNvPr id="3" name="Datumsplatzhalter 2"/>
          <p:cNvSpPr>
            <a:spLocks noGrp="1"/>
          </p:cNvSpPr>
          <p:nvPr>
            <p:ph type="dt" sz="half" idx="10"/>
          </p:nvPr>
        </p:nvSpPr>
        <p:spPr/>
        <p:txBody>
          <a:bodyPr/>
          <a:lstStyle/>
          <a:p>
            <a:fld id="{A077B032-B872-4113-86DD-100E892CBC12}" type="datetime1">
              <a:rPr lang="de-DE" smtClean="0">
                <a:solidFill>
                  <a:srgbClr val="FFFFFF"/>
                </a:solidFill>
              </a:rPr>
              <a:pPr/>
              <a:t>07.10.18</a:t>
            </a:fld>
            <a:endParaRPr lang="de-DE" dirty="0">
              <a:solidFill>
                <a:srgbClr val="FFFFFF"/>
              </a:solidFill>
            </a:endParaRPr>
          </a:p>
        </p:txBody>
      </p:sp>
      <p:sp>
        <p:nvSpPr>
          <p:cNvPr id="4" name="Fußzeilenplatzhalter 3"/>
          <p:cNvSpPr>
            <a:spLocks noGrp="1"/>
          </p:cNvSpPr>
          <p:nvPr>
            <p:ph type="ftr" sz="quarter" idx="11"/>
          </p:nvPr>
        </p:nvSpPr>
        <p:spPr/>
        <p:txBody>
          <a:bodyPr/>
          <a:lstStyle/>
          <a:p>
            <a:r>
              <a:rPr lang="de-DE">
                <a:solidFill>
                  <a:srgbClr val="FFFFFF"/>
                </a:solidFill>
              </a:rPr>
              <a:t>© Cerulean Circle GmbH</a:t>
            </a:r>
            <a:endParaRPr lang="de-DE" dirty="0">
              <a:solidFill>
                <a:srgbClr val="FFFFFF"/>
              </a:solidFill>
            </a:endParaRPr>
          </a:p>
        </p:txBody>
      </p:sp>
      <p:sp>
        <p:nvSpPr>
          <p:cNvPr id="5" name="Foliennummernplatzhalter 4"/>
          <p:cNvSpPr>
            <a:spLocks noGrp="1"/>
          </p:cNvSpPr>
          <p:nvPr>
            <p:ph type="sldNum" sz="quarter" idx="12"/>
          </p:nvPr>
        </p:nvSpPr>
        <p:spPr/>
        <p:txBody>
          <a:bodyPr/>
          <a:lstStyle/>
          <a:p>
            <a:fld id="{C4FB3287-924D-476C-A86E-8BB8B69384F9}" type="slidenum">
              <a:rPr lang="de-DE" smtClean="0">
                <a:solidFill>
                  <a:srgbClr val="FFFFFF"/>
                </a:solidFill>
              </a:rPr>
              <a:pPr/>
              <a:t>77</a:t>
            </a:fld>
            <a:endParaRPr lang="de-DE">
              <a:solidFill>
                <a:srgbClr val="FFFFFF"/>
              </a:solidFill>
            </a:endParaRPr>
          </a:p>
        </p:txBody>
      </p:sp>
      <p:sp>
        <p:nvSpPr>
          <p:cNvPr id="7" name="Abgerundetes Rechteck 6"/>
          <p:cNvSpPr/>
          <p:nvPr/>
        </p:nvSpPr>
        <p:spPr>
          <a:xfrm>
            <a:off x="5833209" y="4077240"/>
            <a:ext cx="6474511" cy="850537"/>
          </a:xfrm>
          <a:prstGeom prst="roundRect">
            <a:avLst/>
          </a:prstGeom>
          <a:solidFill>
            <a:schemeClr val="accent3"/>
          </a:solidFill>
        </p:spPr>
        <p:style>
          <a:lnRef idx="0">
            <a:schemeClr val="accent1"/>
          </a:lnRef>
          <a:fillRef idx="3">
            <a:schemeClr val="accent1"/>
          </a:fillRef>
          <a:effectRef idx="3">
            <a:schemeClr val="accent1"/>
          </a:effectRef>
          <a:fontRef idx="minor">
            <a:schemeClr val="lt1"/>
          </a:fontRef>
        </p:style>
        <p:txBody>
          <a:bodyPr rtlCol="0" anchor="ctr"/>
          <a:lstStyle/>
          <a:p>
            <a:pPr lvl="0"/>
            <a:r>
              <a:rPr lang="de-DE" sz="3600" dirty="0">
                <a:solidFill>
                  <a:srgbClr val="000000"/>
                </a:solidFill>
              </a:rPr>
              <a:t>5: Optimal – </a:t>
            </a:r>
            <a:r>
              <a:rPr lang="de-DE" sz="3600" dirty="0" err="1">
                <a:solidFill>
                  <a:srgbClr val="000000"/>
                </a:solidFill>
              </a:rPr>
              <a:t>pareto</a:t>
            </a:r>
            <a:r>
              <a:rPr lang="de-DE" sz="3600" dirty="0">
                <a:solidFill>
                  <a:srgbClr val="000000"/>
                </a:solidFill>
              </a:rPr>
              <a:t> </a:t>
            </a:r>
            <a:r>
              <a:rPr lang="de-DE" sz="3600" dirty="0" err="1">
                <a:solidFill>
                  <a:srgbClr val="000000"/>
                </a:solidFill>
              </a:rPr>
              <a:t>inefficient</a:t>
            </a:r>
            <a:endParaRPr lang="de-DE" sz="3600" dirty="0">
              <a:solidFill>
                <a:srgbClr val="000000"/>
              </a:solidFill>
            </a:endParaRPr>
          </a:p>
        </p:txBody>
      </p:sp>
      <p:sp>
        <p:nvSpPr>
          <p:cNvPr id="8" name="Abgerundetes Rechteck 7"/>
          <p:cNvSpPr/>
          <p:nvPr/>
        </p:nvSpPr>
        <p:spPr>
          <a:xfrm>
            <a:off x="4740067" y="4927780"/>
            <a:ext cx="7567653" cy="905975"/>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lvl="0"/>
            <a:r>
              <a:rPr lang="de-DE" sz="3600" dirty="0">
                <a:solidFill>
                  <a:srgbClr val="000000"/>
                </a:solidFill>
              </a:rPr>
              <a:t>4: </a:t>
            </a:r>
            <a:r>
              <a:rPr lang="de-DE" sz="3600" dirty="0" err="1">
                <a:solidFill>
                  <a:srgbClr val="000000"/>
                </a:solidFill>
              </a:rPr>
              <a:t>Managed</a:t>
            </a:r>
            <a:r>
              <a:rPr lang="de-DE" sz="3600" dirty="0">
                <a:solidFill>
                  <a:srgbClr val="000000"/>
                </a:solidFill>
              </a:rPr>
              <a:t> – </a:t>
            </a:r>
            <a:r>
              <a:rPr lang="de-DE" sz="3600" dirty="0" err="1">
                <a:solidFill>
                  <a:srgbClr val="000000"/>
                </a:solidFill>
              </a:rPr>
              <a:t>self</a:t>
            </a:r>
            <a:r>
              <a:rPr lang="de-DE" sz="3600" dirty="0">
                <a:solidFill>
                  <a:srgbClr val="000000"/>
                </a:solidFill>
              </a:rPr>
              <a:t> </a:t>
            </a:r>
            <a:r>
              <a:rPr lang="de-DE" sz="3600" dirty="0" err="1">
                <a:solidFill>
                  <a:srgbClr val="000000"/>
                </a:solidFill>
              </a:rPr>
              <a:t>regulating</a:t>
            </a:r>
            <a:r>
              <a:rPr lang="de-DE" sz="3600" dirty="0">
                <a:solidFill>
                  <a:srgbClr val="000000"/>
                </a:solidFill>
              </a:rPr>
              <a:t> </a:t>
            </a:r>
            <a:r>
              <a:rPr lang="de-DE" sz="3600" dirty="0" err="1">
                <a:solidFill>
                  <a:srgbClr val="000000"/>
                </a:solidFill>
              </a:rPr>
              <a:t>system</a:t>
            </a:r>
            <a:endParaRPr lang="de-DE" sz="3600" dirty="0">
              <a:solidFill>
                <a:srgbClr val="000000"/>
              </a:solidFill>
            </a:endParaRPr>
          </a:p>
        </p:txBody>
      </p:sp>
      <p:sp>
        <p:nvSpPr>
          <p:cNvPr id="9" name="Abgerundetes Rechteck 8"/>
          <p:cNvSpPr/>
          <p:nvPr/>
        </p:nvSpPr>
        <p:spPr>
          <a:xfrm>
            <a:off x="3624157" y="5852622"/>
            <a:ext cx="8683563" cy="905975"/>
          </a:xfrm>
          <a:prstGeom prst="round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rtlCol="0" anchor="ctr"/>
          <a:lstStyle/>
          <a:p>
            <a:pPr lvl="0"/>
            <a:r>
              <a:rPr lang="de-DE" sz="3600" dirty="0">
                <a:solidFill>
                  <a:srgbClr val="000000"/>
                </a:solidFill>
              </a:rPr>
              <a:t>3: </a:t>
            </a:r>
            <a:r>
              <a:rPr lang="de-DE" sz="3600" dirty="0" err="1">
                <a:solidFill>
                  <a:srgbClr val="000000"/>
                </a:solidFill>
              </a:rPr>
              <a:t>Defined</a:t>
            </a:r>
            <a:r>
              <a:rPr lang="de-DE" sz="3600" dirty="0">
                <a:solidFill>
                  <a:srgbClr val="000000"/>
                </a:solidFill>
              </a:rPr>
              <a:t> – </a:t>
            </a:r>
            <a:r>
              <a:rPr lang="de-DE" sz="3600" dirty="0" err="1">
                <a:solidFill>
                  <a:srgbClr val="000000"/>
                </a:solidFill>
              </a:rPr>
              <a:t>automatable</a:t>
            </a:r>
            <a:r>
              <a:rPr lang="de-DE" sz="3600" dirty="0">
                <a:solidFill>
                  <a:srgbClr val="000000"/>
                </a:solidFill>
              </a:rPr>
              <a:t> </a:t>
            </a:r>
            <a:r>
              <a:rPr lang="de-DE" sz="3600" dirty="0" err="1">
                <a:solidFill>
                  <a:srgbClr val="000000"/>
                </a:solidFill>
              </a:rPr>
              <a:t>or</a:t>
            </a:r>
            <a:r>
              <a:rPr lang="de-DE" sz="3600" dirty="0">
                <a:solidFill>
                  <a:srgbClr val="000000"/>
                </a:solidFill>
              </a:rPr>
              <a:t> </a:t>
            </a:r>
            <a:r>
              <a:rPr lang="de-DE" sz="3600" dirty="0" err="1">
                <a:solidFill>
                  <a:srgbClr val="000000"/>
                </a:solidFill>
              </a:rPr>
              <a:t>automated</a:t>
            </a:r>
            <a:r>
              <a:rPr lang="de-DE" sz="3600" dirty="0">
                <a:solidFill>
                  <a:srgbClr val="000000"/>
                </a:solidFill>
              </a:rPr>
              <a:t> </a:t>
            </a:r>
          </a:p>
        </p:txBody>
      </p:sp>
      <p:sp>
        <p:nvSpPr>
          <p:cNvPr id="10" name="Abgerundetes Rechteck 9"/>
          <p:cNvSpPr/>
          <p:nvPr/>
        </p:nvSpPr>
        <p:spPr>
          <a:xfrm>
            <a:off x="2531018" y="6758594"/>
            <a:ext cx="9776702" cy="905975"/>
          </a:xfrm>
          <a:prstGeom prst="roundRect">
            <a:avLst/>
          </a:prstGeom>
          <a:solidFill>
            <a:schemeClr val="accent5"/>
          </a:solidFill>
        </p:spPr>
        <p:style>
          <a:lnRef idx="0">
            <a:schemeClr val="accent1"/>
          </a:lnRef>
          <a:fillRef idx="3">
            <a:schemeClr val="accent1"/>
          </a:fillRef>
          <a:effectRef idx="3">
            <a:schemeClr val="accent1"/>
          </a:effectRef>
          <a:fontRef idx="minor">
            <a:schemeClr val="lt1"/>
          </a:fontRef>
        </p:style>
        <p:txBody>
          <a:bodyPr rtlCol="0" anchor="ctr"/>
          <a:lstStyle/>
          <a:p>
            <a:r>
              <a:rPr lang="de-DE" sz="3600" dirty="0">
                <a:solidFill>
                  <a:srgbClr val="000000"/>
                </a:solidFill>
              </a:rPr>
              <a:t>2: </a:t>
            </a:r>
            <a:r>
              <a:rPr lang="de-DE" sz="3600" dirty="0" err="1">
                <a:solidFill>
                  <a:srgbClr val="000000"/>
                </a:solidFill>
              </a:rPr>
              <a:t>Repeatable</a:t>
            </a:r>
            <a:r>
              <a:rPr lang="de-DE" sz="3600" dirty="0">
                <a:solidFill>
                  <a:srgbClr val="000000"/>
                </a:solidFill>
              </a:rPr>
              <a:t> – </a:t>
            </a:r>
            <a:r>
              <a:rPr lang="de-DE" sz="3600" dirty="0" err="1">
                <a:solidFill>
                  <a:srgbClr val="000000"/>
                </a:solidFill>
              </a:rPr>
              <a:t>grown</a:t>
            </a:r>
            <a:r>
              <a:rPr lang="de-DE" sz="3600" dirty="0">
                <a:solidFill>
                  <a:srgbClr val="000000"/>
                </a:solidFill>
              </a:rPr>
              <a:t> </a:t>
            </a:r>
            <a:r>
              <a:rPr lang="de-DE" sz="3600" dirty="0" err="1">
                <a:solidFill>
                  <a:srgbClr val="000000"/>
                </a:solidFill>
              </a:rPr>
              <a:t>structure</a:t>
            </a:r>
            <a:r>
              <a:rPr lang="de-DE" sz="3600" dirty="0">
                <a:solidFill>
                  <a:srgbClr val="000000"/>
                </a:solidFill>
              </a:rPr>
              <a:t> – </a:t>
            </a:r>
            <a:r>
              <a:rPr lang="de-DE" sz="3600" dirty="0" err="1">
                <a:solidFill>
                  <a:srgbClr val="000000"/>
                </a:solidFill>
              </a:rPr>
              <a:t>manual</a:t>
            </a:r>
            <a:r>
              <a:rPr lang="de-DE" sz="3600" dirty="0">
                <a:solidFill>
                  <a:srgbClr val="000000"/>
                </a:solidFill>
              </a:rPr>
              <a:t> </a:t>
            </a:r>
            <a:endParaRPr lang="de-DE" sz="3600" dirty="0">
              <a:solidFill>
                <a:schemeClr val="tx1"/>
              </a:solidFill>
            </a:endParaRPr>
          </a:p>
        </p:txBody>
      </p:sp>
      <p:sp>
        <p:nvSpPr>
          <p:cNvPr id="11" name="Abgerundetes Rechteck 10"/>
          <p:cNvSpPr/>
          <p:nvPr/>
        </p:nvSpPr>
        <p:spPr>
          <a:xfrm>
            <a:off x="1437879" y="7664573"/>
            <a:ext cx="10869841" cy="905975"/>
          </a:xfrm>
          <a:prstGeom prst="roundRect">
            <a:avLst/>
          </a:prstGeom>
          <a:solidFill>
            <a:schemeClr val="accent6"/>
          </a:solidFill>
        </p:spPr>
        <p:style>
          <a:lnRef idx="0">
            <a:schemeClr val="accent1"/>
          </a:lnRef>
          <a:fillRef idx="3">
            <a:schemeClr val="accent1"/>
          </a:fillRef>
          <a:effectRef idx="3">
            <a:schemeClr val="accent1"/>
          </a:effectRef>
          <a:fontRef idx="minor">
            <a:schemeClr val="lt1"/>
          </a:fontRef>
        </p:style>
        <p:txBody>
          <a:bodyPr rtlCol="0" anchor="ctr"/>
          <a:lstStyle/>
          <a:p>
            <a:r>
              <a:rPr lang="de-DE" sz="3600" dirty="0">
                <a:solidFill>
                  <a:srgbClr val="000000"/>
                </a:solidFill>
              </a:rPr>
              <a:t>1: Individual – First Time – </a:t>
            </a:r>
            <a:r>
              <a:rPr lang="de-DE" sz="3600" dirty="0" err="1">
                <a:solidFill>
                  <a:srgbClr val="000000"/>
                </a:solidFill>
              </a:rPr>
              <a:t>manual</a:t>
            </a:r>
            <a:r>
              <a:rPr lang="de-DE" sz="3600" dirty="0">
                <a:solidFill>
                  <a:srgbClr val="000000"/>
                </a:solidFill>
              </a:rPr>
              <a:t> </a:t>
            </a:r>
            <a:endParaRPr lang="de-DE" sz="1650" dirty="0">
              <a:solidFill>
                <a:srgbClr val="000000"/>
              </a:solidFill>
            </a:endParaRPr>
          </a:p>
        </p:txBody>
      </p:sp>
      <p:sp>
        <p:nvSpPr>
          <p:cNvPr id="12" name="Rechteck 11"/>
          <p:cNvSpPr/>
          <p:nvPr/>
        </p:nvSpPr>
        <p:spPr>
          <a:xfrm rot="16200000">
            <a:off x="640609" y="7855949"/>
            <a:ext cx="1071319" cy="523220"/>
          </a:xfrm>
          <a:prstGeom prst="rect">
            <a:avLst/>
          </a:prstGeom>
        </p:spPr>
        <p:txBody>
          <a:bodyPr wrap="none">
            <a:spAutoFit/>
          </a:bodyPr>
          <a:lstStyle/>
          <a:p>
            <a:r>
              <a:rPr lang="de-DE" sz="2800" dirty="0">
                <a:solidFill>
                  <a:srgbClr val="000000"/>
                </a:solidFill>
              </a:rPr>
              <a:t>Levels</a:t>
            </a:r>
            <a:endParaRPr lang="en-US" dirty="0"/>
          </a:p>
        </p:txBody>
      </p:sp>
    </p:spTree>
    <p:extLst>
      <p:ext uri="{BB962C8B-B14F-4D97-AF65-F5344CB8AC3E}">
        <p14:creationId xmlns:p14="http://schemas.microsoft.com/office/powerpoint/2010/main" val="166455410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bgerundetes Rechteck 12"/>
          <p:cNvSpPr/>
          <p:nvPr/>
        </p:nvSpPr>
        <p:spPr>
          <a:xfrm>
            <a:off x="7696200" y="7664571"/>
            <a:ext cx="7620004" cy="90597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de-DE" sz="3600" dirty="0">
                <a:solidFill>
                  <a:srgbClr val="000000"/>
                </a:solidFill>
              </a:rPr>
              <a:t>1: </a:t>
            </a:r>
            <a:r>
              <a:rPr lang="de-DE" sz="3600" dirty="0" err="1">
                <a:solidFill>
                  <a:srgbClr val="000000"/>
                </a:solidFill>
              </a:rPr>
              <a:t>shell</a:t>
            </a:r>
            <a:endParaRPr lang="de-DE" sz="1650" dirty="0">
              <a:solidFill>
                <a:srgbClr val="000000"/>
              </a:solidFill>
            </a:endParaRPr>
          </a:p>
        </p:txBody>
      </p:sp>
      <p:sp>
        <p:nvSpPr>
          <p:cNvPr id="14" name="Abgerundetes Rechteck 13"/>
          <p:cNvSpPr/>
          <p:nvPr/>
        </p:nvSpPr>
        <p:spPr>
          <a:xfrm>
            <a:off x="7696200" y="6767739"/>
            <a:ext cx="7620004" cy="905975"/>
          </a:xfrm>
          <a:prstGeom prst="roundRect">
            <a:avLst/>
          </a:prstGeom>
          <a:ln>
            <a:solidFill>
              <a:schemeClr val="accent5"/>
            </a:solidFill>
          </a:ln>
        </p:spPr>
        <p:style>
          <a:lnRef idx="2">
            <a:schemeClr val="accent6"/>
          </a:lnRef>
          <a:fillRef idx="1">
            <a:schemeClr val="lt1"/>
          </a:fillRef>
          <a:effectRef idx="0">
            <a:schemeClr val="accent6"/>
          </a:effectRef>
          <a:fontRef idx="minor">
            <a:schemeClr val="dk1"/>
          </a:fontRef>
        </p:style>
        <p:txBody>
          <a:bodyPr rtlCol="0" anchor="ctr"/>
          <a:lstStyle/>
          <a:p>
            <a:r>
              <a:rPr lang="de-DE" sz="3600" dirty="0">
                <a:solidFill>
                  <a:srgbClr val="000000"/>
                </a:solidFill>
              </a:rPr>
              <a:t>1: </a:t>
            </a:r>
            <a:r>
              <a:rPr lang="de-DE" sz="3600" dirty="0" err="1">
                <a:solidFill>
                  <a:srgbClr val="000000"/>
                </a:solidFill>
              </a:rPr>
              <a:t>make</a:t>
            </a:r>
            <a:endParaRPr lang="de-DE" sz="1650" dirty="0">
              <a:solidFill>
                <a:srgbClr val="000000"/>
              </a:solidFill>
            </a:endParaRPr>
          </a:p>
        </p:txBody>
      </p:sp>
      <p:sp>
        <p:nvSpPr>
          <p:cNvPr id="15" name="Abgerundetes Rechteck 14"/>
          <p:cNvSpPr/>
          <p:nvPr/>
        </p:nvSpPr>
        <p:spPr>
          <a:xfrm>
            <a:off x="7696200" y="5870906"/>
            <a:ext cx="7620004" cy="905975"/>
          </a:xfrm>
          <a:prstGeom prst="roundRect">
            <a:avLst/>
          </a:prstGeom>
          <a:ln>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r>
              <a:rPr lang="de-DE" sz="3600" dirty="0">
                <a:solidFill>
                  <a:srgbClr val="000000"/>
                </a:solidFill>
              </a:rPr>
              <a:t>1: </a:t>
            </a:r>
            <a:r>
              <a:rPr lang="de-DE" sz="3600" dirty="0" err="1">
                <a:solidFill>
                  <a:srgbClr val="000000"/>
                </a:solidFill>
              </a:rPr>
              <a:t>ant</a:t>
            </a:r>
            <a:endParaRPr lang="de-DE" sz="1650" dirty="0">
              <a:solidFill>
                <a:srgbClr val="000000"/>
              </a:solidFill>
            </a:endParaRPr>
          </a:p>
        </p:txBody>
      </p:sp>
      <p:sp>
        <p:nvSpPr>
          <p:cNvPr id="17" name="Abgerundetes Rechteck 16"/>
          <p:cNvSpPr/>
          <p:nvPr/>
        </p:nvSpPr>
        <p:spPr>
          <a:xfrm>
            <a:off x="7696200" y="4077240"/>
            <a:ext cx="7620004" cy="905975"/>
          </a:xfrm>
          <a:prstGeom prst="roundRect">
            <a:avLst/>
          </a:prstGeom>
          <a:ln>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r>
              <a:rPr lang="de-DE" sz="3600" dirty="0">
                <a:solidFill>
                  <a:srgbClr val="000000"/>
                </a:solidFill>
              </a:rPr>
              <a:t>1: </a:t>
            </a:r>
            <a:r>
              <a:rPr lang="de-DE" sz="3600" dirty="0" err="1">
                <a:solidFill>
                  <a:srgbClr val="000000"/>
                </a:solidFill>
              </a:rPr>
              <a:t>EAMD.ucp</a:t>
            </a:r>
            <a:endParaRPr lang="de-DE" sz="1650" dirty="0">
              <a:solidFill>
                <a:srgbClr val="000000"/>
              </a:solidFill>
            </a:endParaRPr>
          </a:p>
        </p:txBody>
      </p:sp>
      <p:sp>
        <p:nvSpPr>
          <p:cNvPr id="16" name="Abgerundetes Rechteck 15"/>
          <p:cNvSpPr/>
          <p:nvPr/>
        </p:nvSpPr>
        <p:spPr>
          <a:xfrm>
            <a:off x="7696200" y="4974073"/>
            <a:ext cx="7620004" cy="905975"/>
          </a:xfrm>
          <a:prstGeom prst="round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r>
              <a:rPr lang="de-DE" sz="3600" dirty="0">
                <a:solidFill>
                  <a:srgbClr val="000000"/>
                </a:solidFill>
              </a:rPr>
              <a:t>1: </a:t>
            </a:r>
            <a:r>
              <a:rPr lang="de-DE" sz="3600" dirty="0" err="1">
                <a:solidFill>
                  <a:srgbClr val="000000"/>
                </a:solidFill>
              </a:rPr>
              <a:t>maven</a:t>
            </a:r>
            <a:endParaRPr lang="de-DE" sz="1650" dirty="0">
              <a:solidFill>
                <a:srgbClr val="000000"/>
              </a:solidFill>
            </a:endParaRPr>
          </a:p>
        </p:txBody>
      </p:sp>
      <p:sp>
        <p:nvSpPr>
          <p:cNvPr id="2" name="Titel 1"/>
          <p:cNvSpPr>
            <a:spLocks noGrp="1"/>
          </p:cNvSpPr>
          <p:nvPr>
            <p:ph type="title"/>
          </p:nvPr>
        </p:nvSpPr>
        <p:spPr/>
        <p:txBody>
          <a:bodyPr/>
          <a:lstStyle/>
          <a:p>
            <a:r>
              <a:rPr lang="en-US" dirty="0"/>
              <a:t>Maturity</a:t>
            </a:r>
            <a:br>
              <a:rPr lang="en-US" dirty="0"/>
            </a:br>
            <a:r>
              <a:rPr lang="en-US" dirty="0"/>
              <a:t>a Model for any Capability: CMM</a:t>
            </a:r>
          </a:p>
        </p:txBody>
      </p:sp>
      <p:sp>
        <p:nvSpPr>
          <p:cNvPr id="3" name="Datumsplatzhalter 2"/>
          <p:cNvSpPr>
            <a:spLocks noGrp="1"/>
          </p:cNvSpPr>
          <p:nvPr>
            <p:ph type="dt" sz="half" idx="10"/>
          </p:nvPr>
        </p:nvSpPr>
        <p:spPr/>
        <p:txBody>
          <a:bodyPr/>
          <a:lstStyle/>
          <a:p>
            <a:fld id="{A077B032-B872-4113-86DD-100E892CBC12}" type="datetime1">
              <a:rPr lang="de-DE" smtClean="0">
                <a:solidFill>
                  <a:srgbClr val="FFFFFF"/>
                </a:solidFill>
              </a:rPr>
              <a:pPr/>
              <a:t>07.10.18</a:t>
            </a:fld>
            <a:endParaRPr lang="de-DE" dirty="0">
              <a:solidFill>
                <a:srgbClr val="FFFFFF"/>
              </a:solidFill>
            </a:endParaRPr>
          </a:p>
        </p:txBody>
      </p:sp>
      <p:sp>
        <p:nvSpPr>
          <p:cNvPr id="4" name="Fußzeilenplatzhalter 3"/>
          <p:cNvSpPr>
            <a:spLocks noGrp="1"/>
          </p:cNvSpPr>
          <p:nvPr>
            <p:ph type="ftr" sz="quarter" idx="11"/>
          </p:nvPr>
        </p:nvSpPr>
        <p:spPr/>
        <p:txBody>
          <a:bodyPr/>
          <a:lstStyle/>
          <a:p>
            <a:r>
              <a:rPr lang="de-DE">
                <a:solidFill>
                  <a:srgbClr val="FFFFFF"/>
                </a:solidFill>
              </a:rPr>
              <a:t>© Cerulean Circle GmbH</a:t>
            </a:r>
            <a:endParaRPr lang="de-DE" dirty="0">
              <a:solidFill>
                <a:srgbClr val="FFFFFF"/>
              </a:solidFill>
            </a:endParaRPr>
          </a:p>
        </p:txBody>
      </p:sp>
      <p:sp>
        <p:nvSpPr>
          <p:cNvPr id="5" name="Foliennummernplatzhalter 4"/>
          <p:cNvSpPr>
            <a:spLocks noGrp="1"/>
          </p:cNvSpPr>
          <p:nvPr>
            <p:ph type="sldNum" sz="quarter" idx="12"/>
          </p:nvPr>
        </p:nvSpPr>
        <p:spPr/>
        <p:txBody>
          <a:bodyPr/>
          <a:lstStyle/>
          <a:p>
            <a:fld id="{C4FB3287-924D-476C-A86E-8BB8B69384F9}" type="slidenum">
              <a:rPr lang="de-DE" smtClean="0">
                <a:solidFill>
                  <a:srgbClr val="FFFFFF"/>
                </a:solidFill>
              </a:rPr>
              <a:pPr/>
              <a:t>78</a:t>
            </a:fld>
            <a:endParaRPr lang="de-DE">
              <a:solidFill>
                <a:srgbClr val="FFFFFF"/>
              </a:solidFill>
            </a:endParaRPr>
          </a:p>
        </p:txBody>
      </p:sp>
      <p:sp>
        <p:nvSpPr>
          <p:cNvPr id="7" name="Abgerundetes Rechteck 6"/>
          <p:cNvSpPr/>
          <p:nvPr/>
        </p:nvSpPr>
        <p:spPr>
          <a:xfrm>
            <a:off x="5833209" y="4077240"/>
            <a:ext cx="2318646" cy="850537"/>
          </a:xfrm>
          <a:prstGeom prst="roundRect">
            <a:avLst/>
          </a:prstGeom>
          <a:solidFill>
            <a:schemeClr val="accent3"/>
          </a:solidFill>
        </p:spPr>
        <p:style>
          <a:lnRef idx="0">
            <a:schemeClr val="accent1"/>
          </a:lnRef>
          <a:fillRef idx="3">
            <a:schemeClr val="accent1"/>
          </a:fillRef>
          <a:effectRef idx="3">
            <a:schemeClr val="accent1"/>
          </a:effectRef>
          <a:fontRef idx="minor">
            <a:schemeClr val="lt1"/>
          </a:fontRef>
        </p:style>
        <p:txBody>
          <a:bodyPr rtlCol="0" anchor="ctr"/>
          <a:lstStyle/>
          <a:p>
            <a:pPr lvl="0"/>
            <a:r>
              <a:rPr lang="de-DE" sz="3600" dirty="0">
                <a:solidFill>
                  <a:srgbClr val="000000"/>
                </a:solidFill>
              </a:rPr>
              <a:t>5: Optimal</a:t>
            </a:r>
          </a:p>
        </p:txBody>
      </p:sp>
      <p:sp>
        <p:nvSpPr>
          <p:cNvPr id="8" name="Abgerundetes Rechteck 7"/>
          <p:cNvSpPr/>
          <p:nvPr/>
        </p:nvSpPr>
        <p:spPr>
          <a:xfrm>
            <a:off x="4740066" y="4927780"/>
            <a:ext cx="3411789" cy="905975"/>
          </a:xfrm>
          <a:prstGeom prst="roundRect">
            <a:avLst/>
          </a:prstGeom>
          <a:solidFill>
            <a:schemeClr val="accent1"/>
          </a:solidFill>
        </p:spPr>
        <p:style>
          <a:lnRef idx="0">
            <a:schemeClr val="accent1"/>
          </a:lnRef>
          <a:fillRef idx="3">
            <a:schemeClr val="accent1"/>
          </a:fillRef>
          <a:effectRef idx="3">
            <a:schemeClr val="accent1"/>
          </a:effectRef>
          <a:fontRef idx="minor">
            <a:schemeClr val="lt1"/>
          </a:fontRef>
        </p:style>
        <p:txBody>
          <a:bodyPr rtlCol="0" anchor="ctr"/>
          <a:lstStyle/>
          <a:p>
            <a:pPr lvl="0"/>
            <a:r>
              <a:rPr lang="de-DE" sz="3600" dirty="0">
                <a:solidFill>
                  <a:srgbClr val="000000"/>
                </a:solidFill>
              </a:rPr>
              <a:t>4: </a:t>
            </a:r>
            <a:r>
              <a:rPr lang="de-DE" sz="3600" dirty="0" err="1">
                <a:solidFill>
                  <a:srgbClr val="000000"/>
                </a:solidFill>
              </a:rPr>
              <a:t>Managed</a:t>
            </a:r>
            <a:endParaRPr lang="de-DE" sz="3600" dirty="0">
              <a:solidFill>
                <a:srgbClr val="000000"/>
              </a:solidFill>
            </a:endParaRPr>
          </a:p>
        </p:txBody>
      </p:sp>
      <p:sp>
        <p:nvSpPr>
          <p:cNvPr id="9" name="Abgerundetes Rechteck 8"/>
          <p:cNvSpPr/>
          <p:nvPr/>
        </p:nvSpPr>
        <p:spPr>
          <a:xfrm>
            <a:off x="3624156" y="5852622"/>
            <a:ext cx="4527699" cy="905975"/>
          </a:xfrm>
          <a:prstGeom prst="round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rtlCol="0" anchor="ctr"/>
          <a:lstStyle/>
          <a:p>
            <a:pPr lvl="0"/>
            <a:r>
              <a:rPr lang="de-DE" sz="3600" dirty="0">
                <a:solidFill>
                  <a:srgbClr val="000000"/>
                </a:solidFill>
              </a:rPr>
              <a:t>3: </a:t>
            </a:r>
            <a:r>
              <a:rPr lang="de-DE" sz="3600" dirty="0" err="1">
                <a:solidFill>
                  <a:srgbClr val="000000"/>
                </a:solidFill>
              </a:rPr>
              <a:t>Defined</a:t>
            </a:r>
            <a:endParaRPr lang="de-DE" sz="3600" dirty="0">
              <a:solidFill>
                <a:srgbClr val="000000"/>
              </a:solidFill>
            </a:endParaRPr>
          </a:p>
        </p:txBody>
      </p:sp>
      <p:sp>
        <p:nvSpPr>
          <p:cNvPr id="10" name="Abgerundetes Rechteck 9"/>
          <p:cNvSpPr/>
          <p:nvPr/>
        </p:nvSpPr>
        <p:spPr>
          <a:xfrm>
            <a:off x="2531017" y="6758594"/>
            <a:ext cx="5620838" cy="905975"/>
          </a:xfrm>
          <a:prstGeom prst="roundRect">
            <a:avLst/>
          </a:prstGeom>
          <a:solidFill>
            <a:schemeClr val="accent5"/>
          </a:solidFill>
        </p:spPr>
        <p:style>
          <a:lnRef idx="0">
            <a:schemeClr val="accent1"/>
          </a:lnRef>
          <a:fillRef idx="3">
            <a:schemeClr val="accent1"/>
          </a:fillRef>
          <a:effectRef idx="3">
            <a:schemeClr val="accent1"/>
          </a:effectRef>
          <a:fontRef idx="minor">
            <a:schemeClr val="lt1"/>
          </a:fontRef>
        </p:style>
        <p:txBody>
          <a:bodyPr rtlCol="0" anchor="ctr"/>
          <a:lstStyle/>
          <a:p>
            <a:r>
              <a:rPr lang="de-DE" sz="3600" dirty="0">
                <a:solidFill>
                  <a:srgbClr val="000000"/>
                </a:solidFill>
              </a:rPr>
              <a:t>2: </a:t>
            </a:r>
            <a:r>
              <a:rPr lang="de-DE" sz="3600" dirty="0" err="1">
                <a:solidFill>
                  <a:srgbClr val="000000"/>
                </a:solidFill>
              </a:rPr>
              <a:t>Repeatable</a:t>
            </a:r>
            <a:endParaRPr lang="de-DE" sz="3600" dirty="0">
              <a:solidFill>
                <a:schemeClr val="tx1"/>
              </a:solidFill>
            </a:endParaRPr>
          </a:p>
        </p:txBody>
      </p:sp>
      <p:sp>
        <p:nvSpPr>
          <p:cNvPr id="11" name="Abgerundetes Rechteck 10"/>
          <p:cNvSpPr/>
          <p:nvPr/>
        </p:nvSpPr>
        <p:spPr>
          <a:xfrm>
            <a:off x="1437878" y="7664573"/>
            <a:ext cx="6713977" cy="905975"/>
          </a:xfrm>
          <a:prstGeom prst="roundRect">
            <a:avLst/>
          </a:prstGeom>
          <a:solidFill>
            <a:schemeClr val="accent6"/>
          </a:solidFill>
        </p:spPr>
        <p:style>
          <a:lnRef idx="0">
            <a:schemeClr val="accent1"/>
          </a:lnRef>
          <a:fillRef idx="3">
            <a:schemeClr val="accent1"/>
          </a:fillRef>
          <a:effectRef idx="3">
            <a:schemeClr val="accent1"/>
          </a:effectRef>
          <a:fontRef idx="minor">
            <a:schemeClr val="lt1"/>
          </a:fontRef>
        </p:style>
        <p:txBody>
          <a:bodyPr rtlCol="0" anchor="ctr"/>
          <a:lstStyle/>
          <a:p>
            <a:r>
              <a:rPr lang="de-DE" sz="3600" dirty="0">
                <a:solidFill>
                  <a:srgbClr val="000000"/>
                </a:solidFill>
              </a:rPr>
              <a:t>1: Individual</a:t>
            </a:r>
            <a:endParaRPr lang="de-DE" sz="1650" dirty="0">
              <a:solidFill>
                <a:srgbClr val="000000"/>
              </a:solidFill>
            </a:endParaRPr>
          </a:p>
        </p:txBody>
      </p:sp>
      <p:sp>
        <p:nvSpPr>
          <p:cNvPr id="12" name="Rechteck 11"/>
          <p:cNvSpPr/>
          <p:nvPr/>
        </p:nvSpPr>
        <p:spPr>
          <a:xfrm rot="16200000">
            <a:off x="640608" y="7855949"/>
            <a:ext cx="1071319" cy="523220"/>
          </a:xfrm>
          <a:prstGeom prst="rect">
            <a:avLst/>
          </a:prstGeom>
        </p:spPr>
        <p:txBody>
          <a:bodyPr wrap="none">
            <a:spAutoFit/>
          </a:bodyPr>
          <a:lstStyle/>
          <a:p>
            <a:r>
              <a:rPr lang="de-DE" sz="2800">
                <a:solidFill>
                  <a:srgbClr val="000000"/>
                </a:solidFill>
              </a:rPr>
              <a:t>Levels</a:t>
            </a:r>
            <a:endParaRPr lang="en-US" dirty="0"/>
          </a:p>
        </p:txBody>
      </p:sp>
    </p:spTree>
    <p:extLst>
      <p:ext uri="{BB962C8B-B14F-4D97-AF65-F5344CB8AC3E}">
        <p14:creationId xmlns:p14="http://schemas.microsoft.com/office/powerpoint/2010/main" val="159720956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8288000" cy="2118275"/>
          </a:xfrm>
          <a:prstGeom prst="rect">
            <a:avLst/>
          </a:prstGeom>
          <a:gradFill flip="none" rotWithShape="1">
            <a:gsLst>
              <a:gs pos="0">
                <a:schemeClr val="accent1">
                  <a:lumMod val="60000"/>
                  <a:lumOff val="40000"/>
                </a:schemeClr>
              </a:gs>
              <a:gs pos="100000">
                <a:schemeClr val="accent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0" y="1504882"/>
            <a:ext cx="18300406" cy="6001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6108406" y="1838776"/>
            <a:ext cx="12192000" cy="25975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0" y="9029700"/>
            <a:ext cx="18300406" cy="1292457"/>
          </a:xfrm>
          <a:prstGeom prst="rect">
            <a:avLst/>
          </a:prstGeom>
          <a:gradFill flip="none" rotWithShape="1">
            <a:gsLst>
              <a:gs pos="0">
                <a:schemeClr val="accent1">
                  <a:lumMod val="60000"/>
                  <a:lumOff val="40000"/>
                </a:schemeClr>
              </a:gs>
              <a:gs pos="100000">
                <a:schemeClr val="accent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 name="Foliennummernplatzhalter 6"/>
          <p:cNvSpPr>
            <a:spLocks noGrp="1"/>
          </p:cNvSpPr>
          <p:nvPr>
            <p:ph type="sldNum" sz="quarter" idx="10"/>
          </p:nvPr>
        </p:nvSpPr>
        <p:spPr/>
        <p:txBody>
          <a:bodyPr/>
          <a:lstStyle/>
          <a:p>
            <a:fld id="{C4FB3287-924D-476C-A86E-8BB8B69384F9}" type="slidenum">
              <a:rPr lang="de-DE" smtClean="0">
                <a:latin typeface="Calibri"/>
              </a:rPr>
              <a:pPr/>
              <a:t>79</a:t>
            </a:fld>
            <a:endParaRPr lang="de-DE">
              <a:latin typeface="Calibri"/>
            </a:endParaRPr>
          </a:p>
        </p:txBody>
      </p:sp>
      <p:sp>
        <p:nvSpPr>
          <p:cNvPr id="6" name="Fußzeilenplatzhalter 5"/>
          <p:cNvSpPr>
            <a:spLocks noGrp="1"/>
          </p:cNvSpPr>
          <p:nvPr>
            <p:ph type="ftr" sz="quarter" idx="11"/>
          </p:nvPr>
        </p:nvSpPr>
        <p:spPr/>
        <p:txBody>
          <a:bodyPr/>
          <a:lstStyle/>
          <a:p>
            <a:r>
              <a:rPr lang="de-DE" dirty="0">
                <a:latin typeface="Calibri"/>
              </a:rPr>
              <a:t>WODA applied for Partner oveview</a:t>
            </a:r>
          </a:p>
        </p:txBody>
      </p:sp>
      <p:sp>
        <p:nvSpPr>
          <p:cNvPr id="15" name="Rechteck 14"/>
          <p:cNvSpPr/>
          <p:nvPr/>
        </p:nvSpPr>
        <p:spPr>
          <a:xfrm>
            <a:off x="6074522" y="1768628"/>
            <a:ext cx="3147593" cy="369332"/>
          </a:xfrm>
          <a:prstGeom prst="rect">
            <a:avLst/>
          </a:prstGeom>
        </p:spPr>
        <p:txBody>
          <a:bodyPr wrap="none">
            <a:spAutoFit/>
          </a:bodyPr>
          <a:lstStyle/>
          <a:p>
            <a:r>
              <a:rPr lang="en-US" sz="1800" cap="small" dirty="0">
                <a:solidFill>
                  <a:srgbClr val="000000"/>
                </a:solidFill>
              </a:rPr>
              <a:t>You are logged in as Manish Jain</a:t>
            </a:r>
            <a:endParaRPr lang="en-US" sz="1800" cap="small" dirty="0">
              <a:solidFill>
                <a:srgbClr val="FFFFFF"/>
              </a:solidFill>
            </a:endParaRPr>
          </a:p>
        </p:txBody>
      </p:sp>
      <p:sp>
        <p:nvSpPr>
          <p:cNvPr id="16" name="Rechteck 15"/>
          <p:cNvSpPr/>
          <p:nvPr/>
        </p:nvSpPr>
        <p:spPr>
          <a:xfrm>
            <a:off x="169435" y="1696998"/>
            <a:ext cx="2308709" cy="369332"/>
          </a:xfrm>
          <a:prstGeom prst="rect">
            <a:avLst/>
          </a:prstGeom>
        </p:spPr>
        <p:txBody>
          <a:bodyPr wrap="none">
            <a:spAutoFit/>
          </a:bodyPr>
          <a:lstStyle/>
          <a:p>
            <a:r>
              <a:rPr lang="en-US" sz="1800" cap="small" dirty="0">
                <a:solidFill>
                  <a:schemeClr val="bg1"/>
                </a:solidFill>
              </a:rPr>
              <a:t>Role: Partner Manager</a:t>
            </a:r>
          </a:p>
        </p:txBody>
      </p:sp>
      <p:grpSp>
        <p:nvGrpSpPr>
          <p:cNvPr id="8" name="Gruppieren 7"/>
          <p:cNvGrpSpPr/>
          <p:nvPr/>
        </p:nvGrpSpPr>
        <p:grpSpPr>
          <a:xfrm>
            <a:off x="32850" y="2137960"/>
            <a:ext cx="18288000" cy="7224596"/>
            <a:chOff x="0" y="1055236"/>
            <a:chExt cx="9144000" cy="3612298"/>
          </a:xfrm>
        </p:grpSpPr>
        <p:sp>
          <p:nvSpPr>
            <p:cNvPr id="41" name="Rechteck 40"/>
            <p:cNvSpPr/>
            <p:nvPr/>
          </p:nvSpPr>
          <p:spPr bwMode="auto">
            <a:xfrm>
              <a:off x="7212009" y="1055236"/>
              <a:ext cx="1931991" cy="3612298"/>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42" name="Abgerundetes Rechteck 41"/>
            <p:cNvSpPr/>
            <p:nvPr/>
          </p:nvSpPr>
          <p:spPr bwMode="auto">
            <a:xfrm>
              <a:off x="7281664" y="1449586"/>
              <a:ext cx="1780449" cy="3152631"/>
            </a:xfrm>
            <a:prstGeom prst="roundRect">
              <a:avLst>
                <a:gd name="adj" fmla="val 4427"/>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39" name="Rechteck 38"/>
            <p:cNvSpPr/>
            <p:nvPr/>
          </p:nvSpPr>
          <p:spPr bwMode="auto">
            <a:xfrm>
              <a:off x="4175383" y="1055236"/>
              <a:ext cx="3036626" cy="3612298"/>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40" name="Abgerundetes Rechteck 39"/>
            <p:cNvSpPr/>
            <p:nvPr/>
          </p:nvSpPr>
          <p:spPr bwMode="auto">
            <a:xfrm>
              <a:off x="4245037" y="1449586"/>
              <a:ext cx="2898983" cy="3152631"/>
            </a:xfrm>
            <a:prstGeom prst="roundRect">
              <a:avLst>
                <a:gd name="adj" fmla="val 4427"/>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23" name="Rechteck 22"/>
            <p:cNvSpPr/>
            <p:nvPr/>
          </p:nvSpPr>
          <p:spPr bwMode="auto">
            <a:xfrm>
              <a:off x="1139590" y="1055236"/>
              <a:ext cx="3036626" cy="3612298"/>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24" name="Abgerundetes Rechteck 23"/>
            <p:cNvSpPr/>
            <p:nvPr/>
          </p:nvSpPr>
          <p:spPr bwMode="auto">
            <a:xfrm>
              <a:off x="1209244" y="1449586"/>
              <a:ext cx="2898983" cy="3152631"/>
            </a:xfrm>
            <a:prstGeom prst="roundRect">
              <a:avLst>
                <a:gd name="adj" fmla="val 4427"/>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21" name="Rechteck 20"/>
            <p:cNvSpPr/>
            <p:nvPr/>
          </p:nvSpPr>
          <p:spPr bwMode="auto">
            <a:xfrm>
              <a:off x="0" y="1059137"/>
              <a:ext cx="1139590" cy="3608397"/>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2" name="Rechteck 1"/>
            <p:cNvSpPr/>
            <p:nvPr/>
          </p:nvSpPr>
          <p:spPr bwMode="auto">
            <a:xfrm>
              <a:off x="0" y="1055238"/>
              <a:ext cx="1139590"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err="1">
                  <a:solidFill>
                    <a:schemeClr val="bg1"/>
                  </a:solidFill>
                </a:rPr>
                <a:t>What</a:t>
              </a:r>
              <a:endParaRPr lang="de-DE" sz="3200" dirty="0">
                <a:solidFill>
                  <a:schemeClr val="bg1"/>
                </a:solidFill>
              </a:endParaRPr>
            </a:p>
          </p:txBody>
        </p:sp>
        <p:sp>
          <p:nvSpPr>
            <p:cNvPr id="18" name="Rechteck 17"/>
            <p:cNvSpPr/>
            <p:nvPr/>
          </p:nvSpPr>
          <p:spPr bwMode="auto">
            <a:xfrm>
              <a:off x="1139590" y="1055237"/>
              <a:ext cx="3036626"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a:solidFill>
                    <a:schemeClr val="bg1"/>
                  </a:solidFill>
                </a:rPr>
                <a:t>Overview</a:t>
              </a:r>
              <a:endParaRPr lang="de-DE" sz="3200" dirty="0">
                <a:solidFill>
                  <a:schemeClr val="bg1"/>
                </a:solidFill>
              </a:endParaRPr>
            </a:p>
          </p:txBody>
        </p:sp>
        <p:sp>
          <p:nvSpPr>
            <p:cNvPr id="19" name="Rechteck 18"/>
            <p:cNvSpPr/>
            <p:nvPr/>
          </p:nvSpPr>
          <p:spPr bwMode="auto">
            <a:xfrm>
              <a:off x="7212842" y="1055236"/>
              <a:ext cx="1931158"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a:solidFill>
                    <a:schemeClr val="bg1"/>
                  </a:solidFill>
                </a:rPr>
                <a:t>Actions</a:t>
              </a:r>
            </a:p>
          </p:txBody>
        </p:sp>
        <p:sp>
          <p:nvSpPr>
            <p:cNvPr id="20" name="Rechteck 19"/>
            <p:cNvSpPr/>
            <p:nvPr/>
          </p:nvSpPr>
          <p:spPr bwMode="auto">
            <a:xfrm>
              <a:off x="4176216" y="1055236"/>
              <a:ext cx="3036626"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a:solidFill>
                    <a:schemeClr val="bg1"/>
                  </a:solidFill>
                </a:rPr>
                <a:t>Details</a:t>
              </a:r>
            </a:p>
          </p:txBody>
        </p:sp>
        <p:sp>
          <p:nvSpPr>
            <p:cNvPr id="22" name="Abgerundetes Rechteck 21"/>
            <p:cNvSpPr/>
            <p:nvPr/>
          </p:nvSpPr>
          <p:spPr bwMode="auto">
            <a:xfrm>
              <a:off x="69655" y="1453487"/>
              <a:ext cx="1000280" cy="3152631"/>
            </a:xfrm>
            <a:prstGeom prst="roundRect">
              <a:avLst>
                <a:gd name="adj" fmla="val 12574"/>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grpSp>
          <p:nvGrpSpPr>
            <p:cNvPr id="33" name="Gruppieren 32"/>
            <p:cNvGrpSpPr/>
            <p:nvPr/>
          </p:nvGrpSpPr>
          <p:grpSpPr>
            <a:xfrm>
              <a:off x="3916744" y="1061206"/>
              <a:ext cx="191483" cy="340736"/>
              <a:chOff x="5355495" y="164540"/>
              <a:chExt cx="191483" cy="340736"/>
            </a:xfrm>
          </p:grpSpPr>
          <p:sp>
            <p:nvSpPr>
              <p:cNvPr id="34" name="Rechteck 33"/>
              <p:cNvSpPr/>
              <p:nvPr/>
            </p:nvSpPr>
            <p:spPr bwMode="auto">
              <a:xfrm>
                <a:off x="5355495" y="164540"/>
                <a:ext cx="191483" cy="340736"/>
              </a:xfrm>
              <a:prstGeom prst="rect">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endParaRPr lang="de-DE" sz="3200">
                  <a:solidFill>
                    <a:srgbClr val="000000"/>
                  </a:solidFill>
                </a:endParaRPr>
              </a:p>
            </p:txBody>
          </p:sp>
          <p:sp>
            <p:nvSpPr>
              <p:cNvPr id="35" name="Pfeil nach oben 34"/>
              <p:cNvSpPr/>
              <p:nvPr/>
            </p:nvSpPr>
            <p:spPr bwMode="auto">
              <a:xfrm rot="2700000">
                <a:off x="5409183" y="250007"/>
                <a:ext cx="84107" cy="169801"/>
              </a:xfrm>
              <a:prstGeom prst="upArrow">
                <a:avLst>
                  <a:gd name="adj1" fmla="val 25973"/>
                  <a:gd name="adj2" fmla="val 50000"/>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grpSp>
        <p:grpSp>
          <p:nvGrpSpPr>
            <p:cNvPr id="44" name="Gruppieren 43"/>
            <p:cNvGrpSpPr/>
            <p:nvPr/>
          </p:nvGrpSpPr>
          <p:grpSpPr>
            <a:xfrm>
              <a:off x="6952537" y="1061206"/>
              <a:ext cx="191483" cy="340736"/>
              <a:chOff x="5355495" y="164540"/>
              <a:chExt cx="191483" cy="340736"/>
            </a:xfrm>
          </p:grpSpPr>
          <p:sp>
            <p:nvSpPr>
              <p:cNvPr id="45" name="Rechteck 44"/>
              <p:cNvSpPr/>
              <p:nvPr/>
            </p:nvSpPr>
            <p:spPr bwMode="auto">
              <a:xfrm>
                <a:off x="5355495" y="164540"/>
                <a:ext cx="191483" cy="340736"/>
              </a:xfrm>
              <a:prstGeom prst="rect">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endParaRPr lang="de-DE" sz="3200">
                  <a:solidFill>
                    <a:srgbClr val="000000"/>
                  </a:solidFill>
                </a:endParaRPr>
              </a:p>
            </p:txBody>
          </p:sp>
          <p:sp>
            <p:nvSpPr>
              <p:cNvPr id="46" name="Pfeil nach oben 45"/>
              <p:cNvSpPr/>
              <p:nvPr/>
            </p:nvSpPr>
            <p:spPr bwMode="auto">
              <a:xfrm rot="2700000">
                <a:off x="5409183" y="250007"/>
                <a:ext cx="84107" cy="169801"/>
              </a:xfrm>
              <a:prstGeom prst="upArrow">
                <a:avLst>
                  <a:gd name="adj1" fmla="val 25973"/>
                  <a:gd name="adj2" fmla="val 50000"/>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grpSp>
      </p:grpSp>
      <p:sp>
        <p:nvSpPr>
          <p:cNvPr id="4" name="Rechteck 3"/>
          <p:cNvSpPr/>
          <p:nvPr/>
        </p:nvSpPr>
        <p:spPr>
          <a:xfrm>
            <a:off x="169435" y="178072"/>
            <a:ext cx="14006591" cy="1077218"/>
          </a:xfrm>
          <a:prstGeom prst="rect">
            <a:avLst/>
          </a:prstGeom>
        </p:spPr>
        <p:txBody>
          <a:bodyPr wrap="none">
            <a:spAutoFit/>
          </a:bodyPr>
          <a:lstStyle/>
          <a:p>
            <a:r>
              <a:rPr lang="de-DE" sz="3200" dirty="0">
                <a:solidFill>
                  <a:srgbClr val="000000"/>
                </a:solidFill>
              </a:rPr>
              <a:t>Desktop Web Application</a:t>
            </a:r>
          </a:p>
          <a:p>
            <a:r>
              <a:rPr lang="de-DE" sz="3200" dirty="0">
                <a:solidFill>
                  <a:srgbClr val="000000"/>
                </a:solidFill>
              </a:rPr>
              <a:t>Rolebased User Interface for Workflows: Mobile - touch - responsive First approach</a:t>
            </a:r>
            <a:endParaRPr lang="de-DE" sz="5400" dirty="0">
              <a:solidFill>
                <a:srgbClr val="000000"/>
              </a:solidFill>
            </a:endParaRPr>
          </a:p>
        </p:txBody>
      </p:sp>
      <p:grpSp>
        <p:nvGrpSpPr>
          <p:cNvPr id="36" name="Gruppierung 17"/>
          <p:cNvGrpSpPr/>
          <p:nvPr/>
        </p:nvGrpSpPr>
        <p:grpSpPr>
          <a:xfrm>
            <a:off x="16383000" y="209852"/>
            <a:ext cx="1572720" cy="1558776"/>
            <a:chOff x="10439400" y="3062460"/>
            <a:chExt cx="5065992" cy="5021078"/>
          </a:xfrm>
        </p:grpSpPr>
        <p:grpSp>
          <p:nvGrpSpPr>
            <p:cNvPr id="37" name="Gruppierung 18"/>
            <p:cNvGrpSpPr/>
            <p:nvPr/>
          </p:nvGrpSpPr>
          <p:grpSpPr>
            <a:xfrm>
              <a:off x="11549217" y="4554698"/>
              <a:ext cx="2509684" cy="2036602"/>
              <a:chOff x="3352800" y="4818990"/>
              <a:chExt cx="1858316" cy="1508018"/>
            </a:xfrm>
          </p:grpSpPr>
          <p:sp>
            <p:nvSpPr>
              <p:cNvPr id="43" name="Rechteck 27"/>
              <p:cNvSpPr/>
              <p:nvPr userDrawn="1"/>
            </p:nvSpPr>
            <p:spPr>
              <a:xfrm>
                <a:off x="3352800" y="6009531"/>
                <a:ext cx="307360" cy="317477"/>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47" name="Rechteck 28"/>
              <p:cNvSpPr/>
              <p:nvPr userDrawn="1"/>
            </p:nvSpPr>
            <p:spPr>
              <a:xfrm>
                <a:off x="3740539" y="5771422"/>
                <a:ext cx="307360" cy="555586"/>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48" name="Rechteck 29"/>
              <p:cNvSpPr/>
              <p:nvPr userDrawn="1"/>
            </p:nvSpPr>
            <p:spPr>
              <a:xfrm>
                <a:off x="4128278" y="5453945"/>
                <a:ext cx="307360" cy="873063"/>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49" name="Rechteck 30"/>
              <p:cNvSpPr/>
              <p:nvPr userDrawn="1"/>
            </p:nvSpPr>
            <p:spPr>
              <a:xfrm>
                <a:off x="4516017" y="5136467"/>
                <a:ext cx="307360" cy="1190541"/>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50" name="Rechteck 31"/>
              <p:cNvSpPr/>
              <p:nvPr userDrawn="1"/>
            </p:nvSpPr>
            <p:spPr>
              <a:xfrm>
                <a:off x="4903756" y="4818990"/>
                <a:ext cx="307360" cy="1508018"/>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sp>
          <p:nvSpPr>
            <p:cNvPr id="38" name="Rad 14"/>
            <p:cNvSpPr/>
            <p:nvPr/>
          </p:nvSpPr>
          <p:spPr>
            <a:xfrm>
              <a:off x="10439400" y="3062460"/>
              <a:ext cx="5065992" cy="5021078"/>
            </a:xfrm>
            <a:prstGeom prst="donut">
              <a:avLst>
                <a:gd name="adj" fmla="val 5862"/>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sp>
        <p:nvSpPr>
          <p:cNvPr id="55" name="Oval 54">
            <a:hlinkClick r:id="rId2" action="ppaction://hlinksldjump"/>
          </p:cNvPr>
          <p:cNvSpPr/>
          <p:nvPr/>
        </p:nvSpPr>
        <p:spPr>
          <a:xfrm>
            <a:off x="164659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1909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000" fill="hold"/>
                                        <p:tgtEl>
                                          <p:spTgt spid="8"/>
                                        </p:tgtEl>
                                        <p:attrNameLst>
                                          <p:attrName>ppt_x</p:attrName>
                                        </p:attrNameLst>
                                      </p:cBhvr>
                                      <p:tavLst>
                                        <p:tav tm="0">
                                          <p:val>
                                            <p:strVal val="#ppt_x"/>
                                          </p:val>
                                        </p:tav>
                                        <p:tav tm="100000">
                                          <p:val>
                                            <p:strVal val="#ppt_x"/>
                                          </p:val>
                                        </p:tav>
                                      </p:tavLst>
                                    </p:anim>
                                    <p:anim calcmode="lin" valueType="num">
                                      <p:cBhvr additive="base">
                                        <p:cTn id="8" dur="2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uppierung 14"/>
          <p:cNvGrpSpPr/>
          <p:nvPr/>
        </p:nvGrpSpPr>
        <p:grpSpPr>
          <a:xfrm>
            <a:off x="1590898" y="2720120"/>
            <a:ext cx="13501453" cy="5868866"/>
            <a:chOff x="1336293" y="5373077"/>
            <a:chExt cx="26669536" cy="11592820"/>
          </a:xfrm>
          <a:solidFill>
            <a:srgbClr val="0B6DBC">
              <a:alpha val="25098"/>
            </a:srgbClr>
          </a:solidFill>
        </p:grpSpPr>
        <p:sp>
          <p:nvSpPr>
            <p:cNvPr id="13" name="Oval 12"/>
            <p:cNvSpPr/>
            <p:nvPr/>
          </p:nvSpPr>
          <p:spPr>
            <a:xfrm>
              <a:off x="1336293" y="5373077"/>
              <a:ext cx="26669536" cy="11592820"/>
            </a:xfrm>
            <a:prstGeom prst="ellipse">
              <a:avLst/>
            </a:prstGeom>
            <a:grpFill/>
            <a:ln w="12700">
              <a:miter lim="400000"/>
            </a:ln>
          </p:spPr>
          <p:txBody>
            <a:bodyPr lIns="0" tIns="0" rIns="0" bIns="0" anchor="ctr"/>
            <a:lstStyle/>
            <a:p>
              <a:endParaRPr lang="en-US" sz="4000" spc="177" dirty="0">
                <a:solidFill>
                  <a:srgbClr val="FFFFFF"/>
                </a:solidFill>
                <a:latin typeface="Helvetica" charset="0"/>
                <a:ea typeface="Helvetica" charset="0"/>
                <a:cs typeface="Helvetica" charset="0"/>
              </a:endParaRPr>
            </a:p>
          </p:txBody>
        </p:sp>
        <p:sp>
          <p:nvSpPr>
            <p:cNvPr id="14" name="Rechteck 13"/>
            <p:cNvSpPr/>
            <p:nvPr/>
          </p:nvSpPr>
          <p:spPr>
            <a:xfrm>
              <a:off x="20721256" y="7900190"/>
              <a:ext cx="5768594" cy="7477830"/>
            </a:xfrm>
            <a:prstGeom prst="rect">
              <a:avLst/>
            </a:prstGeom>
            <a:noFill/>
          </p:spPr>
          <p:txBody>
            <a:bodyPr wrap="none">
              <a:spAutoFit/>
            </a:bodyPr>
            <a:lstStyle/>
            <a:p>
              <a:pPr lvl="0"/>
              <a:r>
                <a:rPr lang="en-US" sz="4000" spc="177" dirty="0">
                  <a:solidFill>
                    <a:schemeClr val="accent1"/>
                  </a:solidFill>
                  <a:latin typeface="Helvetica" charset="0"/>
                  <a:ea typeface="Helvetica" charset="0"/>
                  <a:cs typeface="Helvetica" charset="0"/>
                </a:rPr>
                <a:t>Things you</a:t>
              </a:r>
            </a:p>
            <a:p>
              <a:pPr lvl="0"/>
              <a:r>
                <a:rPr lang="en-US" sz="4000" spc="177" dirty="0">
                  <a:solidFill>
                    <a:schemeClr val="accent1"/>
                  </a:solidFill>
                  <a:latin typeface="Helvetica" charset="0"/>
                  <a:ea typeface="Helvetica" charset="0"/>
                  <a:cs typeface="Helvetica" charset="0"/>
                </a:rPr>
                <a:t>DO NOT</a:t>
              </a:r>
              <a:br>
                <a:rPr lang="en-US" sz="4000" spc="177" dirty="0">
                  <a:solidFill>
                    <a:schemeClr val="accent1"/>
                  </a:solidFill>
                  <a:latin typeface="Helvetica" charset="0"/>
                  <a:ea typeface="Helvetica" charset="0"/>
                  <a:cs typeface="Helvetica" charset="0"/>
                </a:rPr>
              </a:br>
              <a:r>
                <a:rPr lang="en-US" sz="4000" spc="177" dirty="0">
                  <a:solidFill>
                    <a:schemeClr val="accent1"/>
                  </a:solidFill>
                  <a:latin typeface="Helvetica" charset="0"/>
                  <a:ea typeface="Helvetica" charset="0"/>
                  <a:cs typeface="Helvetica" charset="0"/>
                </a:rPr>
                <a:t>know </a:t>
              </a:r>
            </a:p>
            <a:p>
              <a:pPr lvl="0"/>
              <a:r>
                <a:rPr lang="en-US" sz="4000" spc="177" dirty="0">
                  <a:solidFill>
                    <a:schemeClr val="accent1"/>
                  </a:solidFill>
                  <a:latin typeface="Helvetica" charset="0"/>
                  <a:ea typeface="Helvetica" charset="0"/>
                  <a:cs typeface="Helvetica" charset="0"/>
                </a:rPr>
                <a:t>that you</a:t>
              </a:r>
              <a:br>
                <a:rPr lang="en-US" sz="4000" spc="177" dirty="0">
                  <a:solidFill>
                    <a:schemeClr val="accent1"/>
                  </a:solidFill>
                  <a:latin typeface="Helvetica" charset="0"/>
                  <a:ea typeface="Helvetica" charset="0"/>
                  <a:cs typeface="Helvetica" charset="0"/>
                </a:rPr>
              </a:br>
              <a:r>
                <a:rPr lang="en-US" sz="4000" spc="177" dirty="0">
                  <a:solidFill>
                    <a:schemeClr val="accent1"/>
                  </a:solidFill>
                  <a:latin typeface="Helvetica" charset="0"/>
                  <a:ea typeface="Helvetica" charset="0"/>
                  <a:cs typeface="Helvetica" charset="0"/>
                </a:rPr>
                <a:t>DO NOT </a:t>
              </a:r>
              <a:br>
                <a:rPr lang="en-US" sz="4000" spc="177" dirty="0">
                  <a:solidFill>
                    <a:schemeClr val="accent1"/>
                  </a:solidFill>
                  <a:latin typeface="Helvetica" charset="0"/>
                  <a:ea typeface="Helvetica" charset="0"/>
                  <a:cs typeface="Helvetica" charset="0"/>
                </a:rPr>
              </a:br>
              <a:r>
                <a:rPr lang="en-US" sz="4000" spc="177" dirty="0">
                  <a:solidFill>
                    <a:schemeClr val="accent1"/>
                  </a:solidFill>
                  <a:latin typeface="Helvetica" charset="0"/>
                  <a:ea typeface="Helvetica" charset="0"/>
                  <a:cs typeface="Helvetica" charset="0"/>
                </a:rPr>
                <a:t>know</a:t>
              </a:r>
            </a:p>
          </p:txBody>
        </p:sp>
      </p:grpSp>
      <p:grpSp>
        <p:nvGrpSpPr>
          <p:cNvPr id="10" name="Gruppierung 9"/>
          <p:cNvGrpSpPr/>
          <p:nvPr/>
        </p:nvGrpSpPr>
        <p:grpSpPr>
          <a:xfrm>
            <a:off x="1925896" y="3364664"/>
            <a:ext cx="9248067" cy="4592257"/>
            <a:chOff x="1998016" y="6646249"/>
            <a:chExt cx="18267787" cy="9071124"/>
          </a:xfrm>
          <a:solidFill>
            <a:srgbClr val="0B6DBC">
              <a:alpha val="50196"/>
            </a:srgbClr>
          </a:solidFill>
        </p:grpSpPr>
        <p:sp>
          <p:nvSpPr>
            <p:cNvPr id="11" name="Oval 10"/>
            <p:cNvSpPr/>
            <p:nvPr/>
          </p:nvSpPr>
          <p:spPr>
            <a:xfrm>
              <a:off x="1998016" y="6646249"/>
              <a:ext cx="18267787" cy="9071124"/>
            </a:xfrm>
            <a:prstGeom prst="ellipse">
              <a:avLst/>
            </a:prstGeom>
            <a:grpFill/>
            <a:ln w="12700">
              <a:miter lim="400000"/>
            </a:ln>
          </p:spPr>
          <p:txBody>
            <a:bodyPr lIns="0" tIns="0" rIns="0" bIns="0" anchor="ctr"/>
            <a:lstStyle/>
            <a:p>
              <a:endParaRPr lang="en-US" sz="4000" spc="177" dirty="0">
                <a:solidFill>
                  <a:srgbClr val="FFFFFF"/>
                </a:solidFill>
                <a:latin typeface="Helvetica" charset="0"/>
                <a:ea typeface="Helvetica" charset="0"/>
                <a:cs typeface="Helvetica" charset="0"/>
              </a:endParaRPr>
            </a:p>
          </p:txBody>
        </p:sp>
        <p:sp>
          <p:nvSpPr>
            <p:cNvPr id="8" name="Rechteck 7"/>
            <p:cNvSpPr/>
            <p:nvPr/>
          </p:nvSpPr>
          <p:spPr>
            <a:xfrm>
              <a:off x="11287853" y="7911843"/>
              <a:ext cx="5768595" cy="6261923"/>
            </a:xfrm>
            <a:prstGeom prst="rect">
              <a:avLst/>
            </a:prstGeom>
            <a:noFill/>
          </p:spPr>
          <p:txBody>
            <a:bodyPr wrap="none">
              <a:spAutoFit/>
            </a:bodyPr>
            <a:lstStyle/>
            <a:p>
              <a:pPr lvl="0"/>
              <a:r>
                <a:rPr lang="en-US" sz="4000" spc="177" dirty="0">
                  <a:solidFill>
                    <a:srgbClr val="FFFFFF"/>
                  </a:solidFill>
                  <a:latin typeface="Helvetica" charset="0"/>
                  <a:ea typeface="Helvetica" charset="0"/>
                  <a:cs typeface="Helvetica" charset="0"/>
                </a:rPr>
                <a:t>Things you</a:t>
              </a:r>
            </a:p>
            <a:p>
              <a:pPr lvl="0"/>
              <a:r>
                <a:rPr lang="en-US" sz="4000" spc="177" dirty="0">
                  <a:solidFill>
                    <a:srgbClr val="FFFFFF"/>
                  </a:solidFill>
                  <a:latin typeface="Helvetica" charset="0"/>
                  <a:ea typeface="Helvetica" charset="0"/>
                  <a:cs typeface="Helvetica" charset="0"/>
                </a:rPr>
                <a:t>know </a:t>
              </a:r>
            </a:p>
            <a:p>
              <a:pPr lvl="0"/>
              <a:r>
                <a:rPr lang="en-US" sz="4000" spc="177" dirty="0">
                  <a:solidFill>
                    <a:srgbClr val="FFFFFF"/>
                  </a:solidFill>
                  <a:latin typeface="Helvetica" charset="0"/>
                  <a:ea typeface="Helvetica" charset="0"/>
                  <a:cs typeface="Helvetica" charset="0"/>
                </a:rPr>
                <a:t>that you</a:t>
              </a:r>
              <a:br>
                <a:rPr lang="en-US" sz="4000" spc="177" dirty="0">
                  <a:solidFill>
                    <a:srgbClr val="FFFFFF"/>
                  </a:solidFill>
                  <a:latin typeface="Helvetica" charset="0"/>
                  <a:ea typeface="Helvetica" charset="0"/>
                  <a:cs typeface="Helvetica" charset="0"/>
                </a:rPr>
              </a:br>
              <a:r>
                <a:rPr lang="en-US" sz="4000" spc="177" dirty="0">
                  <a:solidFill>
                    <a:srgbClr val="FFFFFF"/>
                  </a:solidFill>
                  <a:latin typeface="Helvetica" charset="0"/>
                  <a:ea typeface="Helvetica" charset="0"/>
                  <a:cs typeface="Helvetica" charset="0"/>
                </a:rPr>
                <a:t>DO NOT </a:t>
              </a:r>
              <a:br>
                <a:rPr lang="en-US" sz="4000" spc="177" dirty="0">
                  <a:solidFill>
                    <a:srgbClr val="FFFFFF"/>
                  </a:solidFill>
                  <a:latin typeface="Helvetica" charset="0"/>
                  <a:ea typeface="Helvetica" charset="0"/>
                  <a:cs typeface="Helvetica" charset="0"/>
                </a:rPr>
              </a:br>
              <a:r>
                <a:rPr lang="en-US" sz="4000" spc="177" dirty="0">
                  <a:solidFill>
                    <a:srgbClr val="FFFFFF"/>
                  </a:solidFill>
                  <a:latin typeface="Helvetica" charset="0"/>
                  <a:ea typeface="Helvetica" charset="0"/>
                  <a:cs typeface="Helvetica" charset="0"/>
                </a:rPr>
                <a:t>know</a:t>
              </a:r>
            </a:p>
          </p:txBody>
        </p:sp>
      </p:grpSp>
      <p:sp>
        <p:nvSpPr>
          <p:cNvPr id="2" name="Oval 1"/>
          <p:cNvSpPr/>
          <p:nvPr/>
        </p:nvSpPr>
        <p:spPr>
          <a:xfrm>
            <a:off x="2064872" y="4573387"/>
            <a:ext cx="4036457" cy="2004359"/>
          </a:xfrm>
          <a:prstGeom prst="ellipse">
            <a:avLst/>
          </a:prstGeom>
          <a:solidFill>
            <a:schemeClr val="accent1"/>
          </a:solidFill>
          <a:ln w="12700">
            <a:miter lim="400000"/>
          </a:ln>
        </p:spPr>
        <p:txBody>
          <a:bodyPr lIns="0" tIns="0" rIns="0" bIns="0" anchor="ctr"/>
          <a:lstStyle/>
          <a:p>
            <a:r>
              <a:rPr lang="en-US" sz="4000" b="1" spc="177" dirty="0">
                <a:solidFill>
                  <a:srgbClr val="FFFFFF"/>
                </a:solidFill>
                <a:latin typeface="Helvetica" charset="0"/>
                <a:ea typeface="Helvetica" charset="0"/>
                <a:cs typeface="Helvetica" charset="0"/>
              </a:rPr>
              <a:t>Things you know</a:t>
            </a:r>
          </a:p>
        </p:txBody>
      </p:sp>
      <p:sp>
        <p:nvSpPr>
          <p:cNvPr id="9" name="Rechteck 8"/>
          <p:cNvSpPr/>
          <p:nvPr/>
        </p:nvSpPr>
        <p:spPr>
          <a:xfrm>
            <a:off x="2514600" y="5260480"/>
            <a:ext cx="11375333" cy="630172"/>
          </a:xfrm>
          <a:prstGeom prst="rect">
            <a:avLst/>
          </a:prstGeom>
          <a:solidFill>
            <a:schemeClr val="accent3">
              <a:alpha val="92000"/>
            </a:schemeClr>
          </a:solidFill>
          <a:ln w="12700">
            <a:miter lim="400000"/>
          </a:ln>
        </p:spPr>
        <p:txBody>
          <a:bodyPr lIns="0" tIns="0" rIns="0" bIns="0" anchor="ctr"/>
          <a:lstStyle/>
          <a:p>
            <a:pPr algn="ctr"/>
            <a:r>
              <a:rPr lang="en-US" sz="4000" spc="177" dirty="0">
                <a:solidFill>
                  <a:srgbClr val="FFFFFF"/>
                </a:solidFill>
                <a:latin typeface="Helvetica" charset="0"/>
                <a:ea typeface="Helvetica" charset="0"/>
                <a:cs typeface="Helvetica" charset="0"/>
              </a:rPr>
              <a:t>Relevant Things to know</a:t>
            </a:r>
          </a:p>
        </p:txBody>
      </p:sp>
      <p:sp>
        <p:nvSpPr>
          <p:cNvPr id="4" name="Titel 3"/>
          <p:cNvSpPr>
            <a:spLocks noGrp="1"/>
          </p:cNvSpPr>
          <p:nvPr>
            <p:ph type="title"/>
          </p:nvPr>
        </p:nvSpPr>
        <p:spPr/>
        <p:txBody>
          <a:bodyPr/>
          <a:lstStyle/>
          <a:p>
            <a:r>
              <a:rPr lang="en-US" noProof="0" dirty="0"/>
              <a:t>What the Cerulean Circle talks about</a:t>
            </a:r>
          </a:p>
        </p:txBody>
      </p:sp>
      <p:grpSp>
        <p:nvGrpSpPr>
          <p:cNvPr id="5" name="Gruppierung 4"/>
          <p:cNvGrpSpPr/>
          <p:nvPr/>
        </p:nvGrpSpPr>
        <p:grpSpPr>
          <a:xfrm>
            <a:off x="2054543" y="4762"/>
            <a:ext cx="16233458" cy="7406519"/>
            <a:chOff x="2054543" y="4762"/>
            <a:chExt cx="16233458" cy="7406519"/>
          </a:xfrm>
        </p:grpSpPr>
        <p:pic>
          <p:nvPicPr>
            <p:cNvPr id="17" name="Bild 16" descr="Kevin.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16201" y="4762"/>
              <a:ext cx="2971800" cy="2016532"/>
            </a:xfrm>
            <a:prstGeom prst="rect">
              <a:avLst/>
            </a:prstGeom>
          </p:spPr>
        </p:pic>
        <p:sp>
          <p:nvSpPr>
            <p:cNvPr id="18" name="Shape 559"/>
            <p:cNvSpPr txBox="1">
              <a:spLocks/>
            </p:cNvSpPr>
            <p:nvPr/>
          </p:nvSpPr>
          <p:spPr>
            <a:xfrm>
              <a:off x="2054543" y="1423926"/>
              <a:ext cx="14759626" cy="5987355"/>
            </a:xfrm>
            <a:prstGeom prst="rect">
              <a:avLst/>
            </a:prstGeom>
            <a:ln w="12700">
              <a:miter lim="400000"/>
            </a:ln>
            <a:extLst>
              <a:ext uri="{C572A759-6A51-4108-AA02-DFA0A04FC94B}">
                <ma14:wrappingTextBoxFlag xmlns:ma14="http://schemas.microsoft.com/office/mac/drawingml/2011/main" val="1"/>
              </a:ext>
            </a:extLst>
          </p:spPr>
          <p:txBody>
            <a:bodyPr lIns="0" tIns="0" rIns="0" bIns="0" anchor="t">
              <a:noAutofit/>
            </a:bodyPr>
            <a:lstStyle>
              <a:lvl1pPr algn="ctr" defTabSz="825500">
                <a:defRPr sz="10000">
                  <a:solidFill>
                    <a:srgbClr val="1E4E5C"/>
                  </a:solidFill>
                  <a:latin typeface="Lato"/>
                  <a:ea typeface="Lato"/>
                  <a:cs typeface="Lato"/>
                  <a:sym typeface="Lato"/>
                </a:defRPr>
              </a:lvl1pPr>
              <a:lvl2pPr indent="228600" algn="ctr" defTabSz="825500">
                <a:defRPr sz="16400">
                  <a:latin typeface="+mn-lt"/>
                  <a:ea typeface="+mn-ea"/>
                  <a:cs typeface="+mn-cs"/>
                  <a:sym typeface="Helvetica Light"/>
                </a:defRPr>
              </a:lvl2pPr>
              <a:lvl3pPr indent="457200" algn="ctr" defTabSz="825500">
                <a:defRPr sz="16400">
                  <a:latin typeface="+mn-lt"/>
                  <a:ea typeface="+mn-ea"/>
                  <a:cs typeface="+mn-cs"/>
                  <a:sym typeface="Helvetica Light"/>
                </a:defRPr>
              </a:lvl3pPr>
              <a:lvl4pPr indent="685800" algn="ctr" defTabSz="825500">
                <a:defRPr sz="16400">
                  <a:latin typeface="+mn-lt"/>
                  <a:ea typeface="+mn-ea"/>
                  <a:cs typeface="+mn-cs"/>
                  <a:sym typeface="Helvetica Light"/>
                </a:defRPr>
              </a:lvl4pPr>
              <a:lvl5pPr indent="914400" algn="ctr" defTabSz="825500">
                <a:defRPr sz="16400">
                  <a:latin typeface="+mn-lt"/>
                  <a:ea typeface="+mn-ea"/>
                  <a:cs typeface="+mn-cs"/>
                  <a:sym typeface="Helvetica Light"/>
                </a:defRPr>
              </a:lvl5pPr>
              <a:lvl6pPr indent="1143000" algn="ctr" defTabSz="825500">
                <a:defRPr sz="16400">
                  <a:latin typeface="+mn-lt"/>
                  <a:ea typeface="+mn-ea"/>
                  <a:cs typeface="+mn-cs"/>
                  <a:sym typeface="Helvetica Light"/>
                </a:defRPr>
              </a:lvl6pPr>
              <a:lvl7pPr indent="1371600" algn="ctr" defTabSz="825500">
                <a:defRPr sz="16400">
                  <a:latin typeface="+mn-lt"/>
                  <a:ea typeface="+mn-ea"/>
                  <a:cs typeface="+mn-cs"/>
                  <a:sym typeface="Helvetica Light"/>
                </a:defRPr>
              </a:lvl7pPr>
              <a:lvl8pPr indent="1600200" algn="ctr" defTabSz="825500">
                <a:defRPr sz="16400">
                  <a:latin typeface="+mn-lt"/>
                  <a:ea typeface="+mn-ea"/>
                  <a:cs typeface="+mn-cs"/>
                  <a:sym typeface="Helvetica Light"/>
                </a:defRPr>
              </a:lvl8pPr>
              <a:lvl9pPr indent="1828800" algn="ctr" defTabSz="825500">
                <a:defRPr sz="16400">
                  <a:latin typeface="+mn-lt"/>
                  <a:ea typeface="+mn-ea"/>
                  <a:cs typeface="+mn-cs"/>
                  <a:sym typeface="Helvetica Light"/>
                </a:defRPr>
              </a:lvl9pPr>
            </a:lstStyle>
            <a:p>
              <a:pPr algn="l">
                <a:tabLst>
                  <a:tab pos="1402512" algn="l"/>
                </a:tabLst>
                <a:defRPr sz="1800">
                  <a:solidFill>
                    <a:srgbClr val="000000"/>
                  </a:solidFill>
                </a:defRPr>
              </a:pPr>
              <a:r>
                <a:rPr lang="en-US" sz="3645" dirty="0">
                  <a:latin typeface="Helvetica" charset="0"/>
                  <a:ea typeface="Helvetica" charset="0"/>
                  <a:cs typeface="Helvetica" charset="0"/>
                  <a:sym typeface="Lato Light"/>
                </a:rPr>
                <a:t>TED: The NEXT 5000 days of the web: Kevin Kelly – 2007 </a:t>
              </a:r>
              <a:br>
                <a:rPr lang="en-US" sz="3645" dirty="0">
                  <a:latin typeface="Helvetica" charset="0"/>
                  <a:ea typeface="Helvetica" charset="0"/>
                  <a:cs typeface="Helvetica" charset="0"/>
                  <a:sym typeface="Lato Light"/>
                </a:rPr>
              </a:br>
              <a:r>
                <a:rPr lang="en-US" sz="3645" dirty="0">
                  <a:solidFill>
                    <a:srgbClr val="000000"/>
                  </a:solidFill>
                  <a:latin typeface="Helvetica" charset="0"/>
                  <a:ea typeface="Helvetica" charset="0"/>
                  <a:cs typeface="Helvetica" charset="0"/>
                  <a:sym typeface="Lato Light"/>
                </a:rPr>
                <a:t/>
              </a:r>
              <a:br>
                <a:rPr lang="en-US" sz="3645" dirty="0">
                  <a:solidFill>
                    <a:srgbClr val="000000"/>
                  </a:solidFill>
                  <a:latin typeface="Helvetica" charset="0"/>
                  <a:ea typeface="Helvetica" charset="0"/>
                  <a:cs typeface="Helvetica" charset="0"/>
                  <a:sym typeface="Lato Light"/>
                </a:rPr>
              </a:br>
              <a:r>
                <a:rPr lang="en-US" sz="3645" dirty="0">
                  <a:solidFill>
                    <a:srgbClr val="000000"/>
                  </a:solidFill>
                  <a:latin typeface="Helvetica" charset="0"/>
                  <a:ea typeface="Helvetica" charset="0"/>
                  <a:cs typeface="Helvetica" charset="0"/>
                  <a:sym typeface="Lato Light"/>
                </a:rPr>
                <a:t>	</a:t>
              </a:r>
              <a:r>
                <a:rPr lang="en-US" sz="2532" dirty="0">
                  <a:solidFill>
                    <a:srgbClr val="1E4E5C"/>
                  </a:solidFill>
                  <a:latin typeface="Helvetica" charset="0"/>
                  <a:ea typeface="Helvetica" charset="0"/>
                  <a:cs typeface="Helvetica" charset="0"/>
                  <a:sym typeface="Wingdings"/>
                </a:rPr>
                <a:t>	</a:t>
              </a:r>
              <a:endParaRPr lang="en-US" sz="2532" dirty="0">
                <a:solidFill>
                  <a:srgbClr val="1E4E5C"/>
                </a:solidFill>
                <a:latin typeface="Helvetica" charset="0"/>
                <a:ea typeface="Helvetica" charset="0"/>
                <a:cs typeface="Helvetica" charset="0"/>
                <a:sym typeface="Lato Semibold"/>
              </a:endParaRPr>
            </a:p>
          </p:txBody>
        </p:sp>
      </p:grpSp>
      <p:sp>
        <p:nvSpPr>
          <p:cNvPr id="19" name="Titel 1"/>
          <p:cNvSpPr txBox="1">
            <a:spLocks/>
          </p:cNvSpPr>
          <p:nvPr/>
        </p:nvSpPr>
        <p:spPr>
          <a:xfrm>
            <a:off x="0" y="9165644"/>
            <a:ext cx="18288000" cy="1159840"/>
          </a:xfrm>
          <a:prstGeom prst="rect">
            <a:avLst/>
          </a:prstGeom>
        </p:spPr>
        <p:txBody>
          <a:bodyPr vert="horz" lIns="163283" tIns="81642" rIns="163283" bIns="81642" rtlCol="0" anchor="ctr">
            <a:noAutofit/>
          </a:bodyPr>
          <a:lstStyle>
            <a:lvl1pPr algn="l" defTabSz="1632832" rtl="0" eaLnBrk="1" latinLnBrk="0" hangingPunct="1">
              <a:spcBef>
                <a:spcPct val="0"/>
              </a:spcBef>
              <a:buNone/>
              <a:defRPr sz="5700" kern="1200">
                <a:solidFill>
                  <a:schemeClr val="bg1"/>
                </a:solidFill>
                <a:latin typeface="Helvetica" charset="0"/>
                <a:ea typeface="Helvetica" charset="0"/>
                <a:cs typeface="Helvetica" charset="0"/>
              </a:defRPr>
            </a:lvl1pPr>
          </a:lstStyle>
          <a:p>
            <a:pPr algn="ctr"/>
            <a:r>
              <a:rPr lang="en-US" sz="7200" b="1" dirty="0"/>
              <a:t> </a:t>
            </a:r>
          </a:p>
        </p:txBody>
      </p:sp>
      <p:sp>
        <p:nvSpPr>
          <p:cNvPr id="7" name="Fußzeilenplatzhalter 6"/>
          <p:cNvSpPr>
            <a:spLocks noGrp="1"/>
          </p:cNvSpPr>
          <p:nvPr>
            <p:ph type="ftr" sz="quarter" idx="11"/>
          </p:nvPr>
        </p:nvSpPr>
        <p:spPr/>
        <p:txBody>
          <a:bodyPr/>
          <a:lstStyle/>
          <a:p>
            <a:r>
              <a:rPr lang="de-DE">
                <a:solidFill>
                  <a:prstClr val="black">
                    <a:tint val="75000"/>
                  </a:prstClr>
                </a:solidFill>
                <a:latin typeface="Calibri"/>
              </a:rPr>
              <a:t>© Cerulean Circle GmbH</a:t>
            </a:r>
            <a:endParaRPr lang="de-DE" dirty="0">
              <a:solidFill>
                <a:prstClr val="black">
                  <a:tint val="75000"/>
                </a:prstClr>
              </a:solidFill>
              <a:latin typeface="Calibri"/>
            </a:endParaRPr>
          </a:p>
        </p:txBody>
      </p:sp>
      <p:sp>
        <p:nvSpPr>
          <p:cNvPr id="12" name="Datumsplatzhalter 11"/>
          <p:cNvSpPr>
            <a:spLocks noGrp="1"/>
          </p:cNvSpPr>
          <p:nvPr>
            <p:ph type="dt" sz="half" idx="10"/>
          </p:nvPr>
        </p:nvSpPr>
        <p:spPr/>
        <p:txBody>
          <a:bodyPr/>
          <a:lstStyle/>
          <a:p>
            <a:fld id="{EF6AD5EE-AD5C-4645-9523-A14CA258A57D}" type="datetime1">
              <a:rPr lang="de-DE" smtClean="0">
                <a:solidFill>
                  <a:prstClr val="black">
                    <a:tint val="75000"/>
                  </a:prstClr>
                </a:solidFill>
                <a:latin typeface="Calibri"/>
              </a:rPr>
              <a:t>07.10.18</a:t>
            </a:fld>
            <a:endParaRPr lang="de-DE">
              <a:solidFill>
                <a:prstClr val="black">
                  <a:tint val="75000"/>
                </a:prstClr>
              </a:solidFill>
              <a:latin typeface="Calibri"/>
            </a:endParaRPr>
          </a:p>
        </p:txBody>
      </p:sp>
      <p:sp>
        <p:nvSpPr>
          <p:cNvPr id="16" name="Foliennummernplatzhalter 15"/>
          <p:cNvSpPr>
            <a:spLocks noGrp="1"/>
          </p:cNvSpPr>
          <p:nvPr>
            <p:ph type="sldNum" sz="quarter" idx="12"/>
          </p:nvPr>
        </p:nvSpPr>
        <p:spPr/>
        <p:txBody>
          <a:bodyPr/>
          <a:lstStyle/>
          <a:p>
            <a:fld id="{C4FB3287-924D-476C-A86E-8BB8B69384F9}" type="slidenum">
              <a:rPr lang="de-DE" smtClean="0">
                <a:solidFill>
                  <a:prstClr val="black">
                    <a:tint val="75000"/>
                  </a:prstClr>
                </a:solidFill>
                <a:latin typeface="Calibri"/>
              </a:rPr>
              <a:pPr/>
              <a:t>8</a:t>
            </a:fld>
            <a:endParaRPr lang="de-DE">
              <a:solidFill>
                <a:prstClr val="black">
                  <a:tint val="75000"/>
                </a:prstClr>
              </a:solidFill>
              <a:latin typeface="Calibri"/>
            </a:endParaRPr>
          </a:p>
        </p:txBody>
      </p:sp>
      <p:sp>
        <p:nvSpPr>
          <p:cNvPr id="20" name="Oval 19">
            <a:hlinkClick r:id="rId4" action="ppaction://hlinksldjump"/>
          </p:cNvPr>
          <p:cNvSpPr/>
          <p:nvPr/>
        </p:nvSpPr>
        <p:spPr>
          <a:xfrm>
            <a:off x="161611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0818024"/>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Effect transition="in" filter="fade">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Abgerundetes Rechteck 36"/>
          <p:cNvSpPr/>
          <p:nvPr/>
        </p:nvSpPr>
        <p:spPr bwMode="auto">
          <a:xfrm>
            <a:off x="2417362" y="2868610"/>
            <a:ext cx="5797966" cy="6305262"/>
          </a:xfrm>
          <a:prstGeom prst="roundRect">
            <a:avLst>
              <a:gd name="adj" fmla="val 4427"/>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132" name="Abgerundetes Rechteck 36"/>
          <p:cNvSpPr/>
          <p:nvPr/>
        </p:nvSpPr>
        <p:spPr bwMode="auto">
          <a:xfrm>
            <a:off x="8478132" y="2906975"/>
            <a:ext cx="5797966" cy="6305262"/>
          </a:xfrm>
          <a:prstGeom prst="roundRect">
            <a:avLst>
              <a:gd name="adj" fmla="val 4427"/>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38" name="Abgerundetes Rechteck 37"/>
          <p:cNvSpPr/>
          <p:nvPr/>
        </p:nvSpPr>
        <p:spPr bwMode="auto">
          <a:xfrm>
            <a:off x="139310" y="2906975"/>
            <a:ext cx="2000560" cy="6305262"/>
          </a:xfrm>
          <a:prstGeom prst="roundRect">
            <a:avLst>
              <a:gd name="adj" fmla="val 12574"/>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32" name="Abgerundetes Rechteck 31"/>
          <p:cNvSpPr/>
          <p:nvPr/>
        </p:nvSpPr>
        <p:spPr bwMode="auto">
          <a:xfrm>
            <a:off x="14563329" y="2899173"/>
            <a:ext cx="3560898" cy="6305262"/>
          </a:xfrm>
          <a:prstGeom prst="roundRect">
            <a:avLst>
              <a:gd name="adj" fmla="val 4427"/>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127" name="Rechteck 2"/>
          <p:cNvSpPr/>
          <p:nvPr/>
        </p:nvSpPr>
        <p:spPr>
          <a:xfrm>
            <a:off x="150385" y="3592774"/>
            <a:ext cx="1989485" cy="461665"/>
          </a:xfrm>
          <a:prstGeom prst="rect">
            <a:avLst/>
          </a:prstGeom>
          <a:solidFill>
            <a:schemeClr val="bg1">
              <a:lumMod val="95000"/>
            </a:schemeClr>
          </a:solidFill>
          <a:ln w="3175">
            <a:solidFill>
              <a:schemeClr val="tx1"/>
            </a:solidFill>
          </a:ln>
        </p:spPr>
        <p:txBody>
          <a:bodyPr wrap="square">
            <a:spAutoFit/>
          </a:bodyPr>
          <a:lstStyle/>
          <a:p>
            <a:r>
              <a:rPr lang="de-DE" sz="2400" cap="small" dirty="0"/>
              <a:t>Lifecycle</a:t>
            </a:r>
          </a:p>
        </p:txBody>
      </p:sp>
      <p:sp>
        <p:nvSpPr>
          <p:cNvPr id="128" name="Rechteck 2"/>
          <p:cNvSpPr/>
          <p:nvPr/>
        </p:nvSpPr>
        <p:spPr>
          <a:xfrm>
            <a:off x="131163" y="2884697"/>
            <a:ext cx="1989485" cy="461665"/>
          </a:xfrm>
          <a:prstGeom prst="rect">
            <a:avLst/>
          </a:prstGeom>
          <a:solidFill>
            <a:schemeClr val="bg1">
              <a:lumMod val="85000"/>
            </a:schemeClr>
          </a:solidFill>
          <a:ln w="3175">
            <a:solidFill>
              <a:schemeClr val="tx1"/>
            </a:solidFill>
          </a:ln>
        </p:spPr>
        <p:txBody>
          <a:bodyPr wrap="square">
            <a:spAutoFit/>
          </a:bodyPr>
          <a:lstStyle/>
          <a:p>
            <a:r>
              <a:rPr lang="de-DE" sz="2400" cap="small" dirty="0"/>
              <a:t>Partner by</a:t>
            </a:r>
          </a:p>
        </p:txBody>
      </p:sp>
      <p:sp>
        <p:nvSpPr>
          <p:cNvPr id="41" name="Rechteck 40"/>
          <p:cNvSpPr/>
          <p:nvPr/>
        </p:nvSpPr>
        <p:spPr bwMode="auto">
          <a:xfrm>
            <a:off x="14424019" y="2110472"/>
            <a:ext cx="3863982" cy="7224596"/>
          </a:xfrm>
          <a:custGeom>
            <a:avLst/>
            <a:gdLst/>
            <a:ahLst/>
            <a:cxnLst/>
            <a:rect l="l" t="t" r="r" b="b"/>
            <a:pathLst>
              <a:path w="1931991" h="3612298">
                <a:moveTo>
                  <a:pt x="148475" y="394350"/>
                </a:moveTo>
                <a:cubicBezTo>
                  <a:pt x="104944" y="394350"/>
                  <a:pt x="69655" y="429639"/>
                  <a:pt x="69655" y="473170"/>
                </a:cubicBezTo>
                <a:lnTo>
                  <a:pt x="69655" y="3468161"/>
                </a:lnTo>
                <a:cubicBezTo>
                  <a:pt x="69655" y="3511692"/>
                  <a:pt x="104944" y="3546981"/>
                  <a:pt x="148475" y="3546981"/>
                </a:cubicBezTo>
                <a:lnTo>
                  <a:pt x="1771284" y="3546981"/>
                </a:lnTo>
                <a:cubicBezTo>
                  <a:pt x="1814815" y="3546981"/>
                  <a:pt x="1850104" y="3511692"/>
                  <a:pt x="1850104" y="3468161"/>
                </a:cubicBezTo>
                <a:lnTo>
                  <a:pt x="1850104" y="473170"/>
                </a:lnTo>
                <a:cubicBezTo>
                  <a:pt x="1850104" y="429639"/>
                  <a:pt x="1814815" y="394350"/>
                  <a:pt x="1771284" y="394350"/>
                </a:cubicBezTo>
                <a:close/>
                <a:moveTo>
                  <a:pt x="0" y="0"/>
                </a:moveTo>
                <a:lnTo>
                  <a:pt x="1931991" y="0"/>
                </a:lnTo>
                <a:lnTo>
                  <a:pt x="1931991" y="3612298"/>
                </a:lnTo>
                <a:lnTo>
                  <a:pt x="0" y="3612298"/>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23" name="Rechteck 22"/>
          <p:cNvSpPr/>
          <p:nvPr/>
        </p:nvSpPr>
        <p:spPr bwMode="auto">
          <a:xfrm>
            <a:off x="2279180" y="2110472"/>
            <a:ext cx="6073252" cy="7224596"/>
          </a:xfrm>
          <a:custGeom>
            <a:avLst/>
            <a:gdLst/>
            <a:ahLst/>
            <a:cxnLst/>
            <a:rect l="l" t="t" r="r" b="b"/>
            <a:pathLst>
              <a:path w="3036626" h="3612298">
                <a:moveTo>
                  <a:pt x="197992" y="394350"/>
                </a:moveTo>
                <a:cubicBezTo>
                  <a:pt x="127113" y="394350"/>
                  <a:pt x="69654" y="451809"/>
                  <a:pt x="69654" y="522688"/>
                </a:cubicBezTo>
                <a:lnTo>
                  <a:pt x="69654" y="3418643"/>
                </a:lnTo>
                <a:cubicBezTo>
                  <a:pt x="69654" y="3489522"/>
                  <a:pt x="127113" y="3546981"/>
                  <a:pt x="197992" y="3546981"/>
                </a:cubicBezTo>
                <a:lnTo>
                  <a:pt x="2840299" y="3546981"/>
                </a:lnTo>
                <a:cubicBezTo>
                  <a:pt x="2911178" y="3546981"/>
                  <a:pt x="2968637" y="3489522"/>
                  <a:pt x="2968637" y="3418643"/>
                </a:cubicBezTo>
                <a:lnTo>
                  <a:pt x="2968637" y="522688"/>
                </a:lnTo>
                <a:cubicBezTo>
                  <a:pt x="2968637" y="451809"/>
                  <a:pt x="2911178" y="394350"/>
                  <a:pt x="2840299" y="394350"/>
                </a:cubicBezTo>
                <a:close/>
                <a:moveTo>
                  <a:pt x="0" y="0"/>
                </a:moveTo>
                <a:lnTo>
                  <a:pt x="3036626" y="0"/>
                </a:lnTo>
                <a:lnTo>
                  <a:pt x="3036626" y="3612298"/>
                </a:lnTo>
                <a:lnTo>
                  <a:pt x="0" y="3612298"/>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21" name="Rechteck 20"/>
          <p:cNvSpPr/>
          <p:nvPr/>
        </p:nvSpPr>
        <p:spPr bwMode="auto">
          <a:xfrm>
            <a:off x="0" y="2118275"/>
            <a:ext cx="2279180" cy="7216794"/>
          </a:xfrm>
          <a:custGeom>
            <a:avLst/>
            <a:gdLst/>
            <a:ahLst/>
            <a:cxnLst/>
            <a:rect l="l" t="t" r="r" b="b"/>
            <a:pathLst>
              <a:path w="1139590" h="3608397">
                <a:moveTo>
                  <a:pt x="195430" y="394350"/>
                </a:moveTo>
                <a:cubicBezTo>
                  <a:pt x="125966" y="394350"/>
                  <a:pt x="69655" y="450661"/>
                  <a:pt x="69655" y="520125"/>
                </a:cubicBezTo>
                <a:lnTo>
                  <a:pt x="69655" y="3421206"/>
                </a:lnTo>
                <a:cubicBezTo>
                  <a:pt x="69655" y="3490670"/>
                  <a:pt x="125966" y="3546981"/>
                  <a:pt x="195430" y="3546981"/>
                </a:cubicBezTo>
                <a:lnTo>
                  <a:pt x="944160" y="3546981"/>
                </a:lnTo>
                <a:cubicBezTo>
                  <a:pt x="1013624" y="3546981"/>
                  <a:pt x="1069935" y="3490670"/>
                  <a:pt x="1069935" y="3421206"/>
                </a:cubicBezTo>
                <a:lnTo>
                  <a:pt x="1069935" y="520125"/>
                </a:lnTo>
                <a:cubicBezTo>
                  <a:pt x="1069935" y="450661"/>
                  <a:pt x="1013624" y="394350"/>
                  <a:pt x="944160" y="394350"/>
                </a:cubicBezTo>
                <a:close/>
                <a:moveTo>
                  <a:pt x="0" y="0"/>
                </a:moveTo>
                <a:lnTo>
                  <a:pt x="1139590" y="0"/>
                </a:lnTo>
                <a:lnTo>
                  <a:pt x="1139590" y="3608397"/>
                </a:lnTo>
                <a:lnTo>
                  <a:pt x="0" y="3608397"/>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39" name="Rechteck 38"/>
          <p:cNvSpPr/>
          <p:nvPr/>
        </p:nvSpPr>
        <p:spPr bwMode="auto">
          <a:xfrm>
            <a:off x="8350766" y="2110472"/>
            <a:ext cx="6073252" cy="7224596"/>
          </a:xfrm>
          <a:custGeom>
            <a:avLst/>
            <a:gdLst/>
            <a:ahLst/>
            <a:cxnLst/>
            <a:rect l="l" t="t" r="r" b="b"/>
            <a:pathLst>
              <a:path w="3036626" h="3612298">
                <a:moveTo>
                  <a:pt x="197992" y="394350"/>
                </a:moveTo>
                <a:cubicBezTo>
                  <a:pt x="127113" y="394350"/>
                  <a:pt x="69654" y="451809"/>
                  <a:pt x="69654" y="522688"/>
                </a:cubicBezTo>
                <a:lnTo>
                  <a:pt x="69654" y="3418643"/>
                </a:lnTo>
                <a:cubicBezTo>
                  <a:pt x="69654" y="3489522"/>
                  <a:pt x="127113" y="3546981"/>
                  <a:pt x="197992" y="3546981"/>
                </a:cubicBezTo>
                <a:lnTo>
                  <a:pt x="2840299" y="3546981"/>
                </a:lnTo>
                <a:cubicBezTo>
                  <a:pt x="2911178" y="3546981"/>
                  <a:pt x="2968637" y="3489522"/>
                  <a:pt x="2968637" y="3418643"/>
                </a:cubicBezTo>
                <a:lnTo>
                  <a:pt x="2968637" y="522688"/>
                </a:lnTo>
                <a:cubicBezTo>
                  <a:pt x="2968637" y="451809"/>
                  <a:pt x="2911178" y="394350"/>
                  <a:pt x="2840299" y="394350"/>
                </a:cubicBezTo>
                <a:close/>
                <a:moveTo>
                  <a:pt x="0" y="0"/>
                </a:moveTo>
                <a:lnTo>
                  <a:pt x="3036626" y="0"/>
                </a:lnTo>
                <a:lnTo>
                  <a:pt x="3036626" y="3612298"/>
                </a:lnTo>
                <a:lnTo>
                  <a:pt x="0" y="3612298"/>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grpSp>
        <p:nvGrpSpPr>
          <p:cNvPr id="8" name="Gruppieren 7"/>
          <p:cNvGrpSpPr/>
          <p:nvPr/>
        </p:nvGrpSpPr>
        <p:grpSpPr>
          <a:xfrm>
            <a:off x="0" y="2110473"/>
            <a:ext cx="18288000" cy="693412"/>
            <a:chOff x="0" y="1055236"/>
            <a:chExt cx="9144000" cy="346706"/>
          </a:xfrm>
        </p:grpSpPr>
        <p:sp>
          <p:nvSpPr>
            <p:cNvPr id="2" name="Rechteck 1"/>
            <p:cNvSpPr/>
            <p:nvPr/>
          </p:nvSpPr>
          <p:spPr bwMode="auto">
            <a:xfrm>
              <a:off x="0" y="1055238"/>
              <a:ext cx="1139590"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err="1">
                  <a:solidFill>
                    <a:schemeClr val="bg1"/>
                  </a:solidFill>
                </a:rPr>
                <a:t>What</a:t>
              </a:r>
              <a:endParaRPr lang="de-DE" sz="3200" dirty="0">
                <a:solidFill>
                  <a:schemeClr val="bg1"/>
                </a:solidFill>
              </a:endParaRPr>
            </a:p>
          </p:txBody>
        </p:sp>
        <p:sp>
          <p:nvSpPr>
            <p:cNvPr id="18" name="Rechteck 17"/>
            <p:cNvSpPr/>
            <p:nvPr/>
          </p:nvSpPr>
          <p:spPr bwMode="auto">
            <a:xfrm>
              <a:off x="1139590" y="1055237"/>
              <a:ext cx="3036626"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a:solidFill>
                    <a:schemeClr val="bg1"/>
                  </a:solidFill>
                </a:rPr>
                <a:t>Overview</a:t>
              </a:r>
            </a:p>
          </p:txBody>
        </p:sp>
        <p:sp>
          <p:nvSpPr>
            <p:cNvPr id="19" name="Rechteck 18"/>
            <p:cNvSpPr/>
            <p:nvPr/>
          </p:nvSpPr>
          <p:spPr bwMode="auto">
            <a:xfrm>
              <a:off x="7212842" y="1055236"/>
              <a:ext cx="1931158"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a:solidFill>
                    <a:schemeClr val="bg1"/>
                  </a:solidFill>
                </a:rPr>
                <a:t>Actions</a:t>
              </a:r>
            </a:p>
          </p:txBody>
        </p:sp>
        <p:sp>
          <p:nvSpPr>
            <p:cNvPr id="20" name="Rechteck 19"/>
            <p:cNvSpPr/>
            <p:nvPr/>
          </p:nvSpPr>
          <p:spPr bwMode="auto">
            <a:xfrm>
              <a:off x="4176216" y="1055236"/>
              <a:ext cx="3036626"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a:solidFill>
                    <a:schemeClr val="bg1"/>
                  </a:solidFill>
                </a:rPr>
                <a:t>Details</a:t>
              </a:r>
            </a:p>
          </p:txBody>
        </p:sp>
        <p:grpSp>
          <p:nvGrpSpPr>
            <p:cNvPr id="33" name="Gruppieren 32"/>
            <p:cNvGrpSpPr/>
            <p:nvPr/>
          </p:nvGrpSpPr>
          <p:grpSpPr>
            <a:xfrm>
              <a:off x="3916744" y="1061206"/>
              <a:ext cx="191483" cy="340736"/>
              <a:chOff x="5355495" y="164540"/>
              <a:chExt cx="191483" cy="340736"/>
            </a:xfrm>
          </p:grpSpPr>
          <p:sp>
            <p:nvSpPr>
              <p:cNvPr id="34" name="Rechteck 33"/>
              <p:cNvSpPr/>
              <p:nvPr/>
            </p:nvSpPr>
            <p:spPr bwMode="auto">
              <a:xfrm>
                <a:off x="5355495" y="164540"/>
                <a:ext cx="191483" cy="340736"/>
              </a:xfrm>
              <a:prstGeom prst="rect">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endParaRPr lang="de-DE" sz="3200">
                  <a:solidFill>
                    <a:srgbClr val="000000"/>
                  </a:solidFill>
                </a:endParaRPr>
              </a:p>
            </p:txBody>
          </p:sp>
          <p:sp>
            <p:nvSpPr>
              <p:cNvPr id="35" name="Pfeil nach oben 34"/>
              <p:cNvSpPr/>
              <p:nvPr/>
            </p:nvSpPr>
            <p:spPr bwMode="auto">
              <a:xfrm rot="2700000">
                <a:off x="5409183" y="250007"/>
                <a:ext cx="84107" cy="169801"/>
              </a:xfrm>
              <a:prstGeom prst="upArrow">
                <a:avLst>
                  <a:gd name="adj1" fmla="val 25973"/>
                  <a:gd name="adj2" fmla="val 50000"/>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grpSp>
        <p:grpSp>
          <p:nvGrpSpPr>
            <p:cNvPr id="44" name="Gruppieren 43"/>
            <p:cNvGrpSpPr/>
            <p:nvPr/>
          </p:nvGrpSpPr>
          <p:grpSpPr>
            <a:xfrm>
              <a:off x="6952537" y="1061206"/>
              <a:ext cx="191483" cy="340736"/>
              <a:chOff x="5355495" y="164540"/>
              <a:chExt cx="191483" cy="340736"/>
            </a:xfrm>
          </p:grpSpPr>
          <p:sp>
            <p:nvSpPr>
              <p:cNvPr id="45" name="Rechteck 44"/>
              <p:cNvSpPr/>
              <p:nvPr/>
            </p:nvSpPr>
            <p:spPr bwMode="auto">
              <a:xfrm>
                <a:off x="5355495" y="164540"/>
                <a:ext cx="191483" cy="340736"/>
              </a:xfrm>
              <a:prstGeom prst="rect">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endParaRPr lang="de-DE" sz="3200">
                  <a:solidFill>
                    <a:srgbClr val="000000"/>
                  </a:solidFill>
                </a:endParaRPr>
              </a:p>
            </p:txBody>
          </p:sp>
          <p:sp>
            <p:nvSpPr>
              <p:cNvPr id="46" name="Pfeil nach oben 45"/>
              <p:cNvSpPr/>
              <p:nvPr/>
            </p:nvSpPr>
            <p:spPr bwMode="auto">
              <a:xfrm rot="2700000">
                <a:off x="5409183" y="250007"/>
                <a:ext cx="84107" cy="169801"/>
              </a:xfrm>
              <a:prstGeom prst="upArrow">
                <a:avLst>
                  <a:gd name="adj1" fmla="val 25973"/>
                  <a:gd name="adj2" fmla="val 50000"/>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grpSp>
      </p:grpSp>
      <p:sp>
        <p:nvSpPr>
          <p:cNvPr id="86" name="Rectangle 85"/>
          <p:cNvSpPr/>
          <p:nvPr/>
        </p:nvSpPr>
        <p:spPr>
          <a:xfrm>
            <a:off x="0" y="0"/>
            <a:ext cx="18288000" cy="2118275"/>
          </a:xfrm>
          <a:prstGeom prst="rect">
            <a:avLst/>
          </a:prstGeom>
          <a:gradFill flip="none" rotWithShape="1">
            <a:gsLst>
              <a:gs pos="0">
                <a:schemeClr val="accent1">
                  <a:lumMod val="60000"/>
                  <a:lumOff val="40000"/>
                </a:schemeClr>
              </a:gs>
              <a:gs pos="100000">
                <a:schemeClr val="accent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p:cNvSpPr/>
          <p:nvPr/>
        </p:nvSpPr>
        <p:spPr>
          <a:xfrm>
            <a:off x="0" y="1504882"/>
            <a:ext cx="18300406" cy="6480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p:cNvSpPr/>
          <p:nvPr/>
        </p:nvSpPr>
        <p:spPr>
          <a:xfrm>
            <a:off x="6108406" y="1838776"/>
            <a:ext cx="12192000" cy="25975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hteck 14"/>
          <p:cNvSpPr/>
          <p:nvPr/>
        </p:nvSpPr>
        <p:spPr>
          <a:xfrm>
            <a:off x="6074522" y="1768628"/>
            <a:ext cx="3147593" cy="369332"/>
          </a:xfrm>
          <a:prstGeom prst="rect">
            <a:avLst/>
          </a:prstGeom>
        </p:spPr>
        <p:txBody>
          <a:bodyPr wrap="none">
            <a:spAutoFit/>
          </a:bodyPr>
          <a:lstStyle/>
          <a:p>
            <a:r>
              <a:rPr lang="en-US" sz="1800" cap="small" dirty="0">
                <a:solidFill>
                  <a:srgbClr val="000000"/>
                </a:solidFill>
              </a:rPr>
              <a:t>You are logged in as Manish Jain</a:t>
            </a:r>
            <a:endParaRPr lang="en-US" sz="1800" cap="small" dirty="0">
              <a:solidFill>
                <a:srgbClr val="FFFFFF"/>
              </a:solidFill>
            </a:endParaRPr>
          </a:p>
        </p:txBody>
      </p:sp>
      <p:sp>
        <p:nvSpPr>
          <p:cNvPr id="90" name="Rechteck 15"/>
          <p:cNvSpPr/>
          <p:nvPr/>
        </p:nvSpPr>
        <p:spPr>
          <a:xfrm>
            <a:off x="169435" y="1696998"/>
            <a:ext cx="2308709" cy="369332"/>
          </a:xfrm>
          <a:prstGeom prst="rect">
            <a:avLst/>
          </a:prstGeom>
        </p:spPr>
        <p:txBody>
          <a:bodyPr wrap="none">
            <a:spAutoFit/>
          </a:bodyPr>
          <a:lstStyle/>
          <a:p>
            <a:r>
              <a:rPr lang="en-US" sz="1800" cap="small" dirty="0">
                <a:solidFill>
                  <a:schemeClr val="bg1"/>
                </a:solidFill>
              </a:rPr>
              <a:t>Role: Partner Manager</a:t>
            </a:r>
          </a:p>
        </p:txBody>
      </p:sp>
      <p:sp>
        <p:nvSpPr>
          <p:cNvPr id="91" name="Rechteck 3"/>
          <p:cNvSpPr/>
          <p:nvPr/>
        </p:nvSpPr>
        <p:spPr>
          <a:xfrm>
            <a:off x="169435" y="178072"/>
            <a:ext cx="14006591" cy="1077218"/>
          </a:xfrm>
          <a:prstGeom prst="rect">
            <a:avLst/>
          </a:prstGeom>
        </p:spPr>
        <p:txBody>
          <a:bodyPr wrap="none">
            <a:spAutoFit/>
          </a:bodyPr>
          <a:lstStyle/>
          <a:p>
            <a:r>
              <a:rPr lang="de-DE" sz="3200" dirty="0">
                <a:solidFill>
                  <a:srgbClr val="000000"/>
                </a:solidFill>
              </a:rPr>
              <a:t>Desktop Web Application</a:t>
            </a:r>
          </a:p>
          <a:p>
            <a:r>
              <a:rPr lang="de-DE" sz="3200" dirty="0">
                <a:solidFill>
                  <a:srgbClr val="000000"/>
                </a:solidFill>
              </a:rPr>
              <a:t>Rolebased User Interface for Workflows: Mobile - touch - responsive First approach</a:t>
            </a:r>
            <a:endParaRPr lang="de-DE" sz="5400" dirty="0">
              <a:solidFill>
                <a:srgbClr val="000000"/>
              </a:solidFill>
            </a:endParaRPr>
          </a:p>
        </p:txBody>
      </p:sp>
      <p:grpSp>
        <p:nvGrpSpPr>
          <p:cNvPr id="92" name="Gruppierung 17"/>
          <p:cNvGrpSpPr/>
          <p:nvPr/>
        </p:nvGrpSpPr>
        <p:grpSpPr>
          <a:xfrm>
            <a:off x="16356009" y="245006"/>
            <a:ext cx="1572720" cy="1558776"/>
            <a:chOff x="10439400" y="3062460"/>
            <a:chExt cx="5065992" cy="5021078"/>
          </a:xfrm>
        </p:grpSpPr>
        <p:grpSp>
          <p:nvGrpSpPr>
            <p:cNvPr id="93" name="Gruppierung 18"/>
            <p:cNvGrpSpPr/>
            <p:nvPr/>
          </p:nvGrpSpPr>
          <p:grpSpPr>
            <a:xfrm>
              <a:off x="11549216" y="4554698"/>
              <a:ext cx="2509684" cy="2036602"/>
              <a:chOff x="3352800" y="4818990"/>
              <a:chExt cx="1858316" cy="1508018"/>
            </a:xfrm>
          </p:grpSpPr>
          <p:sp>
            <p:nvSpPr>
              <p:cNvPr id="95" name="Rechteck 27"/>
              <p:cNvSpPr/>
              <p:nvPr userDrawn="1"/>
            </p:nvSpPr>
            <p:spPr>
              <a:xfrm>
                <a:off x="3352800" y="6009531"/>
                <a:ext cx="307360" cy="317477"/>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96" name="Rechteck 28"/>
              <p:cNvSpPr/>
              <p:nvPr userDrawn="1"/>
            </p:nvSpPr>
            <p:spPr>
              <a:xfrm>
                <a:off x="3740539" y="5771422"/>
                <a:ext cx="307360" cy="555586"/>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97" name="Rechteck 29"/>
              <p:cNvSpPr/>
              <p:nvPr userDrawn="1"/>
            </p:nvSpPr>
            <p:spPr>
              <a:xfrm>
                <a:off x="4128278" y="5453945"/>
                <a:ext cx="307360" cy="873063"/>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98" name="Rechteck 30"/>
              <p:cNvSpPr/>
              <p:nvPr userDrawn="1"/>
            </p:nvSpPr>
            <p:spPr>
              <a:xfrm>
                <a:off x="4516017" y="5136467"/>
                <a:ext cx="307360" cy="1190541"/>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99" name="Rechteck 31"/>
              <p:cNvSpPr/>
              <p:nvPr userDrawn="1"/>
            </p:nvSpPr>
            <p:spPr>
              <a:xfrm>
                <a:off x="4903756" y="4818990"/>
                <a:ext cx="307360" cy="1508018"/>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sp>
          <p:nvSpPr>
            <p:cNvPr id="94" name="Rad 14"/>
            <p:cNvSpPr/>
            <p:nvPr/>
          </p:nvSpPr>
          <p:spPr>
            <a:xfrm>
              <a:off x="10439400" y="3062460"/>
              <a:ext cx="5065992" cy="5021078"/>
            </a:xfrm>
            <a:prstGeom prst="donut">
              <a:avLst>
                <a:gd name="adj" fmla="val 5862"/>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sp>
        <p:nvSpPr>
          <p:cNvPr id="100" name="Rectangle 99"/>
          <p:cNvSpPr/>
          <p:nvPr/>
        </p:nvSpPr>
        <p:spPr>
          <a:xfrm>
            <a:off x="12406" y="9335068"/>
            <a:ext cx="18288000" cy="987089"/>
          </a:xfrm>
          <a:prstGeom prst="rect">
            <a:avLst/>
          </a:prstGeom>
          <a:gradFill flip="none" rotWithShape="1">
            <a:gsLst>
              <a:gs pos="0">
                <a:schemeClr val="accent1">
                  <a:lumMod val="60000"/>
                  <a:lumOff val="40000"/>
                </a:schemeClr>
              </a:gs>
              <a:gs pos="100000">
                <a:schemeClr val="accent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1" name="Foliennummernplatzhalter 6"/>
          <p:cNvSpPr>
            <a:spLocks noGrp="1"/>
          </p:cNvSpPr>
          <p:nvPr>
            <p:ph type="sldNum" sz="quarter" idx="10"/>
          </p:nvPr>
        </p:nvSpPr>
        <p:spPr>
          <a:xfrm>
            <a:off x="0" y="9779899"/>
            <a:ext cx="4267200" cy="547688"/>
          </a:xfrm>
        </p:spPr>
        <p:txBody>
          <a:bodyPr/>
          <a:lstStyle/>
          <a:p>
            <a:fld id="{C4FB3287-924D-476C-A86E-8BB8B69384F9}" type="slidenum">
              <a:rPr lang="de-DE" smtClean="0">
                <a:latin typeface="Calibri"/>
              </a:rPr>
              <a:pPr/>
              <a:t>80</a:t>
            </a:fld>
            <a:endParaRPr lang="de-DE">
              <a:latin typeface="Calibri"/>
            </a:endParaRPr>
          </a:p>
        </p:txBody>
      </p:sp>
      <p:sp>
        <p:nvSpPr>
          <p:cNvPr id="102" name="Fußzeilenplatzhalter 5"/>
          <p:cNvSpPr>
            <a:spLocks noGrp="1"/>
          </p:cNvSpPr>
          <p:nvPr>
            <p:ph type="ftr" sz="quarter" idx="11"/>
          </p:nvPr>
        </p:nvSpPr>
        <p:spPr>
          <a:xfrm>
            <a:off x="6260806" y="9777799"/>
            <a:ext cx="5791200" cy="547688"/>
          </a:xfrm>
        </p:spPr>
        <p:txBody>
          <a:bodyPr/>
          <a:lstStyle/>
          <a:p>
            <a:r>
              <a:rPr lang="de-DE" dirty="0">
                <a:latin typeface="Calibri"/>
              </a:rPr>
              <a:t>WODA applied for Partner oveview</a:t>
            </a:r>
          </a:p>
        </p:txBody>
      </p:sp>
      <p:sp>
        <p:nvSpPr>
          <p:cNvPr id="129" name="Rechteck 2"/>
          <p:cNvSpPr/>
          <p:nvPr/>
        </p:nvSpPr>
        <p:spPr>
          <a:xfrm>
            <a:off x="150385" y="4158564"/>
            <a:ext cx="1989485" cy="461665"/>
          </a:xfrm>
          <a:prstGeom prst="rect">
            <a:avLst/>
          </a:prstGeom>
          <a:solidFill>
            <a:schemeClr val="bg1">
              <a:lumMod val="95000"/>
            </a:schemeClr>
          </a:solidFill>
          <a:ln w="3175">
            <a:solidFill>
              <a:schemeClr val="tx1"/>
            </a:solidFill>
          </a:ln>
        </p:spPr>
        <p:txBody>
          <a:bodyPr wrap="square">
            <a:spAutoFit/>
          </a:bodyPr>
          <a:lstStyle/>
          <a:p>
            <a:r>
              <a:rPr lang="de-DE" sz="2400" cap="small" dirty="0"/>
              <a:t>Products</a:t>
            </a:r>
          </a:p>
        </p:txBody>
      </p:sp>
      <p:sp>
        <p:nvSpPr>
          <p:cNvPr id="130" name="Rechteck 2"/>
          <p:cNvSpPr/>
          <p:nvPr/>
        </p:nvSpPr>
        <p:spPr>
          <a:xfrm>
            <a:off x="150385" y="4724354"/>
            <a:ext cx="1989485" cy="461665"/>
          </a:xfrm>
          <a:prstGeom prst="rect">
            <a:avLst/>
          </a:prstGeom>
          <a:solidFill>
            <a:schemeClr val="bg1">
              <a:lumMod val="95000"/>
            </a:schemeClr>
          </a:solidFill>
          <a:ln w="3175">
            <a:solidFill>
              <a:schemeClr val="tx1"/>
            </a:solidFill>
          </a:ln>
        </p:spPr>
        <p:txBody>
          <a:bodyPr wrap="square">
            <a:spAutoFit/>
          </a:bodyPr>
          <a:lstStyle/>
          <a:p>
            <a:r>
              <a:rPr lang="de-DE" sz="2400" cap="small" dirty="0"/>
              <a:t>Regions</a:t>
            </a:r>
          </a:p>
        </p:txBody>
      </p:sp>
      <p:sp>
        <p:nvSpPr>
          <p:cNvPr id="133" name="Oval 132">
            <a:hlinkClick r:id="rId3" action="ppaction://hlinksldjump"/>
          </p:cNvPr>
          <p:cNvSpPr/>
          <p:nvPr/>
        </p:nvSpPr>
        <p:spPr>
          <a:xfrm>
            <a:off x="164659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35531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8"/>
                                        </p:tgtEl>
                                        <p:attrNameLst>
                                          <p:attrName>style.visibility</p:attrName>
                                        </p:attrNameLst>
                                      </p:cBhvr>
                                      <p:to>
                                        <p:strVal val="visible"/>
                                      </p:to>
                                    </p:set>
                                    <p:animEffect transition="in" filter="wipe(up)">
                                      <p:cBhvr>
                                        <p:cTn id="7" dur="500"/>
                                        <p:tgtEl>
                                          <p:spTgt spid="12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27"/>
                                        </p:tgtEl>
                                        <p:attrNameLst>
                                          <p:attrName>style.visibility</p:attrName>
                                        </p:attrNameLst>
                                      </p:cBhvr>
                                      <p:to>
                                        <p:strVal val="visible"/>
                                      </p:to>
                                    </p:set>
                                    <p:animEffect transition="in" filter="wipe(up)">
                                      <p:cBhvr>
                                        <p:cTn id="11" dur="500"/>
                                        <p:tgtEl>
                                          <p:spTgt spid="12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29"/>
                                        </p:tgtEl>
                                        <p:attrNameLst>
                                          <p:attrName>style.visibility</p:attrName>
                                        </p:attrNameLst>
                                      </p:cBhvr>
                                      <p:to>
                                        <p:strVal val="visible"/>
                                      </p:to>
                                    </p:set>
                                    <p:animEffect transition="in" filter="wipe(up)">
                                      <p:cBhvr>
                                        <p:cTn id="15" dur="500"/>
                                        <p:tgtEl>
                                          <p:spTgt spid="12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30"/>
                                        </p:tgtEl>
                                        <p:attrNameLst>
                                          <p:attrName>style.visibility</p:attrName>
                                        </p:attrNameLst>
                                      </p:cBhvr>
                                      <p:to>
                                        <p:strVal val="visible"/>
                                      </p:to>
                                    </p:set>
                                    <p:animEffect transition="in" filter="wipe(up)">
                                      <p:cBhvr>
                                        <p:cTn id="19"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animBg="1"/>
      <p:bldP spid="128" grpId="0" animBg="1"/>
      <p:bldP spid="129" grpId="0" animBg="1"/>
      <p:bldP spid="130"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Abgerundetes Rechteck 36"/>
          <p:cNvSpPr/>
          <p:nvPr/>
        </p:nvSpPr>
        <p:spPr bwMode="auto">
          <a:xfrm>
            <a:off x="2418489" y="2899173"/>
            <a:ext cx="5797966" cy="6305262"/>
          </a:xfrm>
          <a:prstGeom prst="roundRect">
            <a:avLst>
              <a:gd name="adj" fmla="val 4427"/>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38" name="Abgerundetes Rechteck 37"/>
          <p:cNvSpPr/>
          <p:nvPr/>
        </p:nvSpPr>
        <p:spPr bwMode="auto">
          <a:xfrm>
            <a:off x="139310" y="2906975"/>
            <a:ext cx="2000560" cy="6305262"/>
          </a:xfrm>
          <a:prstGeom prst="roundRect">
            <a:avLst>
              <a:gd name="adj" fmla="val 12574"/>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grpSp>
        <p:nvGrpSpPr>
          <p:cNvPr id="103" name="Group 102"/>
          <p:cNvGrpSpPr/>
          <p:nvPr/>
        </p:nvGrpSpPr>
        <p:grpSpPr>
          <a:xfrm>
            <a:off x="8486743" y="2906975"/>
            <a:ext cx="5943600" cy="12573000"/>
            <a:chOff x="1752600" y="2247900"/>
            <a:chExt cx="5943600" cy="12573000"/>
          </a:xfrm>
        </p:grpSpPr>
        <p:sp>
          <p:nvSpPr>
            <p:cNvPr id="104" name="Abgerundetes Rechteck 35"/>
            <p:cNvSpPr/>
            <p:nvPr/>
          </p:nvSpPr>
          <p:spPr bwMode="auto">
            <a:xfrm>
              <a:off x="1752600" y="2247900"/>
              <a:ext cx="5943600" cy="12573000"/>
            </a:xfrm>
            <a:prstGeom prst="roundRect">
              <a:avLst>
                <a:gd name="adj" fmla="val 4427"/>
              </a:avLst>
            </a:prstGeom>
            <a:solidFill>
              <a:schemeClr val="bg1"/>
            </a:solidFill>
            <a:ln w="12700" cap="flat" cmpd="sng" algn="ctr">
              <a:no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105" name="Rechteck 2"/>
            <p:cNvSpPr/>
            <p:nvPr/>
          </p:nvSpPr>
          <p:spPr>
            <a:xfrm>
              <a:off x="1752600" y="2933700"/>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a:t>Recycle</a:t>
              </a:r>
              <a:endParaRPr lang="de-DE" sz="2400" cap="small" dirty="0"/>
            </a:p>
          </p:txBody>
        </p:sp>
        <p:sp>
          <p:nvSpPr>
            <p:cNvPr id="106" name="Rechteck 2"/>
            <p:cNvSpPr/>
            <p:nvPr/>
          </p:nvSpPr>
          <p:spPr>
            <a:xfrm>
              <a:off x="1752600" y="3863535"/>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a:t>Plan</a:t>
              </a:r>
              <a:endParaRPr lang="de-DE" sz="2400" cap="small" dirty="0"/>
            </a:p>
          </p:txBody>
        </p:sp>
        <p:sp>
          <p:nvSpPr>
            <p:cNvPr id="107" name="Rechteck 2"/>
            <p:cNvSpPr/>
            <p:nvPr/>
          </p:nvSpPr>
          <p:spPr>
            <a:xfrm>
              <a:off x="1752600" y="6136190"/>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a:t>Build</a:t>
              </a:r>
              <a:endParaRPr lang="de-DE" sz="2400" cap="small" dirty="0"/>
            </a:p>
          </p:txBody>
        </p:sp>
        <p:sp>
          <p:nvSpPr>
            <p:cNvPr id="108" name="Rechteck 2"/>
            <p:cNvSpPr/>
            <p:nvPr/>
          </p:nvSpPr>
          <p:spPr>
            <a:xfrm>
              <a:off x="1752600" y="8447042"/>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dirty="0"/>
                <a:t>Integrate</a:t>
              </a:r>
            </a:p>
          </p:txBody>
        </p:sp>
        <p:sp>
          <p:nvSpPr>
            <p:cNvPr id="109" name="Rechteck 2"/>
            <p:cNvSpPr/>
            <p:nvPr/>
          </p:nvSpPr>
          <p:spPr>
            <a:xfrm>
              <a:off x="1752600" y="12145479"/>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dirty="0"/>
                <a:t>Recycle</a:t>
              </a:r>
            </a:p>
          </p:txBody>
        </p:sp>
        <p:sp>
          <p:nvSpPr>
            <p:cNvPr id="110" name="Rechteck 2"/>
            <p:cNvSpPr/>
            <p:nvPr/>
          </p:nvSpPr>
          <p:spPr>
            <a:xfrm>
              <a:off x="2057400" y="3395365"/>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Recycling Fascination</a:t>
              </a:r>
              <a:endParaRPr lang="de-DE" sz="2400" dirty="0">
                <a:solidFill>
                  <a:srgbClr val="000000"/>
                </a:solidFill>
              </a:endParaRPr>
            </a:p>
          </p:txBody>
        </p:sp>
        <p:sp>
          <p:nvSpPr>
            <p:cNvPr id="111" name="Rechteck 2"/>
            <p:cNvSpPr/>
            <p:nvPr/>
          </p:nvSpPr>
          <p:spPr>
            <a:xfrm>
              <a:off x="2057400" y="4311997"/>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Executive Coaching – </a:t>
              </a:r>
              <a:r>
                <a:rPr lang="en-US" sz="2400" dirty="0"/>
                <a:t>IM-IM</a:t>
              </a:r>
              <a:endParaRPr lang="de-DE" sz="2400" dirty="0">
                <a:solidFill>
                  <a:srgbClr val="000000"/>
                </a:solidFill>
              </a:endParaRPr>
            </a:p>
          </p:txBody>
        </p:sp>
        <p:sp>
          <p:nvSpPr>
            <p:cNvPr id="112" name="Rechteck 2"/>
            <p:cNvSpPr/>
            <p:nvPr/>
          </p:nvSpPr>
          <p:spPr>
            <a:xfrm>
              <a:off x="2057400" y="4758580"/>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Systemic Business Design</a:t>
              </a:r>
              <a:endParaRPr lang="de-DE" sz="2400" dirty="0">
                <a:solidFill>
                  <a:srgbClr val="000000"/>
                </a:solidFill>
              </a:endParaRPr>
            </a:p>
          </p:txBody>
        </p:sp>
        <p:sp>
          <p:nvSpPr>
            <p:cNvPr id="113" name="Rechteck 2"/>
            <p:cNvSpPr/>
            <p:nvPr/>
          </p:nvSpPr>
          <p:spPr>
            <a:xfrm>
              <a:off x="2057400" y="5205163"/>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The Last Architecture</a:t>
              </a:r>
              <a:endParaRPr lang="de-DE" sz="2400" dirty="0">
                <a:solidFill>
                  <a:srgbClr val="000000"/>
                </a:solidFill>
              </a:endParaRPr>
            </a:p>
          </p:txBody>
        </p:sp>
        <p:sp>
          <p:nvSpPr>
            <p:cNvPr id="114" name="Rechteck 2"/>
            <p:cNvSpPr/>
            <p:nvPr/>
          </p:nvSpPr>
          <p:spPr>
            <a:xfrm>
              <a:off x="2057400" y="5666828"/>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EAM Descriptors</a:t>
              </a:r>
              <a:endParaRPr lang="de-DE" sz="2400" dirty="0">
                <a:solidFill>
                  <a:srgbClr val="000000"/>
                </a:solidFill>
              </a:endParaRPr>
            </a:p>
          </p:txBody>
        </p:sp>
        <p:sp>
          <p:nvSpPr>
            <p:cNvPr id="115" name="Rechteck 2"/>
            <p:cNvSpPr/>
            <p:nvPr/>
          </p:nvSpPr>
          <p:spPr>
            <a:xfrm>
              <a:off x="2057400" y="6605552"/>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WODA</a:t>
              </a:r>
              <a:endParaRPr lang="de-DE" sz="2400" dirty="0">
                <a:solidFill>
                  <a:srgbClr val="000000"/>
                </a:solidFill>
              </a:endParaRPr>
            </a:p>
          </p:txBody>
        </p:sp>
        <p:sp>
          <p:nvSpPr>
            <p:cNvPr id="116" name="Rechteck 2"/>
            <p:cNvSpPr/>
            <p:nvPr/>
          </p:nvSpPr>
          <p:spPr>
            <a:xfrm>
              <a:off x="2057400" y="7067217"/>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err="1"/>
                <a:t>RapidSOA</a:t>
              </a:r>
              <a:r>
                <a:rPr lang="en-US" sz="2400" cap="small" dirty="0"/>
                <a:t>™</a:t>
              </a:r>
              <a:endParaRPr lang="de-DE" sz="2400" dirty="0">
                <a:solidFill>
                  <a:srgbClr val="000000"/>
                </a:solidFill>
              </a:endParaRPr>
            </a:p>
          </p:txBody>
        </p:sp>
        <p:sp>
          <p:nvSpPr>
            <p:cNvPr id="117" name="Rechteck 2"/>
            <p:cNvSpPr/>
            <p:nvPr/>
          </p:nvSpPr>
          <p:spPr>
            <a:xfrm>
              <a:off x="2057400" y="7528882"/>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err="1"/>
                <a:t>RapidSOA</a:t>
              </a:r>
              <a:r>
                <a:rPr lang="en-US" sz="2400" cap="small" dirty="0"/>
                <a:t>™ Sourcing</a:t>
              </a:r>
              <a:endParaRPr lang="de-DE" sz="2400" dirty="0">
                <a:solidFill>
                  <a:srgbClr val="000000"/>
                </a:solidFill>
              </a:endParaRPr>
            </a:p>
          </p:txBody>
        </p:sp>
        <p:sp>
          <p:nvSpPr>
            <p:cNvPr id="118" name="Rechteck 2"/>
            <p:cNvSpPr/>
            <p:nvPr/>
          </p:nvSpPr>
          <p:spPr>
            <a:xfrm>
              <a:off x="2057400" y="7983735"/>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DevOps</a:t>
              </a:r>
              <a:endParaRPr lang="de-DE" sz="2400" dirty="0">
                <a:solidFill>
                  <a:srgbClr val="000000"/>
                </a:solidFill>
              </a:endParaRPr>
            </a:p>
          </p:txBody>
        </p:sp>
        <p:sp>
          <p:nvSpPr>
            <p:cNvPr id="119" name="Rechteck 2"/>
            <p:cNvSpPr/>
            <p:nvPr/>
          </p:nvSpPr>
          <p:spPr>
            <a:xfrm>
              <a:off x="2057400" y="8911397"/>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Rollouts</a:t>
              </a:r>
              <a:endParaRPr lang="de-DE" sz="2400" dirty="0">
                <a:solidFill>
                  <a:srgbClr val="000000"/>
                </a:solidFill>
              </a:endParaRPr>
            </a:p>
          </p:txBody>
        </p:sp>
        <p:sp>
          <p:nvSpPr>
            <p:cNvPr id="120" name="Rechteck 2"/>
            <p:cNvSpPr/>
            <p:nvPr/>
          </p:nvSpPr>
          <p:spPr>
            <a:xfrm>
              <a:off x="2057400" y="9373062"/>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QA&amp;A</a:t>
              </a:r>
              <a:endParaRPr lang="de-DE" sz="2400" dirty="0">
                <a:solidFill>
                  <a:srgbClr val="000000"/>
                </a:solidFill>
              </a:endParaRPr>
            </a:p>
          </p:txBody>
        </p:sp>
        <p:sp>
          <p:nvSpPr>
            <p:cNvPr id="121" name="Rechteck 2"/>
            <p:cNvSpPr/>
            <p:nvPr/>
          </p:nvSpPr>
          <p:spPr>
            <a:xfrm>
              <a:off x="2057400" y="9834727"/>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CI – CD</a:t>
              </a:r>
              <a:endParaRPr lang="de-DE" sz="2400" dirty="0">
                <a:solidFill>
                  <a:srgbClr val="000000"/>
                </a:solidFill>
              </a:endParaRPr>
            </a:p>
          </p:txBody>
        </p:sp>
        <p:sp>
          <p:nvSpPr>
            <p:cNvPr id="122" name="Rechteck 2"/>
            <p:cNvSpPr/>
            <p:nvPr/>
          </p:nvSpPr>
          <p:spPr>
            <a:xfrm>
              <a:off x="1752600" y="10296392"/>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a:t>Run</a:t>
              </a:r>
              <a:endParaRPr lang="de-DE" sz="2400" cap="small" dirty="0"/>
            </a:p>
          </p:txBody>
        </p:sp>
        <p:sp>
          <p:nvSpPr>
            <p:cNvPr id="123" name="Rechteck 2"/>
            <p:cNvSpPr/>
            <p:nvPr/>
          </p:nvSpPr>
          <p:spPr>
            <a:xfrm>
              <a:off x="2057400" y="10760484"/>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ONCE</a:t>
              </a:r>
              <a:endParaRPr lang="de-DE" sz="2400" dirty="0">
                <a:solidFill>
                  <a:srgbClr val="000000"/>
                </a:solidFill>
              </a:endParaRPr>
            </a:p>
          </p:txBody>
        </p:sp>
        <p:sp>
          <p:nvSpPr>
            <p:cNvPr id="124" name="Rechteck 2"/>
            <p:cNvSpPr/>
            <p:nvPr/>
          </p:nvSpPr>
          <p:spPr>
            <a:xfrm>
              <a:off x="2057400" y="11222149"/>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QA&amp;A</a:t>
              </a:r>
              <a:endParaRPr lang="de-DE" sz="2400" dirty="0">
                <a:solidFill>
                  <a:srgbClr val="000000"/>
                </a:solidFill>
              </a:endParaRPr>
            </a:p>
          </p:txBody>
        </p:sp>
        <p:sp>
          <p:nvSpPr>
            <p:cNvPr id="125" name="Rechteck 2"/>
            <p:cNvSpPr/>
            <p:nvPr/>
          </p:nvSpPr>
          <p:spPr>
            <a:xfrm>
              <a:off x="2057400" y="11683814"/>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Eco System 4.3</a:t>
              </a:r>
              <a:endParaRPr lang="de-DE" sz="2400" dirty="0">
                <a:solidFill>
                  <a:srgbClr val="000000"/>
                </a:solidFill>
              </a:endParaRPr>
            </a:p>
          </p:txBody>
        </p:sp>
        <p:sp>
          <p:nvSpPr>
            <p:cNvPr id="126" name="Rechteck 2"/>
            <p:cNvSpPr/>
            <p:nvPr/>
          </p:nvSpPr>
          <p:spPr>
            <a:xfrm>
              <a:off x="2057400" y="12615065"/>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Recycling Fascination</a:t>
              </a:r>
              <a:endParaRPr lang="de-DE" sz="2400" dirty="0">
                <a:solidFill>
                  <a:srgbClr val="000000"/>
                </a:solidFill>
              </a:endParaRPr>
            </a:p>
          </p:txBody>
        </p:sp>
      </p:grpSp>
      <p:sp>
        <p:nvSpPr>
          <p:cNvPr id="32" name="Abgerundetes Rechteck 31"/>
          <p:cNvSpPr/>
          <p:nvPr/>
        </p:nvSpPr>
        <p:spPr bwMode="auto">
          <a:xfrm>
            <a:off x="14563329" y="2899173"/>
            <a:ext cx="3560898" cy="6305262"/>
          </a:xfrm>
          <a:prstGeom prst="roundRect">
            <a:avLst>
              <a:gd name="adj" fmla="val 4427"/>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36" name="Abgerundetes Rechteck 35"/>
          <p:cNvSpPr/>
          <p:nvPr/>
        </p:nvSpPr>
        <p:spPr bwMode="auto">
          <a:xfrm>
            <a:off x="8462279" y="2890465"/>
            <a:ext cx="5797966" cy="6305262"/>
          </a:xfrm>
          <a:prstGeom prst="roundRect">
            <a:avLst>
              <a:gd name="adj" fmla="val 4427"/>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127" name="Rechteck 2"/>
          <p:cNvSpPr/>
          <p:nvPr/>
        </p:nvSpPr>
        <p:spPr>
          <a:xfrm>
            <a:off x="150385" y="3592774"/>
            <a:ext cx="1989485" cy="461665"/>
          </a:xfrm>
          <a:prstGeom prst="rect">
            <a:avLst/>
          </a:prstGeom>
          <a:solidFill>
            <a:schemeClr val="bg1">
              <a:lumMod val="95000"/>
            </a:schemeClr>
          </a:solidFill>
          <a:ln w="3175">
            <a:solidFill>
              <a:schemeClr val="tx1"/>
            </a:solidFill>
          </a:ln>
        </p:spPr>
        <p:txBody>
          <a:bodyPr wrap="square">
            <a:spAutoFit/>
          </a:bodyPr>
          <a:lstStyle/>
          <a:p>
            <a:r>
              <a:rPr lang="de-DE" sz="2400" cap="small" dirty="0"/>
              <a:t>Lifecycle</a:t>
            </a:r>
          </a:p>
        </p:txBody>
      </p:sp>
      <p:sp>
        <p:nvSpPr>
          <p:cNvPr id="128" name="Rechteck 2"/>
          <p:cNvSpPr/>
          <p:nvPr/>
        </p:nvSpPr>
        <p:spPr>
          <a:xfrm>
            <a:off x="131163" y="2884697"/>
            <a:ext cx="1989485" cy="461665"/>
          </a:xfrm>
          <a:prstGeom prst="rect">
            <a:avLst/>
          </a:prstGeom>
          <a:solidFill>
            <a:schemeClr val="bg1">
              <a:lumMod val="85000"/>
            </a:schemeClr>
          </a:solidFill>
          <a:ln w="3175">
            <a:solidFill>
              <a:schemeClr val="tx1"/>
            </a:solidFill>
          </a:ln>
        </p:spPr>
        <p:txBody>
          <a:bodyPr wrap="square">
            <a:spAutoFit/>
          </a:bodyPr>
          <a:lstStyle/>
          <a:p>
            <a:r>
              <a:rPr lang="de-DE" sz="2400" cap="small" dirty="0"/>
              <a:t>Partner by</a:t>
            </a:r>
          </a:p>
        </p:txBody>
      </p:sp>
      <p:sp>
        <p:nvSpPr>
          <p:cNvPr id="41" name="Rechteck 40"/>
          <p:cNvSpPr/>
          <p:nvPr/>
        </p:nvSpPr>
        <p:spPr bwMode="auto">
          <a:xfrm>
            <a:off x="14424019" y="2110472"/>
            <a:ext cx="3863982" cy="7224596"/>
          </a:xfrm>
          <a:custGeom>
            <a:avLst/>
            <a:gdLst/>
            <a:ahLst/>
            <a:cxnLst/>
            <a:rect l="l" t="t" r="r" b="b"/>
            <a:pathLst>
              <a:path w="1931991" h="3612298">
                <a:moveTo>
                  <a:pt x="148475" y="394350"/>
                </a:moveTo>
                <a:cubicBezTo>
                  <a:pt x="104944" y="394350"/>
                  <a:pt x="69655" y="429639"/>
                  <a:pt x="69655" y="473170"/>
                </a:cubicBezTo>
                <a:lnTo>
                  <a:pt x="69655" y="3468161"/>
                </a:lnTo>
                <a:cubicBezTo>
                  <a:pt x="69655" y="3511692"/>
                  <a:pt x="104944" y="3546981"/>
                  <a:pt x="148475" y="3546981"/>
                </a:cubicBezTo>
                <a:lnTo>
                  <a:pt x="1771284" y="3546981"/>
                </a:lnTo>
                <a:cubicBezTo>
                  <a:pt x="1814815" y="3546981"/>
                  <a:pt x="1850104" y="3511692"/>
                  <a:pt x="1850104" y="3468161"/>
                </a:cubicBezTo>
                <a:lnTo>
                  <a:pt x="1850104" y="473170"/>
                </a:lnTo>
                <a:cubicBezTo>
                  <a:pt x="1850104" y="429639"/>
                  <a:pt x="1814815" y="394350"/>
                  <a:pt x="1771284" y="394350"/>
                </a:cubicBezTo>
                <a:close/>
                <a:moveTo>
                  <a:pt x="0" y="0"/>
                </a:moveTo>
                <a:lnTo>
                  <a:pt x="1931991" y="0"/>
                </a:lnTo>
                <a:lnTo>
                  <a:pt x="1931991" y="3612298"/>
                </a:lnTo>
                <a:lnTo>
                  <a:pt x="0" y="3612298"/>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23" name="Rechteck 22"/>
          <p:cNvSpPr/>
          <p:nvPr/>
        </p:nvSpPr>
        <p:spPr bwMode="auto">
          <a:xfrm>
            <a:off x="2279180" y="2110472"/>
            <a:ext cx="6073252" cy="7224596"/>
          </a:xfrm>
          <a:custGeom>
            <a:avLst/>
            <a:gdLst/>
            <a:ahLst/>
            <a:cxnLst/>
            <a:rect l="l" t="t" r="r" b="b"/>
            <a:pathLst>
              <a:path w="3036626" h="3612298">
                <a:moveTo>
                  <a:pt x="197992" y="394350"/>
                </a:moveTo>
                <a:cubicBezTo>
                  <a:pt x="127113" y="394350"/>
                  <a:pt x="69654" y="451809"/>
                  <a:pt x="69654" y="522688"/>
                </a:cubicBezTo>
                <a:lnTo>
                  <a:pt x="69654" y="3418643"/>
                </a:lnTo>
                <a:cubicBezTo>
                  <a:pt x="69654" y="3489522"/>
                  <a:pt x="127113" y="3546981"/>
                  <a:pt x="197992" y="3546981"/>
                </a:cubicBezTo>
                <a:lnTo>
                  <a:pt x="2840299" y="3546981"/>
                </a:lnTo>
                <a:cubicBezTo>
                  <a:pt x="2911178" y="3546981"/>
                  <a:pt x="2968637" y="3489522"/>
                  <a:pt x="2968637" y="3418643"/>
                </a:cubicBezTo>
                <a:lnTo>
                  <a:pt x="2968637" y="522688"/>
                </a:lnTo>
                <a:cubicBezTo>
                  <a:pt x="2968637" y="451809"/>
                  <a:pt x="2911178" y="394350"/>
                  <a:pt x="2840299" y="394350"/>
                </a:cubicBezTo>
                <a:close/>
                <a:moveTo>
                  <a:pt x="0" y="0"/>
                </a:moveTo>
                <a:lnTo>
                  <a:pt x="3036626" y="0"/>
                </a:lnTo>
                <a:lnTo>
                  <a:pt x="3036626" y="3612298"/>
                </a:lnTo>
                <a:lnTo>
                  <a:pt x="0" y="3612298"/>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21" name="Rechteck 20"/>
          <p:cNvSpPr/>
          <p:nvPr/>
        </p:nvSpPr>
        <p:spPr bwMode="auto">
          <a:xfrm>
            <a:off x="0" y="2118275"/>
            <a:ext cx="2279180" cy="7216794"/>
          </a:xfrm>
          <a:custGeom>
            <a:avLst/>
            <a:gdLst/>
            <a:ahLst/>
            <a:cxnLst/>
            <a:rect l="l" t="t" r="r" b="b"/>
            <a:pathLst>
              <a:path w="1139590" h="3608397">
                <a:moveTo>
                  <a:pt x="195430" y="394350"/>
                </a:moveTo>
                <a:cubicBezTo>
                  <a:pt x="125966" y="394350"/>
                  <a:pt x="69655" y="450661"/>
                  <a:pt x="69655" y="520125"/>
                </a:cubicBezTo>
                <a:lnTo>
                  <a:pt x="69655" y="3421206"/>
                </a:lnTo>
                <a:cubicBezTo>
                  <a:pt x="69655" y="3490670"/>
                  <a:pt x="125966" y="3546981"/>
                  <a:pt x="195430" y="3546981"/>
                </a:cubicBezTo>
                <a:lnTo>
                  <a:pt x="944160" y="3546981"/>
                </a:lnTo>
                <a:cubicBezTo>
                  <a:pt x="1013624" y="3546981"/>
                  <a:pt x="1069935" y="3490670"/>
                  <a:pt x="1069935" y="3421206"/>
                </a:cubicBezTo>
                <a:lnTo>
                  <a:pt x="1069935" y="520125"/>
                </a:lnTo>
                <a:cubicBezTo>
                  <a:pt x="1069935" y="450661"/>
                  <a:pt x="1013624" y="394350"/>
                  <a:pt x="944160" y="394350"/>
                </a:cubicBezTo>
                <a:close/>
                <a:moveTo>
                  <a:pt x="0" y="0"/>
                </a:moveTo>
                <a:lnTo>
                  <a:pt x="1139590" y="0"/>
                </a:lnTo>
                <a:lnTo>
                  <a:pt x="1139590" y="3608397"/>
                </a:lnTo>
                <a:lnTo>
                  <a:pt x="0" y="3608397"/>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39" name="Rechteck 38"/>
          <p:cNvSpPr/>
          <p:nvPr/>
        </p:nvSpPr>
        <p:spPr bwMode="auto">
          <a:xfrm>
            <a:off x="8350766" y="2110472"/>
            <a:ext cx="6073252" cy="7224596"/>
          </a:xfrm>
          <a:custGeom>
            <a:avLst/>
            <a:gdLst/>
            <a:ahLst/>
            <a:cxnLst/>
            <a:rect l="l" t="t" r="r" b="b"/>
            <a:pathLst>
              <a:path w="3036626" h="3612298">
                <a:moveTo>
                  <a:pt x="197992" y="394350"/>
                </a:moveTo>
                <a:cubicBezTo>
                  <a:pt x="127113" y="394350"/>
                  <a:pt x="69654" y="451809"/>
                  <a:pt x="69654" y="522688"/>
                </a:cubicBezTo>
                <a:lnTo>
                  <a:pt x="69654" y="3418643"/>
                </a:lnTo>
                <a:cubicBezTo>
                  <a:pt x="69654" y="3489522"/>
                  <a:pt x="127113" y="3546981"/>
                  <a:pt x="197992" y="3546981"/>
                </a:cubicBezTo>
                <a:lnTo>
                  <a:pt x="2840299" y="3546981"/>
                </a:lnTo>
                <a:cubicBezTo>
                  <a:pt x="2911178" y="3546981"/>
                  <a:pt x="2968637" y="3489522"/>
                  <a:pt x="2968637" y="3418643"/>
                </a:cubicBezTo>
                <a:lnTo>
                  <a:pt x="2968637" y="522688"/>
                </a:lnTo>
                <a:cubicBezTo>
                  <a:pt x="2968637" y="451809"/>
                  <a:pt x="2911178" y="394350"/>
                  <a:pt x="2840299" y="394350"/>
                </a:cubicBezTo>
                <a:close/>
                <a:moveTo>
                  <a:pt x="0" y="0"/>
                </a:moveTo>
                <a:lnTo>
                  <a:pt x="3036626" y="0"/>
                </a:lnTo>
                <a:lnTo>
                  <a:pt x="3036626" y="3612298"/>
                </a:lnTo>
                <a:lnTo>
                  <a:pt x="0" y="3612298"/>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grpSp>
        <p:nvGrpSpPr>
          <p:cNvPr id="8" name="Gruppieren 7"/>
          <p:cNvGrpSpPr/>
          <p:nvPr/>
        </p:nvGrpSpPr>
        <p:grpSpPr>
          <a:xfrm>
            <a:off x="0" y="2110473"/>
            <a:ext cx="18288000" cy="693412"/>
            <a:chOff x="0" y="1055236"/>
            <a:chExt cx="9144000" cy="346706"/>
          </a:xfrm>
        </p:grpSpPr>
        <p:sp>
          <p:nvSpPr>
            <p:cNvPr id="2" name="Rechteck 1"/>
            <p:cNvSpPr/>
            <p:nvPr/>
          </p:nvSpPr>
          <p:spPr bwMode="auto">
            <a:xfrm>
              <a:off x="0" y="1055238"/>
              <a:ext cx="1139590"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err="1">
                  <a:solidFill>
                    <a:schemeClr val="bg1"/>
                  </a:solidFill>
                </a:rPr>
                <a:t>What</a:t>
              </a:r>
              <a:endParaRPr lang="de-DE" sz="3200" dirty="0">
                <a:solidFill>
                  <a:schemeClr val="bg1"/>
                </a:solidFill>
              </a:endParaRPr>
            </a:p>
          </p:txBody>
        </p:sp>
        <p:sp>
          <p:nvSpPr>
            <p:cNvPr id="18" name="Rechteck 17"/>
            <p:cNvSpPr/>
            <p:nvPr/>
          </p:nvSpPr>
          <p:spPr bwMode="auto">
            <a:xfrm>
              <a:off x="1139590" y="1055237"/>
              <a:ext cx="3036626"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a:solidFill>
                    <a:schemeClr val="bg1"/>
                  </a:solidFill>
                </a:rPr>
                <a:t>Overview</a:t>
              </a:r>
            </a:p>
          </p:txBody>
        </p:sp>
        <p:sp>
          <p:nvSpPr>
            <p:cNvPr id="19" name="Rechteck 18"/>
            <p:cNvSpPr/>
            <p:nvPr/>
          </p:nvSpPr>
          <p:spPr bwMode="auto">
            <a:xfrm>
              <a:off x="7212842" y="1055236"/>
              <a:ext cx="1931158"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a:solidFill>
                    <a:schemeClr val="bg1"/>
                  </a:solidFill>
                </a:rPr>
                <a:t>Actions</a:t>
              </a:r>
            </a:p>
          </p:txBody>
        </p:sp>
        <p:sp>
          <p:nvSpPr>
            <p:cNvPr id="20" name="Rechteck 19"/>
            <p:cNvSpPr/>
            <p:nvPr/>
          </p:nvSpPr>
          <p:spPr bwMode="auto">
            <a:xfrm>
              <a:off x="4176216" y="1055236"/>
              <a:ext cx="3036626"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a:solidFill>
                    <a:schemeClr val="bg1"/>
                  </a:solidFill>
                </a:rPr>
                <a:t>Details</a:t>
              </a:r>
            </a:p>
          </p:txBody>
        </p:sp>
        <p:grpSp>
          <p:nvGrpSpPr>
            <p:cNvPr id="33" name="Gruppieren 32"/>
            <p:cNvGrpSpPr/>
            <p:nvPr/>
          </p:nvGrpSpPr>
          <p:grpSpPr>
            <a:xfrm>
              <a:off x="3916744" y="1061206"/>
              <a:ext cx="191483" cy="340736"/>
              <a:chOff x="5355495" y="164540"/>
              <a:chExt cx="191483" cy="340736"/>
            </a:xfrm>
          </p:grpSpPr>
          <p:sp>
            <p:nvSpPr>
              <p:cNvPr id="34" name="Rechteck 33"/>
              <p:cNvSpPr/>
              <p:nvPr/>
            </p:nvSpPr>
            <p:spPr bwMode="auto">
              <a:xfrm>
                <a:off x="5355495" y="164540"/>
                <a:ext cx="191483" cy="340736"/>
              </a:xfrm>
              <a:prstGeom prst="rect">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endParaRPr lang="de-DE" sz="3200">
                  <a:solidFill>
                    <a:srgbClr val="000000"/>
                  </a:solidFill>
                </a:endParaRPr>
              </a:p>
            </p:txBody>
          </p:sp>
          <p:sp>
            <p:nvSpPr>
              <p:cNvPr id="35" name="Pfeil nach oben 34"/>
              <p:cNvSpPr/>
              <p:nvPr/>
            </p:nvSpPr>
            <p:spPr bwMode="auto">
              <a:xfrm rot="2700000">
                <a:off x="5409183" y="250007"/>
                <a:ext cx="84107" cy="169801"/>
              </a:xfrm>
              <a:prstGeom prst="upArrow">
                <a:avLst>
                  <a:gd name="adj1" fmla="val 25973"/>
                  <a:gd name="adj2" fmla="val 50000"/>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grpSp>
        <p:grpSp>
          <p:nvGrpSpPr>
            <p:cNvPr id="44" name="Gruppieren 43"/>
            <p:cNvGrpSpPr/>
            <p:nvPr/>
          </p:nvGrpSpPr>
          <p:grpSpPr>
            <a:xfrm>
              <a:off x="6952537" y="1061206"/>
              <a:ext cx="191483" cy="340736"/>
              <a:chOff x="5355495" y="164540"/>
              <a:chExt cx="191483" cy="340736"/>
            </a:xfrm>
          </p:grpSpPr>
          <p:sp>
            <p:nvSpPr>
              <p:cNvPr id="45" name="Rechteck 44"/>
              <p:cNvSpPr/>
              <p:nvPr/>
            </p:nvSpPr>
            <p:spPr bwMode="auto">
              <a:xfrm>
                <a:off x="5355495" y="164540"/>
                <a:ext cx="191483" cy="340736"/>
              </a:xfrm>
              <a:prstGeom prst="rect">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endParaRPr lang="de-DE" sz="3200">
                  <a:solidFill>
                    <a:srgbClr val="000000"/>
                  </a:solidFill>
                </a:endParaRPr>
              </a:p>
            </p:txBody>
          </p:sp>
          <p:sp>
            <p:nvSpPr>
              <p:cNvPr id="46" name="Pfeil nach oben 45"/>
              <p:cNvSpPr/>
              <p:nvPr/>
            </p:nvSpPr>
            <p:spPr bwMode="auto">
              <a:xfrm rot="2700000">
                <a:off x="5409183" y="250007"/>
                <a:ext cx="84107" cy="169801"/>
              </a:xfrm>
              <a:prstGeom prst="upArrow">
                <a:avLst>
                  <a:gd name="adj1" fmla="val 25973"/>
                  <a:gd name="adj2" fmla="val 50000"/>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grpSp>
      </p:grpSp>
      <p:sp>
        <p:nvSpPr>
          <p:cNvPr id="86" name="Rectangle 85"/>
          <p:cNvSpPr/>
          <p:nvPr/>
        </p:nvSpPr>
        <p:spPr>
          <a:xfrm>
            <a:off x="0" y="0"/>
            <a:ext cx="18288000" cy="2118275"/>
          </a:xfrm>
          <a:prstGeom prst="rect">
            <a:avLst/>
          </a:prstGeom>
          <a:gradFill flip="none" rotWithShape="1">
            <a:gsLst>
              <a:gs pos="0">
                <a:schemeClr val="accent1">
                  <a:lumMod val="60000"/>
                  <a:lumOff val="40000"/>
                </a:schemeClr>
              </a:gs>
              <a:gs pos="100000">
                <a:schemeClr val="accent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p:cNvSpPr/>
          <p:nvPr/>
        </p:nvSpPr>
        <p:spPr>
          <a:xfrm>
            <a:off x="12406" y="1504882"/>
            <a:ext cx="18288000" cy="6210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p:cNvSpPr/>
          <p:nvPr/>
        </p:nvSpPr>
        <p:spPr>
          <a:xfrm>
            <a:off x="6108406" y="1838776"/>
            <a:ext cx="12192000" cy="25975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hteck 14"/>
          <p:cNvSpPr/>
          <p:nvPr/>
        </p:nvSpPr>
        <p:spPr>
          <a:xfrm>
            <a:off x="6074522" y="1768628"/>
            <a:ext cx="3147593" cy="369332"/>
          </a:xfrm>
          <a:prstGeom prst="rect">
            <a:avLst/>
          </a:prstGeom>
        </p:spPr>
        <p:txBody>
          <a:bodyPr wrap="none">
            <a:spAutoFit/>
          </a:bodyPr>
          <a:lstStyle/>
          <a:p>
            <a:r>
              <a:rPr lang="en-US" sz="1800" cap="small" dirty="0">
                <a:solidFill>
                  <a:srgbClr val="000000"/>
                </a:solidFill>
              </a:rPr>
              <a:t>You are logged in as Manish Jain</a:t>
            </a:r>
            <a:endParaRPr lang="en-US" sz="1800" cap="small" dirty="0">
              <a:solidFill>
                <a:srgbClr val="FFFFFF"/>
              </a:solidFill>
            </a:endParaRPr>
          </a:p>
        </p:txBody>
      </p:sp>
      <p:sp>
        <p:nvSpPr>
          <p:cNvPr id="90" name="Rechteck 15"/>
          <p:cNvSpPr/>
          <p:nvPr/>
        </p:nvSpPr>
        <p:spPr>
          <a:xfrm>
            <a:off x="169435" y="1696998"/>
            <a:ext cx="2308709" cy="369332"/>
          </a:xfrm>
          <a:prstGeom prst="rect">
            <a:avLst/>
          </a:prstGeom>
        </p:spPr>
        <p:txBody>
          <a:bodyPr wrap="none">
            <a:spAutoFit/>
          </a:bodyPr>
          <a:lstStyle/>
          <a:p>
            <a:r>
              <a:rPr lang="en-US" sz="1800" cap="small" dirty="0">
                <a:solidFill>
                  <a:schemeClr val="bg1"/>
                </a:solidFill>
              </a:rPr>
              <a:t>Role: Partner Manager</a:t>
            </a:r>
          </a:p>
        </p:txBody>
      </p:sp>
      <p:sp>
        <p:nvSpPr>
          <p:cNvPr id="91" name="Rechteck 3"/>
          <p:cNvSpPr/>
          <p:nvPr/>
        </p:nvSpPr>
        <p:spPr>
          <a:xfrm>
            <a:off x="169435" y="178072"/>
            <a:ext cx="14006591" cy="1077218"/>
          </a:xfrm>
          <a:prstGeom prst="rect">
            <a:avLst/>
          </a:prstGeom>
        </p:spPr>
        <p:txBody>
          <a:bodyPr wrap="none">
            <a:spAutoFit/>
          </a:bodyPr>
          <a:lstStyle/>
          <a:p>
            <a:r>
              <a:rPr lang="de-DE" sz="3200" dirty="0">
                <a:solidFill>
                  <a:srgbClr val="000000"/>
                </a:solidFill>
              </a:rPr>
              <a:t>Desktop Web Application</a:t>
            </a:r>
          </a:p>
          <a:p>
            <a:r>
              <a:rPr lang="de-DE" sz="3200" dirty="0">
                <a:solidFill>
                  <a:srgbClr val="000000"/>
                </a:solidFill>
              </a:rPr>
              <a:t>Rolebased User Interface for Workflows: Mobile - touch - responsive First approach</a:t>
            </a:r>
            <a:endParaRPr lang="de-DE" sz="5400" dirty="0">
              <a:solidFill>
                <a:srgbClr val="000000"/>
              </a:solidFill>
            </a:endParaRPr>
          </a:p>
        </p:txBody>
      </p:sp>
      <p:grpSp>
        <p:nvGrpSpPr>
          <p:cNvPr id="92" name="Gruppierung 17"/>
          <p:cNvGrpSpPr/>
          <p:nvPr/>
        </p:nvGrpSpPr>
        <p:grpSpPr>
          <a:xfrm>
            <a:off x="16356009" y="245006"/>
            <a:ext cx="1572720" cy="1558776"/>
            <a:chOff x="10439400" y="3062460"/>
            <a:chExt cx="5065992" cy="5021078"/>
          </a:xfrm>
        </p:grpSpPr>
        <p:grpSp>
          <p:nvGrpSpPr>
            <p:cNvPr id="93" name="Gruppierung 18"/>
            <p:cNvGrpSpPr/>
            <p:nvPr/>
          </p:nvGrpSpPr>
          <p:grpSpPr>
            <a:xfrm>
              <a:off x="11549216" y="4554698"/>
              <a:ext cx="2509684" cy="2036602"/>
              <a:chOff x="3352800" y="4818990"/>
              <a:chExt cx="1858316" cy="1508018"/>
            </a:xfrm>
          </p:grpSpPr>
          <p:sp>
            <p:nvSpPr>
              <p:cNvPr id="95" name="Rechteck 27"/>
              <p:cNvSpPr/>
              <p:nvPr userDrawn="1"/>
            </p:nvSpPr>
            <p:spPr>
              <a:xfrm>
                <a:off x="3352800" y="6009531"/>
                <a:ext cx="307360" cy="317477"/>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96" name="Rechteck 28"/>
              <p:cNvSpPr/>
              <p:nvPr userDrawn="1"/>
            </p:nvSpPr>
            <p:spPr>
              <a:xfrm>
                <a:off x="3740539" y="5771422"/>
                <a:ext cx="307360" cy="555586"/>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97" name="Rechteck 29"/>
              <p:cNvSpPr/>
              <p:nvPr userDrawn="1"/>
            </p:nvSpPr>
            <p:spPr>
              <a:xfrm>
                <a:off x="4128278" y="5453945"/>
                <a:ext cx="307360" cy="873063"/>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98" name="Rechteck 30"/>
              <p:cNvSpPr/>
              <p:nvPr userDrawn="1"/>
            </p:nvSpPr>
            <p:spPr>
              <a:xfrm>
                <a:off x="4516017" y="5136467"/>
                <a:ext cx="307360" cy="1190541"/>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99" name="Rechteck 31"/>
              <p:cNvSpPr/>
              <p:nvPr userDrawn="1"/>
            </p:nvSpPr>
            <p:spPr>
              <a:xfrm>
                <a:off x="4903756" y="4818990"/>
                <a:ext cx="307360" cy="1508018"/>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sp>
          <p:nvSpPr>
            <p:cNvPr id="94" name="Rad 14"/>
            <p:cNvSpPr/>
            <p:nvPr/>
          </p:nvSpPr>
          <p:spPr>
            <a:xfrm>
              <a:off x="10439400" y="3062460"/>
              <a:ext cx="5065992" cy="5021078"/>
            </a:xfrm>
            <a:prstGeom prst="donut">
              <a:avLst>
                <a:gd name="adj" fmla="val 5862"/>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sp>
        <p:nvSpPr>
          <p:cNvPr id="100" name="Rectangle 99"/>
          <p:cNvSpPr/>
          <p:nvPr/>
        </p:nvSpPr>
        <p:spPr>
          <a:xfrm>
            <a:off x="12406" y="9335068"/>
            <a:ext cx="18288000" cy="987089"/>
          </a:xfrm>
          <a:prstGeom prst="rect">
            <a:avLst/>
          </a:prstGeom>
          <a:gradFill flip="none" rotWithShape="1">
            <a:gsLst>
              <a:gs pos="0">
                <a:schemeClr val="accent1">
                  <a:lumMod val="60000"/>
                  <a:lumOff val="40000"/>
                </a:schemeClr>
              </a:gs>
              <a:gs pos="100000">
                <a:schemeClr val="accent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1" name="Foliennummernplatzhalter 6"/>
          <p:cNvSpPr>
            <a:spLocks noGrp="1"/>
          </p:cNvSpPr>
          <p:nvPr>
            <p:ph type="sldNum" sz="quarter" idx="10"/>
          </p:nvPr>
        </p:nvSpPr>
        <p:spPr>
          <a:xfrm>
            <a:off x="0" y="9779899"/>
            <a:ext cx="4267200" cy="547688"/>
          </a:xfrm>
        </p:spPr>
        <p:txBody>
          <a:bodyPr/>
          <a:lstStyle/>
          <a:p>
            <a:fld id="{C4FB3287-924D-476C-A86E-8BB8B69384F9}" type="slidenum">
              <a:rPr lang="de-DE" smtClean="0">
                <a:latin typeface="Calibri"/>
              </a:rPr>
              <a:pPr/>
              <a:t>81</a:t>
            </a:fld>
            <a:endParaRPr lang="de-DE">
              <a:latin typeface="Calibri"/>
            </a:endParaRPr>
          </a:p>
        </p:txBody>
      </p:sp>
      <p:sp>
        <p:nvSpPr>
          <p:cNvPr id="102" name="Fußzeilenplatzhalter 5"/>
          <p:cNvSpPr>
            <a:spLocks noGrp="1"/>
          </p:cNvSpPr>
          <p:nvPr>
            <p:ph type="ftr" sz="quarter" idx="11"/>
          </p:nvPr>
        </p:nvSpPr>
        <p:spPr>
          <a:xfrm>
            <a:off x="6260806" y="9777799"/>
            <a:ext cx="5791200" cy="547688"/>
          </a:xfrm>
        </p:spPr>
        <p:txBody>
          <a:bodyPr/>
          <a:lstStyle/>
          <a:p>
            <a:r>
              <a:rPr lang="de-DE" dirty="0">
                <a:latin typeface="Calibri"/>
              </a:rPr>
              <a:t>WODA applied for Partner oveview</a:t>
            </a:r>
          </a:p>
        </p:txBody>
      </p:sp>
      <p:sp>
        <p:nvSpPr>
          <p:cNvPr id="129" name="Rechteck 2"/>
          <p:cNvSpPr/>
          <p:nvPr/>
        </p:nvSpPr>
        <p:spPr>
          <a:xfrm>
            <a:off x="150385" y="4158564"/>
            <a:ext cx="1989485" cy="461665"/>
          </a:xfrm>
          <a:prstGeom prst="rect">
            <a:avLst/>
          </a:prstGeom>
          <a:solidFill>
            <a:schemeClr val="bg1">
              <a:lumMod val="95000"/>
            </a:schemeClr>
          </a:solidFill>
          <a:ln w="3175">
            <a:solidFill>
              <a:schemeClr val="tx1"/>
            </a:solidFill>
          </a:ln>
        </p:spPr>
        <p:txBody>
          <a:bodyPr wrap="square">
            <a:spAutoFit/>
          </a:bodyPr>
          <a:lstStyle/>
          <a:p>
            <a:r>
              <a:rPr lang="de-DE" sz="2400" cap="small" dirty="0"/>
              <a:t>Products</a:t>
            </a:r>
          </a:p>
        </p:txBody>
      </p:sp>
      <p:sp>
        <p:nvSpPr>
          <p:cNvPr id="130" name="Rechteck 2"/>
          <p:cNvSpPr/>
          <p:nvPr/>
        </p:nvSpPr>
        <p:spPr>
          <a:xfrm>
            <a:off x="150385" y="4724354"/>
            <a:ext cx="1989485" cy="461665"/>
          </a:xfrm>
          <a:prstGeom prst="rect">
            <a:avLst/>
          </a:prstGeom>
          <a:solidFill>
            <a:schemeClr val="bg1">
              <a:lumMod val="95000"/>
            </a:schemeClr>
          </a:solidFill>
          <a:ln w="3175">
            <a:solidFill>
              <a:schemeClr val="tx1"/>
            </a:solidFill>
          </a:ln>
        </p:spPr>
        <p:txBody>
          <a:bodyPr wrap="square">
            <a:spAutoFit/>
          </a:bodyPr>
          <a:lstStyle/>
          <a:p>
            <a:r>
              <a:rPr lang="de-DE" sz="2400" cap="small" dirty="0"/>
              <a:t>Regions</a:t>
            </a:r>
          </a:p>
        </p:txBody>
      </p:sp>
      <p:sp>
        <p:nvSpPr>
          <p:cNvPr id="73" name="Oval 72">
            <a:hlinkClick r:id="rId3" action="ppaction://hlinksldjump"/>
          </p:cNvPr>
          <p:cNvSpPr/>
          <p:nvPr/>
        </p:nvSpPr>
        <p:spPr>
          <a:xfrm>
            <a:off x="164659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3209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afterEffect">
                                  <p:stCondLst>
                                    <p:cond delay="0"/>
                                  </p:stCondLst>
                                  <p:childTnLst>
                                    <p:animClr clrSpc="rgb" dir="cw">
                                      <p:cBhvr>
                                        <p:cTn id="6" dur="2000" fill="hold"/>
                                        <p:tgtEl>
                                          <p:spTgt spid="127"/>
                                        </p:tgtEl>
                                        <p:attrNameLst>
                                          <p:attrName>fillcolor</p:attrName>
                                        </p:attrNameLst>
                                      </p:cBhvr>
                                      <p:to>
                                        <a:srgbClr val="C4E2FB"/>
                                      </p:to>
                                    </p:animClr>
                                    <p:set>
                                      <p:cBhvr>
                                        <p:cTn id="7" dur="2000" fill="hold"/>
                                        <p:tgtEl>
                                          <p:spTgt spid="127"/>
                                        </p:tgtEl>
                                        <p:attrNameLst>
                                          <p:attrName>fill.type</p:attrName>
                                        </p:attrNameLst>
                                      </p:cBhvr>
                                      <p:to>
                                        <p:strVal val="solid"/>
                                      </p:to>
                                    </p:set>
                                    <p:set>
                                      <p:cBhvr>
                                        <p:cTn id="8" dur="2000" fill="hold"/>
                                        <p:tgtEl>
                                          <p:spTgt spid="127"/>
                                        </p:tgtEl>
                                        <p:attrNameLst>
                                          <p:attrName>fill.on</p:attrName>
                                        </p:attrNameLst>
                                      </p:cBhvr>
                                      <p:to>
                                        <p:strVal val="true"/>
                                      </p:to>
                                    </p:set>
                                  </p:childTnLst>
                                </p:cTn>
                              </p:par>
                              <p:par>
                                <p:cTn id="9" presetID="35" presetClass="path" presetSubtype="0" accel="50000" decel="50000" fill="hold" nodeType="withEffect">
                                  <p:stCondLst>
                                    <p:cond delay="0"/>
                                  </p:stCondLst>
                                  <p:childTnLst>
                                    <p:animMotion origin="layout" path="M 0.00313 -2.83951E-6 L -0.33177 -2.83951E-6 " pathEditMode="relative" rAng="0" ptsTypes="AA">
                                      <p:cBhvr>
                                        <p:cTn id="10" dur="2000" fill="hold"/>
                                        <p:tgtEl>
                                          <p:spTgt spid="103"/>
                                        </p:tgtEl>
                                        <p:attrNameLst>
                                          <p:attrName>ppt_x</p:attrName>
                                          <p:attrName>ppt_y</p:attrName>
                                        </p:attrNameLst>
                                      </p:cBhvr>
                                      <p:rCtr x="-1674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Abgerundetes Rechteck 36"/>
          <p:cNvSpPr/>
          <p:nvPr/>
        </p:nvSpPr>
        <p:spPr bwMode="auto">
          <a:xfrm>
            <a:off x="2418489" y="2899173"/>
            <a:ext cx="5797966" cy="6305262"/>
          </a:xfrm>
          <a:prstGeom prst="roundRect">
            <a:avLst>
              <a:gd name="adj" fmla="val 4427"/>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38" name="Abgerundetes Rechteck 37"/>
          <p:cNvSpPr/>
          <p:nvPr/>
        </p:nvSpPr>
        <p:spPr bwMode="auto">
          <a:xfrm>
            <a:off x="139310" y="2906975"/>
            <a:ext cx="2000560" cy="6305262"/>
          </a:xfrm>
          <a:prstGeom prst="roundRect">
            <a:avLst>
              <a:gd name="adj" fmla="val 12574"/>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104" name="Abgerundetes Rechteck 35"/>
          <p:cNvSpPr/>
          <p:nvPr/>
        </p:nvSpPr>
        <p:spPr bwMode="auto">
          <a:xfrm>
            <a:off x="2389027" y="2906975"/>
            <a:ext cx="5943600" cy="12573000"/>
          </a:xfrm>
          <a:prstGeom prst="roundRect">
            <a:avLst>
              <a:gd name="adj" fmla="val 4427"/>
            </a:avLst>
          </a:prstGeom>
          <a:solidFill>
            <a:schemeClr val="bg1"/>
          </a:solidFill>
          <a:ln w="12700" cap="flat" cmpd="sng" algn="ctr">
            <a:no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105" name="Rechteck 2"/>
          <p:cNvSpPr/>
          <p:nvPr/>
        </p:nvSpPr>
        <p:spPr>
          <a:xfrm>
            <a:off x="2389027" y="3592775"/>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a:t>Recycle</a:t>
            </a:r>
            <a:endParaRPr lang="de-DE" sz="2400" cap="small" dirty="0"/>
          </a:p>
        </p:txBody>
      </p:sp>
      <p:sp>
        <p:nvSpPr>
          <p:cNvPr id="106" name="Rechteck 2"/>
          <p:cNvSpPr/>
          <p:nvPr/>
        </p:nvSpPr>
        <p:spPr>
          <a:xfrm>
            <a:off x="2389027" y="4522610"/>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a:t>Plan</a:t>
            </a:r>
            <a:endParaRPr lang="de-DE" sz="2400" cap="small" dirty="0"/>
          </a:p>
        </p:txBody>
      </p:sp>
      <p:sp>
        <p:nvSpPr>
          <p:cNvPr id="107" name="Rechteck 2"/>
          <p:cNvSpPr/>
          <p:nvPr/>
        </p:nvSpPr>
        <p:spPr>
          <a:xfrm>
            <a:off x="2389027" y="6795265"/>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a:t>Build</a:t>
            </a:r>
            <a:endParaRPr lang="de-DE" sz="2400" cap="small" dirty="0"/>
          </a:p>
        </p:txBody>
      </p:sp>
      <p:sp>
        <p:nvSpPr>
          <p:cNvPr id="108" name="Rechteck 2"/>
          <p:cNvSpPr/>
          <p:nvPr/>
        </p:nvSpPr>
        <p:spPr>
          <a:xfrm>
            <a:off x="2389027" y="9106117"/>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dirty="0"/>
              <a:t>Integrate</a:t>
            </a:r>
          </a:p>
        </p:txBody>
      </p:sp>
      <p:sp>
        <p:nvSpPr>
          <p:cNvPr id="109" name="Rechteck 2"/>
          <p:cNvSpPr/>
          <p:nvPr/>
        </p:nvSpPr>
        <p:spPr>
          <a:xfrm>
            <a:off x="2389027" y="12804554"/>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dirty="0"/>
              <a:t>Recycle</a:t>
            </a:r>
          </a:p>
        </p:txBody>
      </p:sp>
      <p:sp>
        <p:nvSpPr>
          <p:cNvPr id="110" name="Rechteck 2"/>
          <p:cNvSpPr/>
          <p:nvPr/>
        </p:nvSpPr>
        <p:spPr>
          <a:xfrm>
            <a:off x="2693827" y="4054440"/>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Recycling Fascination</a:t>
            </a:r>
            <a:endParaRPr lang="de-DE" sz="2400" dirty="0">
              <a:solidFill>
                <a:srgbClr val="000000"/>
              </a:solidFill>
            </a:endParaRPr>
          </a:p>
        </p:txBody>
      </p:sp>
      <p:sp>
        <p:nvSpPr>
          <p:cNvPr id="111" name="Rechteck 2"/>
          <p:cNvSpPr/>
          <p:nvPr/>
        </p:nvSpPr>
        <p:spPr>
          <a:xfrm>
            <a:off x="2693827" y="4971072"/>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Executive Coaching – </a:t>
            </a:r>
            <a:r>
              <a:rPr lang="en-US" sz="2400" dirty="0"/>
              <a:t>IM-IM</a:t>
            </a:r>
            <a:endParaRPr lang="de-DE" sz="2400" dirty="0">
              <a:solidFill>
                <a:srgbClr val="000000"/>
              </a:solidFill>
            </a:endParaRPr>
          </a:p>
        </p:txBody>
      </p:sp>
      <p:sp>
        <p:nvSpPr>
          <p:cNvPr id="112" name="Rechteck 2"/>
          <p:cNvSpPr/>
          <p:nvPr/>
        </p:nvSpPr>
        <p:spPr>
          <a:xfrm>
            <a:off x="2693827" y="5417655"/>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Systemic Business Design</a:t>
            </a:r>
            <a:endParaRPr lang="de-DE" sz="2400" dirty="0">
              <a:solidFill>
                <a:srgbClr val="000000"/>
              </a:solidFill>
            </a:endParaRPr>
          </a:p>
        </p:txBody>
      </p:sp>
      <p:sp>
        <p:nvSpPr>
          <p:cNvPr id="113" name="Rechteck 2"/>
          <p:cNvSpPr/>
          <p:nvPr/>
        </p:nvSpPr>
        <p:spPr>
          <a:xfrm>
            <a:off x="2693827" y="5864238"/>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The Last Architecture</a:t>
            </a:r>
            <a:endParaRPr lang="de-DE" sz="2400" dirty="0">
              <a:solidFill>
                <a:srgbClr val="000000"/>
              </a:solidFill>
            </a:endParaRPr>
          </a:p>
        </p:txBody>
      </p:sp>
      <p:sp>
        <p:nvSpPr>
          <p:cNvPr id="114" name="Rechteck 2"/>
          <p:cNvSpPr/>
          <p:nvPr/>
        </p:nvSpPr>
        <p:spPr>
          <a:xfrm>
            <a:off x="2693827" y="6325903"/>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EAM Descriptors</a:t>
            </a:r>
            <a:endParaRPr lang="de-DE" sz="2400" dirty="0">
              <a:solidFill>
                <a:srgbClr val="000000"/>
              </a:solidFill>
            </a:endParaRPr>
          </a:p>
        </p:txBody>
      </p:sp>
      <p:sp>
        <p:nvSpPr>
          <p:cNvPr id="115" name="Rechteck 2"/>
          <p:cNvSpPr/>
          <p:nvPr/>
        </p:nvSpPr>
        <p:spPr>
          <a:xfrm>
            <a:off x="2693827" y="7264627"/>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WODA</a:t>
            </a:r>
            <a:endParaRPr lang="de-DE" sz="2400" dirty="0">
              <a:solidFill>
                <a:srgbClr val="000000"/>
              </a:solidFill>
            </a:endParaRPr>
          </a:p>
        </p:txBody>
      </p:sp>
      <p:sp>
        <p:nvSpPr>
          <p:cNvPr id="116" name="Rechteck 2"/>
          <p:cNvSpPr/>
          <p:nvPr/>
        </p:nvSpPr>
        <p:spPr>
          <a:xfrm>
            <a:off x="2693827" y="7726292"/>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err="1"/>
              <a:t>RapidSOA</a:t>
            </a:r>
            <a:r>
              <a:rPr lang="en-US" sz="2400" cap="small" dirty="0"/>
              <a:t>™</a:t>
            </a:r>
            <a:endParaRPr lang="de-DE" sz="2400" dirty="0">
              <a:solidFill>
                <a:srgbClr val="000000"/>
              </a:solidFill>
            </a:endParaRPr>
          </a:p>
        </p:txBody>
      </p:sp>
      <p:sp>
        <p:nvSpPr>
          <p:cNvPr id="117" name="Rechteck 2"/>
          <p:cNvSpPr/>
          <p:nvPr/>
        </p:nvSpPr>
        <p:spPr>
          <a:xfrm>
            <a:off x="2693827" y="8187957"/>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err="1"/>
              <a:t>RapidSOA</a:t>
            </a:r>
            <a:r>
              <a:rPr lang="en-US" sz="2400" cap="small" dirty="0"/>
              <a:t>™ Sourcing</a:t>
            </a:r>
            <a:endParaRPr lang="de-DE" sz="2400" dirty="0">
              <a:solidFill>
                <a:srgbClr val="000000"/>
              </a:solidFill>
            </a:endParaRPr>
          </a:p>
        </p:txBody>
      </p:sp>
      <p:sp>
        <p:nvSpPr>
          <p:cNvPr id="118" name="Rechteck 2"/>
          <p:cNvSpPr/>
          <p:nvPr/>
        </p:nvSpPr>
        <p:spPr>
          <a:xfrm>
            <a:off x="2693827" y="8642810"/>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DevOps</a:t>
            </a:r>
            <a:endParaRPr lang="de-DE" sz="2400" dirty="0">
              <a:solidFill>
                <a:srgbClr val="000000"/>
              </a:solidFill>
            </a:endParaRPr>
          </a:p>
        </p:txBody>
      </p:sp>
      <p:sp>
        <p:nvSpPr>
          <p:cNvPr id="119" name="Rechteck 2"/>
          <p:cNvSpPr/>
          <p:nvPr/>
        </p:nvSpPr>
        <p:spPr>
          <a:xfrm>
            <a:off x="2693827" y="9570472"/>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Rollouts</a:t>
            </a:r>
            <a:endParaRPr lang="de-DE" sz="2400" dirty="0">
              <a:solidFill>
                <a:srgbClr val="000000"/>
              </a:solidFill>
            </a:endParaRPr>
          </a:p>
        </p:txBody>
      </p:sp>
      <p:sp>
        <p:nvSpPr>
          <p:cNvPr id="120" name="Rechteck 2"/>
          <p:cNvSpPr/>
          <p:nvPr/>
        </p:nvSpPr>
        <p:spPr>
          <a:xfrm>
            <a:off x="2693827" y="10032137"/>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QA&amp;A</a:t>
            </a:r>
            <a:endParaRPr lang="de-DE" sz="2400" dirty="0">
              <a:solidFill>
                <a:srgbClr val="000000"/>
              </a:solidFill>
            </a:endParaRPr>
          </a:p>
        </p:txBody>
      </p:sp>
      <p:sp>
        <p:nvSpPr>
          <p:cNvPr id="121" name="Rechteck 2"/>
          <p:cNvSpPr/>
          <p:nvPr/>
        </p:nvSpPr>
        <p:spPr>
          <a:xfrm>
            <a:off x="2693827" y="10493802"/>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CI – CD</a:t>
            </a:r>
            <a:endParaRPr lang="de-DE" sz="2400" dirty="0">
              <a:solidFill>
                <a:srgbClr val="000000"/>
              </a:solidFill>
            </a:endParaRPr>
          </a:p>
        </p:txBody>
      </p:sp>
      <p:sp>
        <p:nvSpPr>
          <p:cNvPr id="122" name="Rechteck 2"/>
          <p:cNvSpPr/>
          <p:nvPr/>
        </p:nvSpPr>
        <p:spPr>
          <a:xfrm>
            <a:off x="2389027" y="10955467"/>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a:t>Run</a:t>
            </a:r>
            <a:endParaRPr lang="de-DE" sz="2400" cap="small" dirty="0"/>
          </a:p>
        </p:txBody>
      </p:sp>
      <p:sp>
        <p:nvSpPr>
          <p:cNvPr id="123" name="Rechteck 2"/>
          <p:cNvSpPr/>
          <p:nvPr/>
        </p:nvSpPr>
        <p:spPr>
          <a:xfrm>
            <a:off x="2693827" y="11419559"/>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ONCE</a:t>
            </a:r>
            <a:endParaRPr lang="de-DE" sz="2400" dirty="0">
              <a:solidFill>
                <a:srgbClr val="000000"/>
              </a:solidFill>
            </a:endParaRPr>
          </a:p>
        </p:txBody>
      </p:sp>
      <p:sp>
        <p:nvSpPr>
          <p:cNvPr id="124" name="Rechteck 2"/>
          <p:cNvSpPr/>
          <p:nvPr/>
        </p:nvSpPr>
        <p:spPr>
          <a:xfrm>
            <a:off x="2693827" y="11881224"/>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THE </a:t>
            </a:r>
            <a:r>
              <a:rPr lang="en-US" sz="2400" cap="small" dirty="0" err="1"/>
              <a:t>IoT</a:t>
            </a:r>
            <a:r>
              <a:rPr lang="en-US" sz="2400" cap="small" dirty="0"/>
              <a:t>-LAB</a:t>
            </a:r>
            <a:endParaRPr lang="de-DE" sz="2400" dirty="0">
              <a:solidFill>
                <a:srgbClr val="000000"/>
              </a:solidFill>
            </a:endParaRPr>
          </a:p>
        </p:txBody>
      </p:sp>
      <p:sp>
        <p:nvSpPr>
          <p:cNvPr id="125" name="Rechteck 2"/>
          <p:cNvSpPr/>
          <p:nvPr/>
        </p:nvSpPr>
        <p:spPr>
          <a:xfrm>
            <a:off x="2693827" y="12342889"/>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Eco System 4.3</a:t>
            </a:r>
            <a:endParaRPr lang="de-DE" sz="2400" dirty="0">
              <a:solidFill>
                <a:srgbClr val="000000"/>
              </a:solidFill>
            </a:endParaRPr>
          </a:p>
        </p:txBody>
      </p:sp>
      <p:sp>
        <p:nvSpPr>
          <p:cNvPr id="126" name="Rechteck 2"/>
          <p:cNvSpPr/>
          <p:nvPr/>
        </p:nvSpPr>
        <p:spPr>
          <a:xfrm>
            <a:off x="2693827" y="13274140"/>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Recycling Fascination</a:t>
            </a:r>
            <a:endParaRPr lang="de-DE" sz="2400" dirty="0">
              <a:solidFill>
                <a:srgbClr val="000000"/>
              </a:solidFill>
            </a:endParaRPr>
          </a:p>
        </p:txBody>
      </p:sp>
      <p:sp>
        <p:nvSpPr>
          <p:cNvPr id="36" name="Abgerundetes Rechteck 35"/>
          <p:cNvSpPr/>
          <p:nvPr/>
        </p:nvSpPr>
        <p:spPr bwMode="auto">
          <a:xfrm>
            <a:off x="8462279" y="2890465"/>
            <a:ext cx="5797966" cy="6305262"/>
          </a:xfrm>
          <a:prstGeom prst="roundRect">
            <a:avLst>
              <a:gd name="adj" fmla="val 4427"/>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grpSp>
        <p:nvGrpSpPr>
          <p:cNvPr id="66" name="Group 65"/>
          <p:cNvGrpSpPr/>
          <p:nvPr/>
        </p:nvGrpSpPr>
        <p:grpSpPr>
          <a:xfrm>
            <a:off x="14632856" y="2868385"/>
            <a:ext cx="5943600" cy="12573000"/>
            <a:chOff x="1752600" y="2247900"/>
            <a:chExt cx="5943600" cy="12573000"/>
          </a:xfrm>
        </p:grpSpPr>
        <p:sp>
          <p:nvSpPr>
            <p:cNvPr id="67" name="Abgerundetes Rechteck 35"/>
            <p:cNvSpPr/>
            <p:nvPr/>
          </p:nvSpPr>
          <p:spPr bwMode="auto">
            <a:xfrm>
              <a:off x="1752600" y="2247900"/>
              <a:ext cx="5943600" cy="12573000"/>
            </a:xfrm>
            <a:prstGeom prst="roundRect">
              <a:avLst>
                <a:gd name="adj" fmla="val 4427"/>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68" name="Rechteck 2"/>
            <p:cNvSpPr/>
            <p:nvPr/>
          </p:nvSpPr>
          <p:spPr>
            <a:xfrm>
              <a:off x="1752600" y="2247900"/>
              <a:ext cx="59436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Product</a:t>
              </a:r>
              <a:r>
                <a:rPr lang="de-DE" sz="2400" cap="small" dirty="0"/>
                <a:t>: </a:t>
              </a:r>
              <a:r>
                <a:rPr lang="en-US" sz="2400" cap="small" dirty="0"/>
                <a:t>EAM Descriptors</a:t>
              </a:r>
              <a:endParaRPr lang="de-DE" sz="2400" dirty="0">
                <a:solidFill>
                  <a:srgbClr val="000000"/>
                </a:solidFill>
              </a:endParaRPr>
            </a:p>
          </p:txBody>
        </p:sp>
        <p:sp>
          <p:nvSpPr>
            <p:cNvPr id="69" name="Rechteck 2"/>
            <p:cNvSpPr/>
            <p:nvPr/>
          </p:nvSpPr>
          <p:spPr>
            <a:xfrm>
              <a:off x="1752600" y="2696865"/>
              <a:ext cx="5943600" cy="461665"/>
            </a:xfrm>
            <a:prstGeom prst="rect">
              <a:avLst/>
            </a:prstGeom>
            <a:solidFill>
              <a:schemeClr val="bg1">
                <a:lumMod val="95000"/>
              </a:schemeClr>
            </a:solidFill>
            <a:ln w="3175">
              <a:solidFill>
                <a:schemeClr val="tx1"/>
              </a:solidFill>
            </a:ln>
          </p:spPr>
          <p:txBody>
            <a:bodyPr wrap="square">
              <a:spAutoFit/>
            </a:bodyPr>
            <a:lstStyle/>
            <a:p>
              <a:pPr algn="ctr"/>
              <a:r>
                <a:rPr lang="de-DE" sz="2400" cap="small" dirty="0"/>
                <a:t>Partner</a:t>
              </a:r>
              <a:endParaRPr lang="de-DE" sz="2400" dirty="0">
                <a:solidFill>
                  <a:srgbClr val="000000"/>
                </a:solidFill>
              </a:endParaRPr>
            </a:p>
          </p:txBody>
        </p:sp>
        <p:pic>
          <p:nvPicPr>
            <p:cNvPr id="70" name="Bild 3"/>
            <p:cNvPicPr/>
            <p:nvPr/>
          </p:nvPicPr>
          <p:blipFill>
            <a:blip r:embed="rId3"/>
            <a:stretch>
              <a:fillRect/>
            </a:stretch>
          </p:blipFill>
          <p:spPr>
            <a:xfrm>
              <a:off x="1905000" y="3264594"/>
              <a:ext cx="5686542" cy="1116905"/>
            </a:xfrm>
            <a:prstGeom prst="rect">
              <a:avLst/>
            </a:prstGeom>
            <a:ln w="9360">
              <a:noFill/>
            </a:ln>
          </p:spPr>
        </p:pic>
        <p:pic>
          <p:nvPicPr>
            <p:cNvPr id="71" name="Picture 70"/>
            <p:cNvPicPr>
              <a:picLocks noChangeAspect="1"/>
            </p:cNvPicPr>
            <p:nvPr/>
          </p:nvPicPr>
          <p:blipFill rotWithShape="1">
            <a:blip r:embed="rId4"/>
            <a:srcRect l="36173" t="22593" r="27777" b="-3785"/>
            <a:stretch/>
          </p:blipFill>
          <p:spPr>
            <a:xfrm>
              <a:off x="2108200" y="4487562"/>
              <a:ext cx="5562600" cy="8352137"/>
            </a:xfrm>
            <a:prstGeom prst="rect">
              <a:avLst/>
            </a:prstGeom>
          </p:spPr>
        </p:pic>
      </p:grpSp>
      <p:sp>
        <p:nvSpPr>
          <p:cNvPr id="32" name="Abgerundetes Rechteck 31"/>
          <p:cNvSpPr/>
          <p:nvPr/>
        </p:nvSpPr>
        <p:spPr bwMode="auto">
          <a:xfrm>
            <a:off x="14563329" y="2899173"/>
            <a:ext cx="3560898" cy="6305262"/>
          </a:xfrm>
          <a:prstGeom prst="roundRect">
            <a:avLst>
              <a:gd name="adj" fmla="val 4427"/>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127" name="Rechteck 2"/>
          <p:cNvSpPr/>
          <p:nvPr/>
        </p:nvSpPr>
        <p:spPr>
          <a:xfrm>
            <a:off x="150385" y="3592774"/>
            <a:ext cx="1989485"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dirty="0"/>
              <a:t>Lifecycle</a:t>
            </a:r>
          </a:p>
        </p:txBody>
      </p:sp>
      <p:sp>
        <p:nvSpPr>
          <p:cNvPr id="128" name="Rechteck 2"/>
          <p:cNvSpPr/>
          <p:nvPr/>
        </p:nvSpPr>
        <p:spPr>
          <a:xfrm>
            <a:off x="131163" y="2884697"/>
            <a:ext cx="1989485" cy="461665"/>
          </a:xfrm>
          <a:prstGeom prst="rect">
            <a:avLst/>
          </a:prstGeom>
          <a:solidFill>
            <a:schemeClr val="bg1">
              <a:lumMod val="85000"/>
            </a:schemeClr>
          </a:solidFill>
          <a:ln w="3175">
            <a:solidFill>
              <a:schemeClr val="tx1"/>
            </a:solidFill>
          </a:ln>
        </p:spPr>
        <p:txBody>
          <a:bodyPr wrap="square">
            <a:spAutoFit/>
          </a:bodyPr>
          <a:lstStyle/>
          <a:p>
            <a:r>
              <a:rPr lang="de-DE" sz="2400" cap="small" dirty="0"/>
              <a:t>Partner by</a:t>
            </a:r>
          </a:p>
        </p:txBody>
      </p:sp>
      <p:sp>
        <p:nvSpPr>
          <p:cNvPr id="41" name="Rechteck 40"/>
          <p:cNvSpPr/>
          <p:nvPr/>
        </p:nvSpPr>
        <p:spPr bwMode="auto">
          <a:xfrm>
            <a:off x="14424019" y="2110472"/>
            <a:ext cx="3863982" cy="7224596"/>
          </a:xfrm>
          <a:custGeom>
            <a:avLst/>
            <a:gdLst/>
            <a:ahLst/>
            <a:cxnLst/>
            <a:rect l="l" t="t" r="r" b="b"/>
            <a:pathLst>
              <a:path w="1931991" h="3612298">
                <a:moveTo>
                  <a:pt x="148475" y="394350"/>
                </a:moveTo>
                <a:cubicBezTo>
                  <a:pt x="104944" y="394350"/>
                  <a:pt x="69655" y="429639"/>
                  <a:pt x="69655" y="473170"/>
                </a:cubicBezTo>
                <a:lnTo>
                  <a:pt x="69655" y="3468161"/>
                </a:lnTo>
                <a:cubicBezTo>
                  <a:pt x="69655" y="3511692"/>
                  <a:pt x="104944" y="3546981"/>
                  <a:pt x="148475" y="3546981"/>
                </a:cubicBezTo>
                <a:lnTo>
                  <a:pt x="1771284" y="3546981"/>
                </a:lnTo>
                <a:cubicBezTo>
                  <a:pt x="1814815" y="3546981"/>
                  <a:pt x="1850104" y="3511692"/>
                  <a:pt x="1850104" y="3468161"/>
                </a:cubicBezTo>
                <a:lnTo>
                  <a:pt x="1850104" y="473170"/>
                </a:lnTo>
                <a:cubicBezTo>
                  <a:pt x="1850104" y="429639"/>
                  <a:pt x="1814815" y="394350"/>
                  <a:pt x="1771284" y="394350"/>
                </a:cubicBezTo>
                <a:close/>
                <a:moveTo>
                  <a:pt x="0" y="0"/>
                </a:moveTo>
                <a:lnTo>
                  <a:pt x="1931991" y="0"/>
                </a:lnTo>
                <a:lnTo>
                  <a:pt x="1931991" y="3612298"/>
                </a:lnTo>
                <a:lnTo>
                  <a:pt x="0" y="3612298"/>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23" name="Rechteck 22"/>
          <p:cNvSpPr/>
          <p:nvPr/>
        </p:nvSpPr>
        <p:spPr bwMode="auto">
          <a:xfrm>
            <a:off x="2279180" y="2110472"/>
            <a:ext cx="6073252" cy="7224596"/>
          </a:xfrm>
          <a:custGeom>
            <a:avLst/>
            <a:gdLst/>
            <a:ahLst/>
            <a:cxnLst/>
            <a:rect l="l" t="t" r="r" b="b"/>
            <a:pathLst>
              <a:path w="3036626" h="3612298">
                <a:moveTo>
                  <a:pt x="197992" y="394350"/>
                </a:moveTo>
                <a:cubicBezTo>
                  <a:pt x="127113" y="394350"/>
                  <a:pt x="69654" y="451809"/>
                  <a:pt x="69654" y="522688"/>
                </a:cubicBezTo>
                <a:lnTo>
                  <a:pt x="69654" y="3418643"/>
                </a:lnTo>
                <a:cubicBezTo>
                  <a:pt x="69654" y="3489522"/>
                  <a:pt x="127113" y="3546981"/>
                  <a:pt x="197992" y="3546981"/>
                </a:cubicBezTo>
                <a:lnTo>
                  <a:pt x="2840299" y="3546981"/>
                </a:lnTo>
                <a:cubicBezTo>
                  <a:pt x="2911178" y="3546981"/>
                  <a:pt x="2968637" y="3489522"/>
                  <a:pt x="2968637" y="3418643"/>
                </a:cubicBezTo>
                <a:lnTo>
                  <a:pt x="2968637" y="522688"/>
                </a:lnTo>
                <a:cubicBezTo>
                  <a:pt x="2968637" y="451809"/>
                  <a:pt x="2911178" y="394350"/>
                  <a:pt x="2840299" y="394350"/>
                </a:cubicBezTo>
                <a:close/>
                <a:moveTo>
                  <a:pt x="0" y="0"/>
                </a:moveTo>
                <a:lnTo>
                  <a:pt x="3036626" y="0"/>
                </a:lnTo>
                <a:lnTo>
                  <a:pt x="3036626" y="3612298"/>
                </a:lnTo>
                <a:lnTo>
                  <a:pt x="0" y="3612298"/>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21" name="Rechteck 20"/>
          <p:cNvSpPr/>
          <p:nvPr/>
        </p:nvSpPr>
        <p:spPr bwMode="auto">
          <a:xfrm>
            <a:off x="0" y="2118275"/>
            <a:ext cx="2279180" cy="7216794"/>
          </a:xfrm>
          <a:custGeom>
            <a:avLst/>
            <a:gdLst/>
            <a:ahLst/>
            <a:cxnLst/>
            <a:rect l="l" t="t" r="r" b="b"/>
            <a:pathLst>
              <a:path w="1139590" h="3608397">
                <a:moveTo>
                  <a:pt x="195430" y="394350"/>
                </a:moveTo>
                <a:cubicBezTo>
                  <a:pt x="125966" y="394350"/>
                  <a:pt x="69655" y="450661"/>
                  <a:pt x="69655" y="520125"/>
                </a:cubicBezTo>
                <a:lnTo>
                  <a:pt x="69655" y="3421206"/>
                </a:lnTo>
                <a:cubicBezTo>
                  <a:pt x="69655" y="3490670"/>
                  <a:pt x="125966" y="3546981"/>
                  <a:pt x="195430" y="3546981"/>
                </a:cubicBezTo>
                <a:lnTo>
                  <a:pt x="944160" y="3546981"/>
                </a:lnTo>
                <a:cubicBezTo>
                  <a:pt x="1013624" y="3546981"/>
                  <a:pt x="1069935" y="3490670"/>
                  <a:pt x="1069935" y="3421206"/>
                </a:cubicBezTo>
                <a:lnTo>
                  <a:pt x="1069935" y="520125"/>
                </a:lnTo>
                <a:cubicBezTo>
                  <a:pt x="1069935" y="450661"/>
                  <a:pt x="1013624" y="394350"/>
                  <a:pt x="944160" y="394350"/>
                </a:cubicBezTo>
                <a:close/>
                <a:moveTo>
                  <a:pt x="0" y="0"/>
                </a:moveTo>
                <a:lnTo>
                  <a:pt x="1139590" y="0"/>
                </a:lnTo>
                <a:lnTo>
                  <a:pt x="1139590" y="3608397"/>
                </a:lnTo>
                <a:lnTo>
                  <a:pt x="0" y="3608397"/>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39" name="Rechteck 38"/>
          <p:cNvSpPr/>
          <p:nvPr/>
        </p:nvSpPr>
        <p:spPr bwMode="auto">
          <a:xfrm>
            <a:off x="8350766" y="2110472"/>
            <a:ext cx="6073252" cy="7224596"/>
          </a:xfrm>
          <a:custGeom>
            <a:avLst/>
            <a:gdLst/>
            <a:ahLst/>
            <a:cxnLst/>
            <a:rect l="l" t="t" r="r" b="b"/>
            <a:pathLst>
              <a:path w="3036626" h="3612298">
                <a:moveTo>
                  <a:pt x="197992" y="394350"/>
                </a:moveTo>
                <a:cubicBezTo>
                  <a:pt x="127113" y="394350"/>
                  <a:pt x="69654" y="451809"/>
                  <a:pt x="69654" y="522688"/>
                </a:cubicBezTo>
                <a:lnTo>
                  <a:pt x="69654" y="3418643"/>
                </a:lnTo>
                <a:cubicBezTo>
                  <a:pt x="69654" y="3489522"/>
                  <a:pt x="127113" y="3546981"/>
                  <a:pt x="197992" y="3546981"/>
                </a:cubicBezTo>
                <a:lnTo>
                  <a:pt x="2840299" y="3546981"/>
                </a:lnTo>
                <a:cubicBezTo>
                  <a:pt x="2911178" y="3546981"/>
                  <a:pt x="2968637" y="3489522"/>
                  <a:pt x="2968637" y="3418643"/>
                </a:cubicBezTo>
                <a:lnTo>
                  <a:pt x="2968637" y="522688"/>
                </a:lnTo>
                <a:cubicBezTo>
                  <a:pt x="2968637" y="451809"/>
                  <a:pt x="2911178" y="394350"/>
                  <a:pt x="2840299" y="394350"/>
                </a:cubicBezTo>
                <a:close/>
                <a:moveTo>
                  <a:pt x="0" y="0"/>
                </a:moveTo>
                <a:lnTo>
                  <a:pt x="3036626" y="0"/>
                </a:lnTo>
                <a:lnTo>
                  <a:pt x="3036626" y="3612298"/>
                </a:lnTo>
                <a:lnTo>
                  <a:pt x="0" y="3612298"/>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grpSp>
        <p:nvGrpSpPr>
          <p:cNvPr id="8" name="Gruppieren 7"/>
          <p:cNvGrpSpPr/>
          <p:nvPr/>
        </p:nvGrpSpPr>
        <p:grpSpPr>
          <a:xfrm>
            <a:off x="0" y="2110473"/>
            <a:ext cx="18288000" cy="693412"/>
            <a:chOff x="0" y="1055236"/>
            <a:chExt cx="9144000" cy="346706"/>
          </a:xfrm>
        </p:grpSpPr>
        <p:sp>
          <p:nvSpPr>
            <p:cNvPr id="2" name="Rechteck 1"/>
            <p:cNvSpPr/>
            <p:nvPr/>
          </p:nvSpPr>
          <p:spPr bwMode="auto">
            <a:xfrm>
              <a:off x="0" y="1055238"/>
              <a:ext cx="1139590"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err="1">
                  <a:solidFill>
                    <a:schemeClr val="bg1"/>
                  </a:solidFill>
                </a:rPr>
                <a:t>What</a:t>
              </a:r>
              <a:endParaRPr lang="de-DE" sz="3200" dirty="0">
                <a:solidFill>
                  <a:schemeClr val="bg1"/>
                </a:solidFill>
              </a:endParaRPr>
            </a:p>
          </p:txBody>
        </p:sp>
        <p:sp>
          <p:nvSpPr>
            <p:cNvPr id="18" name="Rechteck 17"/>
            <p:cNvSpPr/>
            <p:nvPr/>
          </p:nvSpPr>
          <p:spPr bwMode="auto">
            <a:xfrm>
              <a:off x="1139590" y="1055237"/>
              <a:ext cx="3036626"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a:solidFill>
                    <a:schemeClr val="bg1"/>
                  </a:solidFill>
                </a:rPr>
                <a:t>Overview</a:t>
              </a:r>
            </a:p>
          </p:txBody>
        </p:sp>
        <p:sp>
          <p:nvSpPr>
            <p:cNvPr id="19" name="Rechteck 18"/>
            <p:cNvSpPr/>
            <p:nvPr/>
          </p:nvSpPr>
          <p:spPr bwMode="auto">
            <a:xfrm>
              <a:off x="7212842" y="1055236"/>
              <a:ext cx="1931158"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a:solidFill>
                    <a:schemeClr val="bg1"/>
                  </a:solidFill>
                </a:rPr>
                <a:t>Actions</a:t>
              </a:r>
            </a:p>
          </p:txBody>
        </p:sp>
        <p:sp>
          <p:nvSpPr>
            <p:cNvPr id="20" name="Rechteck 19"/>
            <p:cNvSpPr/>
            <p:nvPr/>
          </p:nvSpPr>
          <p:spPr bwMode="auto">
            <a:xfrm>
              <a:off x="4176216" y="1055236"/>
              <a:ext cx="3036626"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a:solidFill>
                    <a:schemeClr val="bg1"/>
                  </a:solidFill>
                </a:rPr>
                <a:t>Details</a:t>
              </a:r>
            </a:p>
          </p:txBody>
        </p:sp>
        <p:grpSp>
          <p:nvGrpSpPr>
            <p:cNvPr id="33" name="Gruppieren 32"/>
            <p:cNvGrpSpPr/>
            <p:nvPr/>
          </p:nvGrpSpPr>
          <p:grpSpPr>
            <a:xfrm>
              <a:off x="3916744" y="1061206"/>
              <a:ext cx="191483" cy="340736"/>
              <a:chOff x="5355495" y="164540"/>
              <a:chExt cx="191483" cy="340736"/>
            </a:xfrm>
          </p:grpSpPr>
          <p:sp>
            <p:nvSpPr>
              <p:cNvPr id="34" name="Rechteck 33"/>
              <p:cNvSpPr/>
              <p:nvPr/>
            </p:nvSpPr>
            <p:spPr bwMode="auto">
              <a:xfrm>
                <a:off x="5355495" y="164540"/>
                <a:ext cx="191483" cy="340736"/>
              </a:xfrm>
              <a:prstGeom prst="rect">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endParaRPr lang="de-DE" sz="3200">
                  <a:solidFill>
                    <a:srgbClr val="000000"/>
                  </a:solidFill>
                </a:endParaRPr>
              </a:p>
            </p:txBody>
          </p:sp>
          <p:sp>
            <p:nvSpPr>
              <p:cNvPr id="35" name="Pfeil nach oben 34"/>
              <p:cNvSpPr/>
              <p:nvPr/>
            </p:nvSpPr>
            <p:spPr bwMode="auto">
              <a:xfrm rot="2700000">
                <a:off x="5409183" y="250007"/>
                <a:ext cx="84107" cy="169801"/>
              </a:xfrm>
              <a:prstGeom prst="upArrow">
                <a:avLst>
                  <a:gd name="adj1" fmla="val 25973"/>
                  <a:gd name="adj2" fmla="val 50000"/>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grpSp>
        <p:grpSp>
          <p:nvGrpSpPr>
            <p:cNvPr id="44" name="Gruppieren 43"/>
            <p:cNvGrpSpPr/>
            <p:nvPr/>
          </p:nvGrpSpPr>
          <p:grpSpPr>
            <a:xfrm>
              <a:off x="6952537" y="1061206"/>
              <a:ext cx="191483" cy="340736"/>
              <a:chOff x="5355495" y="164540"/>
              <a:chExt cx="191483" cy="340736"/>
            </a:xfrm>
          </p:grpSpPr>
          <p:sp>
            <p:nvSpPr>
              <p:cNvPr id="45" name="Rechteck 44"/>
              <p:cNvSpPr/>
              <p:nvPr/>
            </p:nvSpPr>
            <p:spPr bwMode="auto">
              <a:xfrm>
                <a:off x="5355495" y="164540"/>
                <a:ext cx="191483" cy="340736"/>
              </a:xfrm>
              <a:prstGeom prst="rect">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endParaRPr lang="de-DE" sz="3200">
                  <a:solidFill>
                    <a:srgbClr val="000000"/>
                  </a:solidFill>
                </a:endParaRPr>
              </a:p>
            </p:txBody>
          </p:sp>
          <p:sp>
            <p:nvSpPr>
              <p:cNvPr id="46" name="Pfeil nach oben 45"/>
              <p:cNvSpPr/>
              <p:nvPr/>
            </p:nvSpPr>
            <p:spPr bwMode="auto">
              <a:xfrm rot="2700000">
                <a:off x="5409183" y="250007"/>
                <a:ext cx="84107" cy="169801"/>
              </a:xfrm>
              <a:prstGeom prst="upArrow">
                <a:avLst>
                  <a:gd name="adj1" fmla="val 25973"/>
                  <a:gd name="adj2" fmla="val 50000"/>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grpSp>
      </p:grpSp>
      <p:sp>
        <p:nvSpPr>
          <p:cNvPr id="86" name="Rectangle 85"/>
          <p:cNvSpPr/>
          <p:nvPr/>
        </p:nvSpPr>
        <p:spPr>
          <a:xfrm>
            <a:off x="0" y="0"/>
            <a:ext cx="18288000" cy="2118275"/>
          </a:xfrm>
          <a:prstGeom prst="rect">
            <a:avLst/>
          </a:prstGeom>
          <a:gradFill flip="none" rotWithShape="1">
            <a:gsLst>
              <a:gs pos="0">
                <a:schemeClr val="accent1">
                  <a:lumMod val="60000"/>
                  <a:lumOff val="40000"/>
                </a:schemeClr>
              </a:gs>
              <a:gs pos="100000">
                <a:schemeClr val="accent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p:cNvSpPr/>
          <p:nvPr/>
        </p:nvSpPr>
        <p:spPr>
          <a:xfrm>
            <a:off x="12406" y="1504882"/>
            <a:ext cx="18288000" cy="6210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p:cNvSpPr/>
          <p:nvPr/>
        </p:nvSpPr>
        <p:spPr>
          <a:xfrm>
            <a:off x="6108406" y="1838776"/>
            <a:ext cx="12192000" cy="25975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hteck 14"/>
          <p:cNvSpPr/>
          <p:nvPr/>
        </p:nvSpPr>
        <p:spPr>
          <a:xfrm>
            <a:off x="6074522" y="1768628"/>
            <a:ext cx="3147593" cy="369332"/>
          </a:xfrm>
          <a:prstGeom prst="rect">
            <a:avLst/>
          </a:prstGeom>
        </p:spPr>
        <p:txBody>
          <a:bodyPr wrap="none">
            <a:spAutoFit/>
          </a:bodyPr>
          <a:lstStyle/>
          <a:p>
            <a:r>
              <a:rPr lang="en-US" sz="1800" cap="small" dirty="0">
                <a:solidFill>
                  <a:srgbClr val="000000"/>
                </a:solidFill>
              </a:rPr>
              <a:t>You are logged in as Manish Jain</a:t>
            </a:r>
            <a:endParaRPr lang="en-US" sz="1800" cap="small" dirty="0">
              <a:solidFill>
                <a:srgbClr val="FFFFFF"/>
              </a:solidFill>
            </a:endParaRPr>
          </a:p>
        </p:txBody>
      </p:sp>
      <p:sp>
        <p:nvSpPr>
          <p:cNvPr id="90" name="Rechteck 15"/>
          <p:cNvSpPr/>
          <p:nvPr/>
        </p:nvSpPr>
        <p:spPr>
          <a:xfrm>
            <a:off x="169435" y="1696998"/>
            <a:ext cx="2308709" cy="369332"/>
          </a:xfrm>
          <a:prstGeom prst="rect">
            <a:avLst/>
          </a:prstGeom>
        </p:spPr>
        <p:txBody>
          <a:bodyPr wrap="none">
            <a:spAutoFit/>
          </a:bodyPr>
          <a:lstStyle/>
          <a:p>
            <a:r>
              <a:rPr lang="en-US" sz="1800" cap="small" dirty="0">
                <a:solidFill>
                  <a:schemeClr val="bg1"/>
                </a:solidFill>
              </a:rPr>
              <a:t>Role: Partner Manager</a:t>
            </a:r>
          </a:p>
        </p:txBody>
      </p:sp>
      <p:sp>
        <p:nvSpPr>
          <p:cNvPr id="91" name="Rechteck 3"/>
          <p:cNvSpPr/>
          <p:nvPr/>
        </p:nvSpPr>
        <p:spPr>
          <a:xfrm>
            <a:off x="169435" y="178072"/>
            <a:ext cx="14006591" cy="1077218"/>
          </a:xfrm>
          <a:prstGeom prst="rect">
            <a:avLst/>
          </a:prstGeom>
        </p:spPr>
        <p:txBody>
          <a:bodyPr wrap="none">
            <a:spAutoFit/>
          </a:bodyPr>
          <a:lstStyle/>
          <a:p>
            <a:r>
              <a:rPr lang="de-DE" sz="3200" dirty="0">
                <a:solidFill>
                  <a:srgbClr val="000000"/>
                </a:solidFill>
              </a:rPr>
              <a:t>Desktop Web Application</a:t>
            </a:r>
          </a:p>
          <a:p>
            <a:r>
              <a:rPr lang="de-DE" sz="3200" dirty="0">
                <a:solidFill>
                  <a:srgbClr val="000000"/>
                </a:solidFill>
              </a:rPr>
              <a:t>Rolebased User Interface for Workflows: Mobile - touch - responsive First approach</a:t>
            </a:r>
            <a:endParaRPr lang="de-DE" sz="5400" dirty="0">
              <a:solidFill>
                <a:srgbClr val="000000"/>
              </a:solidFill>
            </a:endParaRPr>
          </a:p>
        </p:txBody>
      </p:sp>
      <p:grpSp>
        <p:nvGrpSpPr>
          <p:cNvPr id="92" name="Gruppierung 17"/>
          <p:cNvGrpSpPr/>
          <p:nvPr/>
        </p:nvGrpSpPr>
        <p:grpSpPr>
          <a:xfrm>
            <a:off x="16356009" y="245006"/>
            <a:ext cx="1572720" cy="1558776"/>
            <a:chOff x="10439400" y="3062460"/>
            <a:chExt cx="5065992" cy="5021078"/>
          </a:xfrm>
        </p:grpSpPr>
        <p:grpSp>
          <p:nvGrpSpPr>
            <p:cNvPr id="93" name="Gruppierung 18"/>
            <p:cNvGrpSpPr/>
            <p:nvPr/>
          </p:nvGrpSpPr>
          <p:grpSpPr>
            <a:xfrm>
              <a:off x="11549216" y="4554698"/>
              <a:ext cx="2509684" cy="2036602"/>
              <a:chOff x="3352800" y="4818990"/>
              <a:chExt cx="1858316" cy="1508018"/>
            </a:xfrm>
          </p:grpSpPr>
          <p:sp>
            <p:nvSpPr>
              <p:cNvPr id="95" name="Rechteck 27"/>
              <p:cNvSpPr/>
              <p:nvPr userDrawn="1"/>
            </p:nvSpPr>
            <p:spPr>
              <a:xfrm>
                <a:off x="3352800" y="6009531"/>
                <a:ext cx="307360" cy="317477"/>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96" name="Rechteck 28"/>
              <p:cNvSpPr/>
              <p:nvPr userDrawn="1"/>
            </p:nvSpPr>
            <p:spPr>
              <a:xfrm>
                <a:off x="3740539" y="5771422"/>
                <a:ext cx="307360" cy="555586"/>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97" name="Rechteck 29"/>
              <p:cNvSpPr/>
              <p:nvPr userDrawn="1"/>
            </p:nvSpPr>
            <p:spPr>
              <a:xfrm>
                <a:off x="4128278" y="5453945"/>
                <a:ext cx="307360" cy="873063"/>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98" name="Rechteck 30"/>
              <p:cNvSpPr/>
              <p:nvPr userDrawn="1"/>
            </p:nvSpPr>
            <p:spPr>
              <a:xfrm>
                <a:off x="4516017" y="5136467"/>
                <a:ext cx="307360" cy="1190541"/>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99" name="Rechteck 31"/>
              <p:cNvSpPr/>
              <p:nvPr userDrawn="1"/>
            </p:nvSpPr>
            <p:spPr>
              <a:xfrm>
                <a:off x="4903756" y="4818990"/>
                <a:ext cx="307360" cy="1508018"/>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sp>
          <p:nvSpPr>
            <p:cNvPr id="94" name="Rad 14"/>
            <p:cNvSpPr/>
            <p:nvPr/>
          </p:nvSpPr>
          <p:spPr>
            <a:xfrm>
              <a:off x="10439400" y="3062460"/>
              <a:ext cx="5065992" cy="5021078"/>
            </a:xfrm>
            <a:prstGeom prst="donut">
              <a:avLst>
                <a:gd name="adj" fmla="val 5862"/>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sp>
        <p:nvSpPr>
          <p:cNvPr id="100" name="Rectangle 99"/>
          <p:cNvSpPr/>
          <p:nvPr/>
        </p:nvSpPr>
        <p:spPr>
          <a:xfrm>
            <a:off x="12406" y="9335068"/>
            <a:ext cx="18288000" cy="987089"/>
          </a:xfrm>
          <a:prstGeom prst="rect">
            <a:avLst/>
          </a:prstGeom>
          <a:gradFill flip="none" rotWithShape="1">
            <a:gsLst>
              <a:gs pos="0">
                <a:schemeClr val="accent1">
                  <a:lumMod val="60000"/>
                  <a:lumOff val="40000"/>
                </a:schemeClr>
              </a:gs>
              <a:gs pos="100000">
                <a:schemeClr val="accent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1" name="Foliennummernplatzhalter 6"/>
          <p:cNvSpPr>
            <a:spLocks noGrp="1"/>
          </p:cNvSpPr>
          <p:nvPr>
            <p:ph type="sldNum" sz="quarter" idx="10"/>
          </p:nvPr>
        </p:nvSpPr>
        <p:spPr>
          <a:xfrm>
            <a:off x="0" y="9779899"/>
            <a:ext cx="4267200" cy="547688"/>
          </a:xfrm>
        </p:spPr>
        <p:txBody>
          <a:bodyPr/>
          <a:lstStyle/>
          <a:p>
            <a:fld id="{C4FB3287-924D-476C-A86E-8BB8B69384F9}" type="slidenum">
              <a:rPr lang="de-DE" smtClean="0">
                <a:latin typeface="Calibri"/>
              </a:rPr>
              <a:pPr/>
              <a:t>82</a:t>
            </a:fld>
            <a:endParaRPr lang="de-DE">
              <a:latin typeface="Calibri"/>
            </a:endParaRPr>
          </a:p>
        </p:txBody>
      </p:sp>
      <p:sp>
        <p:nvSpPr>
          <p:cNvPr id="102" name="Fußzeilenplatzhalter 5"/>
          <p:cNvSpPr>
            <a:spLocks noGrp="1"/>
          </p:cNvSpPr>
          <p:nvPr>
            <p:ph type="ftr" sz="quarter" idx="11"/>
          </p:nvPr>
        </p:nvSpPr>
        <p:spPr>
          <a:xfrm>
            <a:off x="6260806" y="9777799"/>
            <a:ext cx="5791200" cy="547688"/>
          </a:xfrm>
        </p:spPr>
        <p:txBody>
          <a:bodyPr/>
          <a:lstStyle/>
          <a:p>
            <a:r>
              <a:rPr lang="de-DE" dirty="0">
                <a:latin typeface="Calibri"/>
              </a:rPr>
              <a:t>WODA applied for Partner oveview</a:t>
            </a:r>
          </a:p>
        </p:txBody>
      </p:sp>
      <p:sp>
        <p:nvSpPr>
          <p:cNvPr id="129" name="Rechteck 2"/>
          <p:cNvSpPr/>
          <p:nvPr/>
        </p:nvSpPr>
        <p:spPr>
          <a:xfrm>
            <a:off x="150385" y="4158564"/>
            <a:ext cx="1989485" cy="461665"/>
          </a:xfrm>
          <a:prstGeom prst="rect">
            <a:avLst/>
          </a:prstGeom>
          <a:solidFill>
            <a:schemeClr val="bg1">
              <a:lumMod val="95000"/>
            </a:schemeClr>
          </a:solidFill>
          <a:ln w="3175">
            <a:solidFill>
              <a:schemeClr val="tx1"/>
            </a:solidFill>
          </a:ln>
        </p:spPr>
        <p:txBody>
          <a:bodyPr wrap="square">
            <a:spAutoFit/>
          </a:bodyPr>
          <a:lstStyle/>
          <a:p>
            <a:r>
              <a:rPr lang="de-DE" sz="2400" cap="small" dirty="0"/>
              <a:t>Products</a:t>
            </a:r>
          </a:p>
        </p:txBody>
      </p:sp>
      <p:sp>
        <p:nvSpPr>
          <p:cNvPr id="130" name="Rechteck 2"/>
          <p:cNvSpPr/>
          <p:nvPr/>
        </p:nvSpPr>
        <p:spPr>
          <a:xfrm>
            <a:off x="150385" y="4724354"/>
            <a:ext cx="1989485" cy="461665"/>
          </a:xfrm>
          <a:prstGeom prst="rect">
            <a:avLst/>
          </a:prstGeom>
          <a:solidFill>
            <a:schemeClr val="bg1">
              <a:lumMod val="95000"/>
            </a:schemeClr>
          </a:solidFill>
          <a:ln w="3175">
            <a:solidFill>
              <a:schemeClr val="tx1"/>
            </a:solidFill>
          </a:ln>
        </p:spPr>
        <p:txBody>
          <a:bodyPr wrap="square">
            <a:spAutoFit/>
          </a:bodyPr>
          <a:lstStyle/>
          <a:p>
            <a:r>
              <a:rPr lang="de-DE" sz="2400" cap="small" dirty="0"/>
              <a:t>Regions</a:t>
            </a:r>
          </a:p>
        </p:txBody>
      </p:sp>
      <p:sp>
        <p:nvSpPr>
          <p:cNvPr id="72" name="Oval 71">
            <a:hlinkClick r:id="rId5" action="ppaction://hlinksldjump"/>
          </p:cNvPr>
          <p:cNvSpPr/>
          <p:nvPr/>
        </p:nvSpPr>
        <p:spPr>
          <a:xfrm>
            <a:off x="164659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789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afterEffect">
                                  <p:stCondLst>
                                    <p:cond delay="0"/>
                                  </p:stCondLst>
                                  <p:childTnLst>
                                    <p:animClr clrSpc="rgb" dir="cw">
                                      <p:cBhvr>
                                        <p:cTn id="6" dur="2000" fill="hold"/>
                                        <p:tgtEl>
                                          <p:spTgt spid="114"/>
                                        </p:tgtEl>
                                        <p:attrNameLst>
                                          <p:attrName>fillcolor</p:attrName>
                                        </p:attrNameLst>
                                      </p:cBhvr>
                                      <p:to>
                                        <a:schemeClr val="accent2"/>
                                      </p:to>
                                    </p:animClr>
                                    <p:set>
                                      <p:cBhvr>
                                        <p:cTn id="7" dur="2000" fill="hold"/>
                                        <p:tgtEl>
                                          <p:spTgt spid="114"/>
                                        </p:tgtEl>
                                        <p:attrNameLst>
                                          <p:attrName>fill.type</p:attrName>
                                        </p:attrNameLst>
                                      </p:cBhvr>
                                      <p:to>
                                        <p:strVal val="solid"/>
                                      </p:to>
                                    </p:set>
                                    <p:set>
                                      <p:cBhvr>
                                        <p:cTn id="8" dur="2000" fill="hold"/>
                                        <p:tgtEl>
                                          <p:spTgt spid="114"/>
                                        </p:tgtEl>
                                        <p:attrNameLst>
                                          <p:attrName>fill.on</p:attrName>
                                        </p:attrNameLst>
                                      </p:cBhvr>
                                      <p:to>
                                        <p:strVal val="true"/>
                                      </p:to>
                                    </p:set>
                                  </p:childTnLst>
                                </p:cTn>
                              </p:par>
                              <p:par>
                                <p:cTn id="9" presetID="35" presetClass="path" presetSubtype="0" accel="50000" decel="50000" fill="hold" nodeType="withEffect">
                                  <p:stCondLst>
                                    <p:cond delay="0"/>
                                  </p:stCondLst>
                                  <p:childTnLst>
                                    <p:animMotion origin="layout" path="M -3.61111E-6 8.64198E-7 L -0.33767 8.64198E-7 " pathEditMode="relative" rAng="0" ptsTypes="AA">
                                      <p:cBhvr>
                                        <p:cTn id="10" dur="2000" fill="hold"/>
                                        <p:tgtEl>
                                          <p:spTgt spid="66"/>
                                        </p:tgtEl>
                                        <p:attrNameLst>
                                          <p:attrName>ppt_x</p:attrName>
                                          <p:attrName>ppt_y</p:attrName>
                                        </p:attrNameLst>
                                      </p:cBhvr>
                                      <p:rCtr x="-16884" y="0"/>
                                    </p:animMotion>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66"/>
                                        </p:tgtEl>
                                      </p:cBhvr>
                                    </p:animEffect>
                                    <p:set>
                                      <p:cBhvr>
                                        <p:cTn id="15" dur="1" fill="hold">
                                          <p:stCondLst>
                                            <p:cond delay="499"/>
                                          </p:stCondLst>
                                        </p:cTn>
                                        <p:tgtEl>
                                          <p:spTgt spid="66"/>
                                        </p:tgtEl>
                                        <p:attrNameLst>
                                          <p:attrName>style.visibility</p:attrName>
                                        </p:attrNameLst>
                                      </p:cBhvr>
                                      <p:to>
                                        <p:strVal val="hidden"/>
                                      </p:to>
                                    </p:set>
                                  </p:childTnLst>
                                </p:cTn>
                              </p:par>
                              <p:par>
                                <p:cTn id="16" presetID="1" presetClass="emph" presetSubtype="2" fill="hold" nodeType="withEffect">
                                  <p:stCondLst>
                                    <p:cond delay="0"/>
                                  </p:stCondLst>
                                  <p:childTnLst>
                                    <p:animClr clrSpc="rgb" dir="cw">
                                      <p:cBhvr>
                                        <p:cTn id="17" dur="2000" fill="hold"/>
                                        <p:tgtEl>
                                          <p:spTgt spid="114"/>
                                        </p:tgtEl>
                                        <p:attrNameLst>
                                          <p:attrName>fillcolor</p:attrName>
                                        </p:attrNameLst>
                                      </p:cBhvr>
                                      <p:to>
                                        <a:srgbClr val="E8F7CA"/>
                                      </p:to>
                                    </p:animClr>
                                    <p:set>
                                      <p:cBhvr>
                                        <p:cTn id="18" dur="2000" fill="hold"/>
                                        <p:tgtEl>
                                          <p:spTgt spid="114"/>
                                        </p:tgtEl>
                                        <p:attrNameLst>
                                          <p:attrName>fill.type</p:attrName>
                                        </p:attrNameLst>
                                      </p:cBhvr>
                                      <p:to>
                                        <p:strVal val="solid"/>
                                      </p:to>
                                    </p:set>
                                    <p:set>
                                      <p:cBhvr>
                                        <p:cTn id="19" dur="2000" fill="hold"/>
                                        <p:tgtEl>
                                          <p:spTgt spid="11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Abgerundetes Rechteck 36"/>
          <p:cNvSpPr/>
          <p:nvPr/>
        </p:nvSpPr>
        <p:spPr bwMode="auto">
          <a:xfrm>
            <a:off x="2418489" y="2899173"/>
            <a:ext cx="5797966" cy="6305262"/>
          </a:xfrm>
          <a:prstGeom prst="roundRect">
            <a:avLst>
              <a:gd name="adj" fmla="val 4427"/>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38" name="Abgerundetes Rechteck 37"/>
          <p:cNvSpPr/>
          <p:nvPr/>
        </p:nvSpPr>
        <p:spPr bwMode="auto">
          <a:xfrm>
            <a:off x="139310" y="2906975"/>
            <a:ext cx="2000560" cy="6305262"/>
          </a:xfrm>
          <a:prstGeom prst="roundRect">
            <a:avLst>
              <a:gd name="adj" fmla="val 12574"/>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grpSp>
        <p:nvGrpSpPr>
          <p:cNvPr id="103" name="Group 102"/>
          <p:cNvGrpSpPr/>
          <p:nvPr/>
        </p:nvGrpSpPr>
        <p:grpSpPr>
          <a:xfrm>
            <a:off x="2389027" y="2906975"/>
            <a:ext cx="5943600" cy="12573000"/>
            <a:chOff x="1752600" y="2247900"/>
            <a:chExt cx="5943600" cy="12573000"/>
          </a:xfrm>
        </p:grpSpPr>
        <p:sp>
          <p:nvSpPr>
            <p:cNvPr id="104" name="Abgerundetes Rechteck 35"/>
            <p:cNvSpPr/>
            <p:nvPr/>
          </p:nvSpPr>
          <p:spPr bwMode="auto">
            <a:xfrm>
              <a:off x="1752600" y="2247900"/>
              <a:ext cx="5943600" cy="12573000"/>
            </a:xfrm>
            <a:prstGeom prst="roundRect">
              <a:avLst>
                <a:gd name="adj" fmla="val 4427"/>
              </a:avLst>
            </a:prstGeom>
            <a:solidFill>
              <a:schemeClr val="bg1"/>
            </a:solidFill>
            <a:ln w="12700" cap="flat" cmpd="sng" algn="ctr">
              <a:no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105" name="Rechteck 2"/>
            <p:cNvSpPr/>
            <p:nvPr/>
          </p:nvSpPr>
          <p:spPr>
            <a:xfrm>
              <a:off x="1752600" y="2933700"/>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a:t>Recycle</a:t>
              </a:r>
              <a:endParaRPr lang="de-DE" sz="2400" cap="small" dirty="0"/>
            </a:p>
          </p:txBody>
        </p:sp>
        <p:sp>
          <p:nvSpPr>
            <p:cNvPr id="106" name="Rechteck 2"/>
            <p:cNvSpPr/>
            <p:nvPr/>
          </p:nvSpPr>
          <p:spPr>
            <a:xfrm>
              <a:off x="1752600" y="3863535"/>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a:t>Plan</a:t>
              </a:r>
              <a:endParaRPr lang="de-DE" sz="2400" cap="small" dirty="0"/>
            </a:p>
          </p:txBody>
        </p:sp>
        <p:sp>
          <p:nvSpPr>
            <p:cNvPr id="107" name="Rechteck 2"/>
            <p:cNvSpPr/>
            <p:nvPr/>
          </p:nvSpPr>
          <p:spPr>
            <a:xfrm>
              <a:off x="1752600" y="6136190"/>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a:t>Build</a:t>
              </a:r>
              <a:endParaRPr lang="de-DE" sz="2400" cap="small" dirty="0"/>
            </a:p>
          </p:txBody>
        </p:sp>
        <p:sp>
          <p:nvSpPr>
            <p:cNvPr id="108" name="Rechteck 2"/>
            <p:cNvSpPr/>
            <p:nvPr/>
          </p:nvSpPr>
          <p:spPr>
            <a:xfrm>
              <a:off x="1752600" y="8447042"/>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dirty="0"/>
                <a:t>Integrate</a:t>
              </a:r>
            </a:p>
          </p:txBody>
        </p:sp>
        <p:sp>
          <p:nvSpPr>
            <p:cNvPr id="109" name="Rechteck 2"/>
            <p:cNvSpPr/>
            <p:nvPr/>
          </p:nvSpPr>
          <p:spPr>
            <a:xfrm>
              <a:off x="1752600" y="12145479"/>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dirty="0"/>
                <a:t>Recycle</a:t>
              </a:r>
            </a:p>
          </p:txBody>
        </p:sp>
        <p:sp>
          <p:nvSpPr>
            <p:cNvPr id="110" name="Rechteck 2"/>
            <p:cNvSpPr/>
            <p:nvPr/>
          </p:nvSpPr>
          <p:spPr>
            <a:xfrm>
              <a:off x="2057400" y="3395365"/>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Recycling Fascination</a:t>
              </a:r>
              <a:endParaRPr lang="de-DE" sz="2400" dirty="0">
                <a:solidFill>
                  <a:srgbClr val="000000"/>
                </a:solidFill>
              </a:endParaRPr>
            </a:p>
          </p:txBody>
        </p:sp>
        <p:sp>
          <p:nvSpPr>
            <p:cNvPr id="111" name="Rechteck 2"/>
            <p:cNvSpPr/>
            <p:nvPr/>
          </p:nvSpPr>
          <p:spPr>
            <a:xfrm>
              <a:off x="2057400" y="4311997"/>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Executive Coaching – </a:t>
              </a:r>
              <a:r>
                <a:rPr lang="en-US" sz="2400" dirty="0"/>
                <a:t>IM-IM</a:t>
              </a:r>
              <a:endParaRPr lang="de-DE" sz="2400" dirty="0">
                <a:solidFill>
                  <a:srgbClr val="000000"/>
                </a:solidFill>
              </a:endParaRPr>
            </a:p>
          </p:txBody>
        </p:sp>
        <p:sp>
          <p:nvSpPr>
            <p:cNvPr id="112" name="Rechteck 2"/>
            <p:cNvSpPr/>
            <p:nvPr/>
          </p:nvSpPr>
          <p:spPr>
            <a:xfrm>
              <a:off x="2057400" y="4758580"/>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Systemic Business Design</a:t>
              </a:r>
              <a:endParaRPr lang="de-DE" sz="2400" dirty="0">
                <a:solidFill>
                  <a:srgbClr val="000000"/>
                </a:solidFill>
              </a:endParaRPr>
            </a:p>
          </p:txBody>
        </p:sp>
        <p:sp>
          <p:nvSpPr>
            <p:cNvPr id="113" name="Rechteck 2"/>
            <p:cNvSpPr/>
            <p:nvPr/>
          </p:nvSpPr>
          <p:spPr>
            <a:xfrm>
              <a:off x="2057400" y="5205163"/>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The Last Architecture</a:t>
              </a:r>
              <a:endParaRPr lang="de-DE" sz="2400" dirty="0">
                <a:solidFill>
                  <a:srgbClr val="000000"/>
                </a:solidFill>
              </a:endParaRPr>
            </a:p>
          </p:txBody>
        </p:sp>
        <p:sp>
          <p:nvSpPr>
            <p:cNvPr id="114" name="Rechteck 2"/>
            <p:cNvSpPr/>
            <p:nvPr/>
          </p:nvSpPr>
          <p:spPr>
            <a:xfrm>
              <a:off x="2057400" y="5666828"/>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EAM Descriptors</a:t>
              </a:r>
              <a:endParaRPr lang="de-DE" sz="2400" dirty="0">
                <a:solidFill>
                  <a:srgbClr val="000000"/>
                </a:solidFill>
              </a:endParaRPr>
            </a:p>
          </p:txBody>
        </p:sp>
        <p:sp>
          <p:nvSpPr>
            <p:cNvPr id="115" name="Rechteck 2"/>
            <p:cNvSpPr/>
            <p:nvPr/>
          </p:nvSpPr>
          <p:spPr>
            <a:xfrm>
              <a:off x="2057400" y="6605552"/>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WODA</a:t>
              </a:r>
              <a:endParaRPr lang="de-DE" sz="2400" dirty="0">
                <a:solidFill>
                  <a:srgbClr val="000000"/>
                </a:solidFill>
              </a:endParaRPr>
            </a:p>
          </p:txBody>
        </p:sp>
        <p:sp>
          <p:nvSpPr>
            <p:cNvPr id="116" name="Rechteck 2"/>
            <p:cNvSpPr/>
            <p:nvPr/>
          </p:nvSpPr>
          <p:spPr>
            <a:xfrm>
              <a:off x="2057400" y="7067217"/>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err="1"/>
                <a:t>RapidSOA</a:t>
              </a:r>
              <a:r>
                <a:rPr lang="en-US" sz="2400" cap="small" dirty="0"/>
                <a:t>™</a:t>
              </a:r>
              <a:endParaRPr lang="de-DE" sz="2400" dirty="0">
                <a:solidFill>
                  <a:srgbClr val="000000"/>
                </a:solidFill>
              </a:endParaRPr>
            </a:p>
          </p:txBody>
        </p:sp>
        <p:sp>
          <p:nvSpPr>
            <p:cNvPr id="117" name="Rechteck 2"/>
            <p:cNvSpPr/>
            <p:nvPr/>
          </p:nvSpPr>
          <p:spPr>
            <a:xfrm>
              <a:off x="2057400" y="7528882"/>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err="1"/>
                <a:t>RapidSOA</a:t>
              </a:r>
              <a:r>
                <a:rPr lang="en-US" sz="2400" cap="small" dirty="0"/>
                <a:t>™ Sourcing</a:t>
              </a:r>
              <a:endParaRPr lang="de-DE" sz="2400" dirty="0">
                <a:solidFill>
                  <a:srgbClr val="000000"/>
                </a:solidFill>
              </a:endParaRPr>
            </a:p>
          </p:txBody>
        </p:sp>
        <p:sp>
          <p:nvSpPr>
            <p:cNvPr id="118" name="Rechteck 2"/>
            <p:cNvSpPr/>
            <p:nvPr/>
          </p:nvSpPr>
          <p:spPr>
            <a:xfrm>
              <a:off x="2057400" y="7983735"/>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DevOps</a:t>
              </a:r>
              <a:endParaRPr lang="de-DE" sz="2400" dirty="0">
                <a:solidFill>
                  <a:srgbClr val="000000"/>
                </a:solidFill>
              </a:endParaRPr>
            </a:p>
          </p:txBody>
        </p:sp>
        <p:sp>
          <p:nvSpPr>
            <p:cNvPr id="119" name="Rechteck 2"/>
            <p:cNvSpPr/>
            <p:nvPr/>
          </p:nvSpPr>
          <p:spPr>
            <a:xfrm>
              <a:off x="2057400" y="8911397"/>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Rollouts</a:t>
              </a:r>
              <a:endParaRPr lang="de-DE" sz="2400" dirty="0">
                <a:solidFill>
                  <a:srgbClr val="000000"/>
                </a:solidFill>
              </a:endParaRPr>
            </a:p>
          </p:txBody>
        </p:sp>
        <p:sp>
          <p:nvSpPr>
            <p:cNvPr id="120" name="Rechteck 2"/>
            <p:cNvSpPr/>
            <p:nvPr/>
          </p:nvSpPr>
          <p:spPr>
            <a:xfrm>
              <a:off x="2057400" y="9373062"/>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QA&amp;A</a:t>
              </a:r>
              <a:endParaRPr lang="de-DE" sz="2400" dirty="0">
                <a:solidFill>
                  <a:srgbClr val="000000"/>
                </a:solidFill>
              </a:endParaRPr>
            </a:p>
          </p:txBody>
        </p:sp>
        <p:sp>
          <p:nvSpPr>
            <p:cNvPr id="121" name="Rechteck 2"/>
            <p:cNvSpPr/>
            <p:nvPr/>
          </p:nvSpPr>
          <p:spPr>
            <a:xfrm>
              <a:off x="2057400" y="9834727"/>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CI – CD</a:t>
              </a:r>
              <a:endParaRPr lang="de-DE" sz="2400" dirty="0">
                <a:solidFill>
                  <a:srgbClr val="000000"/>
                </a:solidFill>
              </a:endParaRPr>
            </a:p>
          </p:txBody>
        </p:sp>
        <p:sp>
          <p:nvSpPr>
            <p:cNvPr id="122" name="Rechteck 2"/>
            <p:cNvSpPr/>
            <p:nvPr/>
          </p:nvSpPr>
          <p:spPr>
            <a:xfrm>
              <a:off x="1752600" y="10296392"/>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a:t>Run</a:t>
              </a:r>
              <a:endParaRPr lang="de-DE" sz="2400" cap="small" dirty="0"/>
            </a:p>
          </p:txBody>
        </p:sp>
        <p:sp>
          <p:nvSpPr>
            <p:cNvPr id="123" name="Rechteck 2"/>
            <p:cNvSpPr/>
            <p:nvPr/>
          </p:nvSpPr>
          <p:spPr>
            <a:xfrm>
              <a:off x="2057400" y="10760484"/>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ONCE</a:t>
              </a:r>
              <a:endParaRPr lang="de-DE" sz="2400" dirty="0">
                <a:solidFill>
                  <a:srgbClr val="000000"/>
                </a:solidFill>
              </a:endParaRPr>
            </a:p>
          </p:txBody>
        </p:sp>
        <p:sp>
          <p:nvSpPr>
            <p:cNvPr id="124" name="Rechteck 2"/>
            <p:cNvSpPr/>
            <p:nvPr/>
          </p:nvSpPr>
          <p:spPr>
            <a:xfrm>
              <a:off x="2057400" y="11222149"/>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THE </a:t>
              </a:r>
              <a:r>
                <a:rPr lang="en-US" sz="2400" cap="small" dirty="0" err="1"/>
                <a:t>IoT</a:t>
              </a:r>
              <a:r>
                <a:rPr lang="en-US" sz="2400" cap="small" dirty="0"/>
                <a:t>-LAB</a:t>
              </a:r>
              <a:endParaRPr lang="de-DE" sz="2400" dirty="0">
                <a:solidFill>
                  <a:srgbClr val="000000"/>
                </a:solidFill>
              </a:endParaRPr>
            </a:p>
          </p:txBody>
        </p:sp>
        <p:sp>
          <p:nvSpPr>
            <p:cNvPr id="125" name="Rechteck 2"/>
            <p:cNvSpPr/>
            <p:nvPr/>
          </p:nvSpPr>
          <p:spPr>
            <a:xfrm>
              <a:off x="2057400" y="11683814"/>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Eco System 4.3</a:t>
              </a:r>
              <a:endParaRPr lang="de-DE" sz="2400" dirty="0">
                <a:solidFill>
                  <a:srgbClr val="000000"/>
                </a:solidFill>
              </a:endParaRPr>
            </a:p>
          </p:txBody>
        </p:sp>
        <p:sp>
          <p:nvSpPr>
            <p:cNvPr id="126" name="Rechteck 2"/>
            <p:cNvSpPr/>
            <p:nvPr/>
          </p:nvSpPr>
          <p:spPr>
            <a:xfrm>
              <a:off x="2057400" y="12615065"/>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Recycling Fascination</a:t>
              </a:r>
              <a:endParaRPr lang="de-DE" sz="2400" dirty="0">
                <a:solidFill>
                  <a:srgbClr val="000000"/>
                </a:solidFill>
              </a:endParaRPr>
            </a:p>
          </p:txBody>
        </p:sp>
      </p:grpSp>
      <p:sp>
        <p:nvSpPr>
          <p:cNvPr id="32" name="Abgerundetes Rechteck 31"/>
          <p:cNvSpPr/>
          <p:nvPr/>
        </p:nvSpPr>
        <p:spPr bwMode="auto">
          <a:xfrm>
            <a:off x="14563329" y="2899173"/>
            <a:ext cx="3560898" cy="6305262"/>
          </a:xfrm>
          <a:prstGeom prst="roundRect">
            <a:avLst>
              <a:gd name="adj" fmla="val 4427"/>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36" name="Abgerundetes Rechteck 35"/>
          <p:cNvSpPr/>
          <p:nvPr/>
        </p:nvSpPr>
        <p:spPr bwMode="auto">
          <a:xfrm>
            <a:off x="8462279" y="2890465"/>
            <a:ext cx="5797966" cy="6305262"/>
          </a:xfrm>
          <a:prstGeom prst="roundRect">
            <a:avLst>
              <a:gd name="adj" fmla="val 4427"/>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127" name="Rechteck 2"/>
          <p:cNvSpPr/>
          <p:nvPr/>
        </p:nvSpPr>
        <p:spPr>
          <a:xfrm>
            <a:off x="150385" y="3592774"/>
            <a:ext cx="1989485"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dirty="0"/>
              <a:t>Lifecycle</a:t>
            </a:r>
          </a:p>
        </p:txBody>
      </p:sp>
      <p:sp>
        <p:nvSpPr>
          <p:cNvPr id="128" name="Rechteck 2"/>
          <p:cNvSpPr/>
          <p:nvPr/>
        </p:nvSpPr>
        <p:spPr>
          <a:xfrm>
            <a:off x="131163" y="2884697"/>
            <a:ext cx="1989485" cy="461665"/>
          </a:xfrm>
          <a:prstGeom prst="rect">
            <a:avLst/>
          </a:prstGeom>
          <a:solidFill>
            <a:schemeClr val="bg1">
              <a:lumMod val="85000"/>
            </a:schemeClr>
          </a:solidFill>
          <a:ln w="3175">
            <a:solidFill>
              <a:schemeClr val="tx1"/>
            </a:solidFill>
          </a:ln>
        </p:spPr>
        <p:txBody>
          <a:bodyPr wrap="square">
            <a:spAutoFit/>
          </a:bodyPr>
          <a:lstStyle/>
          <a:p>
            <a:r>
              <a:rPr lang="de-DE" sz="2400" cap="small" dirty="0"/>
              <a:t>Partner by</a:t>
            </a:r>
          </a:p>
        </p:txBody>
      </p:sp>
      <p:sp>
        <p:nvSpPr>
          <p:cNvPr id="41" name="Rechteck 40"/>
          <p:cNvSpPr/>
          <p:nvPr/>
        </p:nvSpPr>
        <p:spPr bwMode="auto">
          <a:xfrm>
            <a:off x="14424019" y="2110472"/>
            <a:ext cx="3863982" cy="7224596"/>
          </a:xfrm>
          <a:custGeom>
            <a:avLst/>
            <a:gdLst/>
            <a:ahLst/>
            <a:cxnLst/>
            <a:rect l="l" t="t" r="r" b="b"/>
            <a:pathLst>
              <a:path w="1931991" h="3612298">
                <a:moveTo>
                  <a:pt x="148475" y="394350"/>
                </a:moveTo>
                <a:cubicBezTo>
                  <a:pt x="104944" y="394350"/>
                  <a:pt x="69655" y="429639"/>
                  <a:pt x="69655" y="473170"/>
                </a:cubicBezTo>
                <a:lnTo>
                  <a:pt x="69655" y="3468161"/>
                </a:lnTo>
                <a:cubicBezTo>
                  <a:pt x="69655" y="3511692"/>
                  <a:pt x="104944" y="3546981"/>
                  <a:pt x="148475" y="3546981"/>
                </a:cubicBezTo>
                <a:lnTo>
                  <a:pt x="1771284" y="3546981"/>
                </a:lnTo>
                <a:cubicBezTo>
                  <a:pt x="1814815" y="3546981"/>
                  <a:pt x="1850104" y="3511692"/>
                  <a:pt x="1850104" y="3468161"/>
                </a:cubicBezTo>
                <a:lnTo>
                  <a:pt x="1850104" y="473170"/>
                </a:lnTo>
                <a:cubicBezTo>
                  <a:pt x="1850104" y="429639"/>
                  <a:pt x="1814815" y="394350"/>
                  <a:pt x="1771284" y="394350"/>
                </a:cubicBezTo>
                <a:close/>
                <a:moveTo>
                  <a:pt x="0" y="0"/>
                </a:moveTo>
                <a:lnTo>
                  <a:pt x="1931991" y="0"/>
                </a:lnTo>
                <a:lnTo>
                  <a:pt x="1931991" y="3612298"/>
                </a:lnTo>
                <a:lnTo>
                  <a:pt x="0" y="3612298"/>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23" name="Rechteck 22"/>
          <p:cNvSpPr/>
          <p:nvPr/>
        </p:nvSpPr>
        <p:spPr bwMode="auto">
          <a:xfrm>
            <a:off x="2279180" y="2110472"/>
            <a:ext cx="6073252" cy="7224596"/>
          </a:xfrm>
          <a:custGeom>
            <a:avLst/>
            <a:gdLst/>
            <a:ahLst/>
            <a:cxnLst/>
            <a:rect l="l" t="t" r="r" b="b"/>
            <a:pathLst>
              <a:path w="3036626" h="3612298">
                <a:moveTo>
                  <a:pt x="197992" y="394350"/>
                </a:moveTo>
                <a:cubicBezTo>
                  <a:pt x="127113" y="394350"/>
                  <a:pt x="69654" y="451809"/>
                  <a:pt x="69654" y="522688"/>
                </a:cubicBezTo>
                <a:lnTo>
                  <a:pt x="69654" y="3418643"/>
                </a:lnTo>
                <a:cubicBezTo>
                  <a:pt x="69654" y="3489522"/>
                  <a:pt x="127113" y="3546981"/>
                  <a:pt x="197992" y="3546981"/>
                </a:cubicBezTo>
                <a:lnTo>
                  <a:pt x="2840299" y="3546981"/>
                </a:lnTo>
                <a:cubicBezTo>
                  <a:pt x="2911178" y="3546981"/>
                  <a:pt x="2968637" y="3489522"/>
                  <a:pt x="2968637" y="3418643"/>
                </a:cubicBezTo>
                <a:lnTo>
                  <a:pt x="2968637" y="522688"/>
                </a:lnTo>
                <a:cubicBezTo>
                  <a:pt x="2968637" y="451809"/>
                  <a:pt x="2911178" y="394350"/>
                  <a:pt x="2840299" y="394350"/>
                </a:cubicBezTo>
                <a:close/>
                <a:moveTo>
                  <a:pt x="0" y="0"/>
                </a:moveTo>
                <a:lnTo>
                  <a:pt x="3036626" y="0"/>
                </a:lnTo>
                <a:lnTo>
                  <a:pt x="3036626" y="3612298"/>
                </a:lnTo>
                <a:lnTo>
                  <a:pt x="0" y="3612298"/>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21" name="Rechteck 20"/>
          <p:cNvSpPr/>
          <p:nvPr/>
        </p:nvSpPr>
        <p:spPr bwMode="auto">
          <a:xfrm>
            <a:off x="0" y="2118275"/>
            <a:ext cx="2279180" cy="7216794"/>
          </a:xfrm>
          <a:custGeom>
            <a:avLst/>
            <a:gdLst/>
            <a:ahLst/>
            <a:cxnLst/>
            <a:rect l="l" t="t" r="r" b="b"/>
            <a:pathLst>
              <a:path w="1139590" h="3608397">
                <a:moveTo>
                  <a:pt x="195430" y="394350"/>
                </a:moveTo>
                <a:cubicBezTo>
                  <a:pt x="125966" y="394350"/>
                  <a:pt x="69655" y="450661"/>
                  <a:pt x="69655" y="520125"/>
                </a:cubicBezTo>
                <a:lnTo>
                  <a:pt x="69655" y="3421206"/>
                </a:lnTo>
                <a:cubicBezTo>
                  <a:pt x="69655" y="3490670"/>
                  <a:pt x="125966" y="3546981"/>
                  <a:pt x="195430" y="3546981"/>
                </a:cubicBezTo>
                <a:lnTo>
                  <a:pt x="944160" y="3546981"/>
                </a:lnTo>
                <a:cubicBezTo>
                  <a:pt x="1013624" y="3546981"/>
                  <a:pt x="1069935" y="3490670"/>
                  <a:pt x="1069935" y="3421206"/>
                </a:cubicBezTo>
                <a:lnTo>
                  <a:pt x="1069935" y="520125"/>
                </a:lnTo>
                <a:cubicBezTo>
                  <a:pt x="1069935" y="450661"/>
                  <a:pt x="1013624" y="394350"/>
                  <a:pt x="944160" y="394350"/>
                </a:cubicBezTo>
                <a:close/>
                <a:moveTo>
                  <a:pt x="0" y="0"/>
                </a:moveTo>
                <a:lnTo>
                  <a:pt x="1139590" y="0"/>
                </a:lnTo>
                <a:lnTo>
                  <a:pt x="1139590" y="3608397"/>
                </a:lnTo>
                <a:lnTo>
                  <a:pt x="0" y="3608397"/>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39" name="Rechteck 38"/>
          <p:cNvSpPr/>
          <p:nvPr/>
        </p:nvSpPr>
        <p:spPr bwMode="auto">
          <a:xfrm>
            <a:off x="8350766" y="2110472"/>
            <a:ext cx="6073252" cy="7224596"/>
          </a:xfrm>
          <a:custGeom>
            <a:avLst/>
            <a:gdLst/>
            <a:ahLst/>
            <a:cxnLst/>
            <a:rect l="l" t="t" r="r" b="b"/>
            <a:pathLst>
              <a:path w="3036626" h="3612298">
                <a:moveTo>
                  <a:pt x="197992" y="394350"/>
                </a:moveTo>
                <a:cubicBezTo>
                  <a:pt x="127113" y="394350"/>
                  <a:pt x="69654" y="451809"/>
                  <a:pt x="69654" y="522688"/>
                </a:cubicBezTo>
                <a:lnTo>
                  <a:pt x="69654" y="3418643"/>
                </a:lnTo>
                <a:cubicBezTo>
                  <a:pt x="69654" y="3489522"/>
                  <a:pt x="127113" y="3546981"/>
                  <a:pt x="197992" y="3546981"/>
                </a:cubicBezTo>
                <a:lnTo>
                  <a:pt x="2840299" y="3546981"/>
                </a:lnTo>
                <a:cubicBezTo>
                  <a:pt x="2911178" y="3546981"/>
                  <a:pt x="2968637" y="3489522"/>
                  <a:pt x="2968637" y="3418643"/>
                </a:cubicBezTo>
                <a:lnTo>
                  <a:pt x="2968637" y="522688"/>
                </a:lnTo>
                <a:cubicBezTo>
                  <a:pt x="2968637" y="451809"/>
                  <a:pt x="2911178" y="394350"/>
                  <a:pt x="2840299" y="394350"/>
                </a:cubicBezTo>
                <a:close/>
                <a:moveTo>
                  <a:pt x="0" y="0"/>
                </a:moveTo>
                <a:lnTo>
                  <a:pt x="3036626" y="0"/>
                </a:lnTo>
                <a:lnTo>
                  <a:pt x="3036626" y="3612298"/>
                </a:lnTo>
                <a:lnTo>
                  <a:pt x="0" y="3612298"/>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grpSp>
        <p:nvGrpSpPr>
          <p:cNvPr id="8" name="Gruppieren 7"/>
          <p:cNvGrpSpPr/>
          <p:nvPr/>
        </p:nvGrpSpPr>
        <p:grpSpPr>
          <a:xfrm>
            <a:off x="0" y="2110473"/>
            <a:ext cx="18288000" cy="693412"/>
            <a:chOff x="0" y="1055236"/>
            <a:chExt cx="9144000" cy="346706"/>
          </a:xfrm>
        </p:grpSpPr>
        <p:sp>
          <p:nvSpPr>
            <p:cNvPr id="2" name="Rechteck 1"/>
            <p:cNvSpPr/>
            <p:nvPr/>
          </p:nvSpPr>
          <p:spPr bwMode="auto">
            <a:xfrm>
              <a:off x="0" y="1055238"/>
              <a:ext cx="1139590"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err="1">
                  <a:solidFill>
                    <a:schemeClr val="bg1"/>
                  </a:solidFill>
                </a:rPr>
                <a:t>What</a:t>
              </a:r>
              <a:endParaRPr lang="de-DE" sz="3200" dirty="0">
                <a:solidFill>
                  <a:schemeClr val="bg1"/>
                </a:solidFill>
              </a:endParaRPr>
            </a:p>
          </p:txBody>
        </p:sp>
        <p:sp>
          <p:nvSpPr>
            <p:cNvPr id="18" name="Rechteck 17"/>
            <p:cNvSpPr/>
            <p:nvPr/>
          </p:nvSpPr>
          <p:spPr bwMode="auto">
            <a:xfrm>
              <a:off x="1139590" y="1055237"/>
              <a:ext cx="3036626"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a:solidFill>
                    <a:schemeClr val="bg1"/>
                  </a:solidFill>
                </a:rPr>
                <a:t>Overview</a:t>
              </a:r>
            </a:p>
          </p:txBody>
        </p:sp>
        <p:sp>
          <p:nvSpPr>
            <p:cNvPr id="19" name="Rechteck 18"/>
            <p:cNvSpPr/>
            <p:nvPr/>
          </p:nvSpPr>
          <p:spPr bwMode="auto">
            <a:xfrm>
              <a:off x="7212842" y="1055236"/>
              <a:ext cx="1931158"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a:solidFill>
                    <a:schemeClr val="bg1"/>
                  </a:solidFill>
                </a:rPr>
                <a:t>Actions</a:t>
              </a:r>
            </a:p>
          </p:txBody>
        </p:sp>
        <p:sp>
          <p:nvSpPr>
            <p:cNvPr id="20" name="Rechteck 19"/>
            <p:cNvSpPr/>
            <p:nvPr/>
          </p:nvSpPr>
          <p:spPr bwMode="auto">
            <a:xfrm>
              <a:off x="4176216" y="1055236"/>
              <a:ext cx="3036626"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a:solidFill>
                    <a:schemeClr val="bg1"/>
                  </a:solidFill>
                </a:rPr>
                <a:t>Details</a:t>
              </a:r>
            </a:p>
          </p:txBody>
        </p:sp>
        <p:grpSp>
          <p:nvGrpSpPr>
            <p:cNvPr id="33" name="Gruppieren 32"/>
            <p:cNvGrpSpPr/>
            <p:nvPr/>
          </p:nvGrpSpPr>
          <p:grpSpPr>
            <a:xfrm>
              <a:off x="3916744" y="1061206"/>
              <a:ext cx="191483" cy="340736"/>
              <a:chOff x="5355495" y="164540"/>
              <a:chExt cx="191483" cy="340736"/>
            </a:xfrm>
          </p:grpSpPr>
          <p:sp>
            <p:nvSpPr>
              <p:cNvPr id="34" name="Rechteck 33"/>
              <p:cNvSpPr/>
              <p:nvPr/>
            </p:nvSpPr>
            <p:spPr bwMode="auto">
              <a:xfrm>
                <a:off x="5355495" y="164540"/>
                <a:ext cx="191483" cy="340736"/>
              </a:xfrm>
              <a:prstGeom prst="rect">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endParaRPr lang="de-DE" sz="3200">
                  <a:solidFill>
                    <a:srgbClr val="000000"/>
                  </a:solidFill>
                </a:endParaRPr>
              </a:p>
            </p:txBody>
          </p:sp>
          <p:sp>
            <p:nvSpPr>
              <p:cNvPr id="35" name="Pfeil nach oben 34"/>
              <p:cNvSpPr/>
              <p:nvPr/>
            </p:nvSpPr>
            <p:spPr bwMode="auto">
              <a:xfrm rot="2700000">
                <a:off x="5409183" y="250007"/>
                <a:ext cx="84107" cy="169801"/>
              </a:xfrm>
              <a:prstGeom prst="upArrow">
                <a:avLst>
                  <a:gd name="adj1" fmla="val 25973"/>
                  <a:gd name="adj2" fmla="val 50000"/>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grpSp>
        <p:grpSp>
          <p:nvGrpSpPr>
            <p:cNvPr id="44" name="Gruppieren 43"/>
            <p:cNvGrpSpPr/>
            <p:nvPr/>
          </p:nvGrpSpPr>
          <p:grpSpPr>
            <a:xfrm>
              <a:off x="6952537" y="1061206"/>
              <a:ext cx="191483" cy="340736"/>
              <a:chOff x="5355495" y="164540"/>
              <a:chExt cx="191483" cy="340736"/>
            </a:xfrm>
          </p:grpSpPr>
          <p:sp>
            <p:nvSpPr>
              <p:cNvPr id="45" name="Rechteck 44"/>
              <p:cNvSpPr/>
              <p:nvPr/>
            </p:nvSpPr>
            <p:spPr bwMode="auto">
              <a:xfrm>
                <a:off x="5355495" y="164540"/>
                <a:ext cx="191483" cy="340736"/>
              </a:xfrm>
              <a:prstGeom prst="rect">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endParaRPr lang="de-DE" sz="3200">
                  <a:solidFill>
                    <a:srgbClr val="000000"/>
                  </a:solidFill>
                </a:endParaRPr>
              </a:p>
            </p:txBody>
          </p:sp>
          <p:sp>
            <p:nvSpPr>
              <p:cNvPr id="46" name="Pfeil nach oben 45"/>
              <p:cNvSpPr/>
              <p:nvPr/>
            </p:nvSpPr>
            <p:spPr bwMode="auto">
              <a:xfrm rot="2700000">
                <a:off x="5409183" y="250007"/>
                <a:ext cx="84107" cy="169801"/>
              </a:xfrm>
              <a:prstGeom prst="upArrow">
                <a:avLst>
                  <a:gd name="adj1" fmla="val 25973"/>
                  <a:gd name="adj2" fmla="val 50000"/>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grpSp>
      </p:grpSp>
      <p:sp>
        <p:nvSpPr>
          <p:cNvPr id="86" name="Rectangle 85"/>
          <p:cNvSpPr/>
          <p:nvPr/>
        </p:nvSpPr>
        <p:spPr>
          <a:xfrm>
            <a:off x="0" y="0"/>
            <a:ext cx="18288000" cy="2118275"/>
          </a:xfrm>
          <a:prstGeom prst="rect">
            <a:avLst/>
          </a:prstGeom>
          <a:gradFill flip="none" rotWithShape="1">
            <a:gsLst>
              <a:gs pos="0">
                <a:schemeClr val="accent1">
                  <a:lumMod val="60000"/>
                  <a:lumOff val="40000"/>
                </a:schemeClr>
              </a:gs>
              <a:gs pos="100000">
                <a:schemeClr val="accent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p:cNvSpPr/>
          <p:nvPr/>
        </p:nvSpPr>
        <p:spPr>
          <a:xfrm>
            <a:off x="12406" y="1504882"/>
            <a:ext cx="18288000" cy="6210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p:cNvSpPr/>
          <p:nvPr/>
        </p:nvSpPr>
        <p:spPr>
          <a:xfrm>
            <a:off x="6108406" y="1838776"/>
            <a:ext cx="12192000" cy="25975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hteck 14"/>
          <p:cNvSpPr/>
          <p:nvPr/>
        </p:nvSpPr>
        <p:spPr>
          <a:xfrm>
            <a:off x="6074522" y="1768628"/>
            <a:ext cx="3147593" cy="369332"/>
          </a:xfrm>
          <a:prstGeom prst="rect">
            <a:avLst/>
          </a:prstGeom>
        </p:spPr>
        <p:txBody>
          <a:bodyPr wrap="none">
            <a:spAutoFit/>
          </a:bodyPr>
          <a:lstStyle/>
          <a:p>
            <a:r>
              <a:rPr lang="en-US" sz="1800" cap="small" dirty="0">
                <a:solidFill>
                  <a:srgbClr val="000000"/>
                </a:solidFill>
              </a:rPr>
              <a:t>You are logged in as Manish Jain</a:t>
            </a:r>
            <a:endParaRPr lang="en-US" sz="1800" cap="small" dirty="0">
              <a:solidFill>
                <a:srgbClr val="FFFFFF"/>
              </a:solidFill>
            </a:endParaRPr>
          </a:p>
        </p:txBody>
      </p:sp>
      <p:sp>
        <p:nvSpPr>
          <p:cNvPr id="90" name="Rechteck 15"/>
          <p:cNvSpPr/>
          <p:nvPr/>
        </p:nvSpPr>
        <p:spPr>
          <a:xfrm>
            <a:off x="169435" y="1696998"/>
            <a:ext cx="2308709" cy="369332"/>
          </a:xfrm>
          <a:prstGeom prst="rect">
            <a:avLst/>
          </a:prstGeom>
        </p:spPr>
        <p:txBody>
          <a:bodyPr wrap="none">
            <a:spAutoFit/>
          </a:bodyPr>
          <a:lstStyle/>
          <a:p>
            <a:r>
              <a:rPr lang="en-US" sz="1800" cap="small" dirty="0">
                <a:solidFill>
                  <a:schemeClr val="bg1"/>
                </a:solidFill>
              </a:rPr>
              <a:t>Role: Partner Manager</a:t>
            </a:r>
          </a:p>
        </p:txBody>
      </p:sp>
      <p:sp>
        <p:nvSpPr>
          <p:cNvPr id="91" name="Rechteck 3"/>
          <p:cNvSpPr/>
          <p:nvPr/>
        </p:nvSpPr>
        <p:spPr>
          <a:xfrm>
            <a:off x="169435" y="178072"/>
            <a:ext cx="14006591" cy="1077218"/>
          </a:xfrm>
          <a:prstGeom prst="rect">
            <a:avLst/>
          </a:prstGeom>
        </p:spPr>
        <p:txBody>
          <a:bodyPr wrap="none">
            <a:spAutoFit/>
          </a:bodyPr>
          <a:lstStyle/>
          <a:p>
            <a:r>
              <a:rPr lang="de-DE" sz="3200" dirty="0">
                <a:solidFill>
                  <a:srgbClr val="000000"/>
                </a:solidFill>
              </a:rPr>
              <a:t>Desktop Web Application</a:t>
            </a:r>
          </a:p>
          <a:p>
            <a:r>
              <a:rPr lang="de-DE" sz="3200" dirty="0">
                <a:solidFill>
                  <a:srgbClr val="000000"/>
                </a:solidFill>
              </a:rPr>
              <a:t>Rolebased User Interface for Workflows: Mobile - touch - responsive First approach</a:t>
            </a:r>
            <a:endParaRPr lang="de-DE" sz="5400" dirty="0">
              <a:solidFill>
                <a:srgbClr val="000000"/>
              </a:solidFill>
            </a:endParaRPr>
          </a:p>
        </p:txBody>
      </p:sp>
      <p:grpSp>
        <p:nvGrpSpPr>
          <p:cNvPr id="92" name="Gruppierung 17"/>
          <p:cNvGrpSpPr/>
          <p:nvPr/>
        </p:nvGrpSpPr>
        <p:grpSpPr>
          <a:xfrm>
            <a:off x="16356009" y="245006"/>
            <a:ext cx="1572720" cy="1558776"/>
            <a:chOff x="10439400" y="3062460"/>
            <a:chExt cx="5065992" cy="5021078"/>
          </a:xfrm>
        </p:grpSpPr>
        <p:grpSp>
          <p:nvGrpSpPr>
            <p:cNvPr id="93" name="Gruppierung 18"/>
            <p:cNvGrpSpPr/>
            <p:nvPr/>
          </p:nvGrpSpPr>
          <p:grpSpPr>
            <a:xfrm>
              <a:off x="11549216" y="4554698"/>
              <a:ext cx="2509684" cy="2036602"/>
              <a:chOff x="3352800" y="4818990"/>
              <a:chExt cx="1858316" cy="1508018"/>
            </a:xfrm>
          </p:grpSpPr>
          <p:sp>
            <p:nvSpPr>
              <p:cNvPr id="95" name="Rechteck 27"/>
              <p:cNvSpPr/>
              <p:nvPr userDrawn="1"/>
            </p:nvSpPr>
            <p:spPr>
              <a:xfrm>
                <a:off x="3352800" y="6009531"/>
                <a:ext cx="307360" cy="317477"/>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96" name="Rechteck 28"/>
              <p:cNvSpPr/>
              <p:nvPr userDrawn="1"/>
            </p:nvSpPr>
            <p:spPr>
              <a:xfrm>
                <a:off x="3740539" y="5771422"/>
                <a:ext cx="307360" cy="555586"/>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97" name="Rechteck 29"/>
              <p:cNvSpPr/>
              <p:nvPr userDrawn="1"/>
            </p:nvSpPr>
            <p:spPr>
              <a:xfrm>
                <a:off x="4128278" y="5453945"/>
                <a:ext cx="307360" cy="873063"/>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98" name="Rechteck 30"/>
              <p:cNvSpPr/>
              <p:nvPr userDrawn="1"/>
            </p:nvSpPr>
            <p:spPr>
              <a:xfrm>
                <a:off x="4516017" y="5136467"/>
                <a:ext cx="307360" cy="1190541"/>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99" name="Rechteck 31"/>
              <p:cNvSpPr/>
              <p:nvPr userDrawn="1"/>
            </p:nvSpPr>
            <p:spPr>
              <a:xfrm>
                <a:off x="4903756" y="4818990"/>
                <a:ext cx="307360" cy="1508018"/>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sp>
          <p:nvSpPr>
            <p:cNvPr id="94" name="Rad 14"/>
            <p:cNvSpPr/>
            <p:nvPr/>
          </p:nvSpPr>
          <p:spPr>
            <a:xfrm>
              <a:off x="10439400" y="3062460"/>
              <a:ext cx="5065992" cy="5021078"/>
            </a:xfrm>
            <a:prstGeom prst="donut">
              <a:avLst>
                <a:gd name="adj" fmla="val 5862"/>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sp>
        <p:nvSpPr>
          <p:cNvPr id="100" name="Rectangle 99"/>
          <p:cNvSpPr/>
          <p:nvPr/>
        </p:nvSpPr>
        <p:spPr>
          <a:xfrm>
            <a:off x="12406" y="9335068"/>
            <a:ext cx="18288000" cy="987089"/>
          </a:xfrm>
          <a:prstGeom prst="rect">
            <a:avLst/>
          </a:prstGeom>
          <a:gradFill flip="none" rotWithShape="1">
            <a:gsLst>
              <a:gs pos="0">
                <a:schemeClr val="accent1">
                  <a:lumMod val="60000"/>
                  <a:lumOff val="40000"/>
                </a:schemeClr>
              </a:gs>
              <a:gs pos="100000">
                <a:schemeClr val="accent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1" name="Foliennummernplatzhalter 6"/>
          <p:cNvSpPr>
            <a:spLocks noGrp="1"/>
          </p:cNvSpPr>
          <p:nvPr>
            <p:ph type="sldNum" sz="quarter" idx="10"/>
          </p:nvPr>
        </p:nvSpPr>
        <p:spPr>
          <a:xfrm>
            <a:off x="0" y="9779899"/>
            <a:ext cx="4267200" cy="547688"/>
          </a:xfrm>
        </p:spPr>
        <p:txBody>
          <a:bodyPr/>
          <a:lstStyle/>
          <a:p>
            <a:fld id="{C4FB3287-924D-476C-A86E-8BB8B69384F9}" type="slidenum">
              <a:rPr lang="de-DE" smtClean="0">
                <a:latin typeface="Calibri"/>
              </a:rPr>
              <a:pPr/>
              <a:t>83</a:t>
            </a:fld>
            <a:endParaRPr lang="de-DE">
              <a:latin typeface="Calibri"/>
            </a:endParaRPr>
          </a:p>
        </p:txBody>
      </p:sp>
      <p:sp>
        <p:nvSpPr>
          <p:cNvPr id="102" name="Fußzeilenplatzhalter 5"/>
          <p:cNvSpPr>
            <a:spLocks noGrp="1"/>
          </p:cNvSpPr>
          <p:nvPr>
            <p:ph type="ftr" sz="quarter" idx="11"/>
          </p:nvPr>
        </p:nvSpPr>
        <p:spPr>
          <a:xfrm>
            <a:off x="6260806" y="9777799"/>
            <a:ext cx="5791200" cy="547688"/>
          </a:xfrm>
        </p:spPr>
        <p:txBody>
          <a:bodyPr/>
          <a:lstStyle/>
          <a:p>
            <a:r>
              <a:rPr lang="de-DE" dirty="0">
                <a:latin typeface="Calibri"/>
              </a:rPr>
              <a:t>WODA applied for Partner oveview</a:t>
            </a:r>
          </a:p>
        </p:txBody>
      </p:sp>
      <p:sp>
        <p:nvSpPr>
          <p:cNvPr id="129" name="Rechteck 2"/>
          <p:cNvSpPr/>
          <p:nvPr/>
        </p:nvSpPr>
        <p:spPr>
          <a:xfrm>
            <a:off x="150385" y="4158564"/>
            <a:ext cx="1989485" cy="461665"/>
          </a:xfrm>
          <a:prstGeom prst="rect">
            <a:avLst/>
          </a:prstGeom>
          <a:solidFill>
            <a:schemeClr val="bg1">
              <a:lumMod val="95000"/>
            </a:schemeClr>
          </a:solidFill>
          <a:ln w="3175">
            <a:solidFill>
              <a:schemeClr val="tx1"/>
            </a:solidFill>
          </a:ln>
        </p:spPr>
        <p:txBody>
          <a:bodyPr wrap="square">
            <a:spAutoFit/>
          </a:bodyPr>
          <a:lstStyle/>
          <a:p>
            <a:r>
              <a:rPr lang="de-DE" sz="2400" cap="small" dirty="0"/>
              <a:t>Products</a:t>
            </a:r>
          </a:p>
        </p:txBody>
      </p:sp>
      <p:sp>
        <p:nvSpPr>
          <p:cNvPr id="130" name="Rechteck 2"/>
          <p:cNvSpPr/>
          <p:nvPr/>
        </p:nvSpPr>
        <p:spPr>
          <a:xfrm>
            <a:off x="150385" y="4724354"/>
            <a:ext cx="1989485" cy="461665"/>
          </a:xfrm>
          <a:prstGeom prst="rect">
            <a:avLst/>
          </a:prstGeom>
          <a:solidFill>
            <a:schemeClr val="bg1">
              <a:lumMod val="95000"/>
            </a:schemeClr>
          </a:solidFill>
          <a:ln w="3175">
            <a:solidFill>
              <a:schemeClr val="tx1"/>
            </a:solidFill>
          </a:ln>
        </p:spPr>
        <p:txBody>
          <a:bodyPr wrap="square">
            <a:spAutoFit/>
          </a:bodyPr>
          <a:lstStyle/>
          <a:p>
            <a:r>
              <a:rPr lang="de-DE" sz="2400" cap="small" dirty="0"/>
              <a:t>Regions</a:t>
            </a:r>
          </a:p>
        </p:txBody>
      </p:sp>
      <p:sp>
        <p:nvSpPr>
          <p:cNvPr id="66" name="Oval 65">
            <a:hlinkClick r:id="rId3" action="ppaction://hlinksldjump"/>
          </p:cNvPr>
          <p:cNvSpPr/>
          <p:nvPr/>
        </p:nvSpPr>
        <p:spPr>
          <a:xfrm>
            <a:off x="164659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7017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afterEffect">
                                  <p:stCondLst>
                                    <p:cond delay="0"/>
                                  </p:stCondLst>
                                  <p:childTnLst>
                                    <p:animClr clrSpc="rgb" dir="cw">
                                      <p:cBhvr>
                                        <p:cTn id="6" dur="2000" fill="hold"/>
                                        <p:tgtEl>
                                          <p:spTgt spid="127"/>
                                        </p:tgtEl>
                                        <p:attrNameLst>
                                          <p:attrName>fillcolor</p:attrName>
                                        </p:attrNameLst>
                                      </p:cBhvr>
                                      <p:to>
                                        <a:srgbClr val="C4E2FB"/>
                                      </p:to>
                                    </p:animClr>
                                    <p:set>
                                      <p:cBhvr>
                                        <p:cTn id="7" dur="2000" fill="hold"/>
                                        <p:tgtEl>
                                          <p:spTgt spid="127"/>
                                        </p:tgtEl>
                                        <p:attrNameLst>
                                          <p:attrName>fill.type</p:attrName>
                                        </p:attrNameLst>
                                      </p:cBhvr>
                                      <p:to>
                                        <p:strVal val="solid"/>
                                      </p:to>
                                    </p:set>
                                    <p:set>
                                      <p:cBhvr>
                                        <p:cTn id="8" dur="2000" fill="hold"/>
                                        <p:tgtEl>
                                          <p:spTgt spid="127"/>
                                        </p:tgtEl>
                                        <p:attrNameLst>
                                          <p:attrName>fill.on</p:attrName>
                                        </p:attrNameLst>
                                      </p:cBhvr>
                                      <p:to>
                                        <p:strVal val="true"/>
                                      </p:to>
                                    </p:set>
                                  </p:childTnLst>
                                </p:cTn>
                              </p:par>
                              <p:par>
                                <p:cTn id="9" presetID="35" presetClass="path" presetSubtype="0" accel="50000" decel="50000" fill="hold" nodeType="withEffect">
                                  <p:stCondLst>
                                    <p:cond delay="0"/>
                                  </p:stCondLst>
                                  <p:childTnLst>
                                    <p:animMotion origin="layout" path="M 0.00313 -2.83951E-6 L 8.76389E-5 -0.45046 " pathEditMode="relative" rAng="0" ptsTypes="AA">
                                      <p:cBhvr>
                                        <p:cTn id="10" dur="2000" fill="hold"/>
                                        <p:tgtEl>
                                          <p:spTgt spid="103"/>
                                        </p:tgtEl>
                                        <p:attrNameLst>
                                          <p:attrName>ppt_x</p:attrName>
                                          <p:attrName>ppt_y</p:attrName>
                                        </p:attrNameLst>
                                      </p:cBhvr>
                                      <p:rCtr x="-156" y="-225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Abgerundetes Rechteck 36"/>
          <p:cNvSpPr/>
          <p:nvPr/>
        </p:nvSpPr>
        <p:spPr bwMode="auto">
          <a:xfrm>
            <a:off x="2418489" y="2899173"/>
            <a:ext cx="5797966" cy="6305262"/>
          </a:xfrm>
          <a:prstGeom prst="roundRect">
            <a:avLst>
              <a:gd name="adj" fmla="val 4427"/>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38" name="Abgerundetes Rechteck 37"/>
          <p:cNvSpPr/>
          <p:nvPr/>
        </p:nvSpPr>
        <p:spPr bwMode="auto">
          <a:xfrm>
            <a:off x="139310" y="2906975"/>
            <a:ext cx="2000560" cy="6305262"/>
          </a:xfrm>
          <a:prstGeom prst="roundRect">
            <a:avLst>
              <a:gd name="adj" fmla="val 12574"/>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104" name="Abgerundetes Rechteck 35"/>
          <p:cNvSpPr/>
          <p:nvPr/>
        </p:nvSpPr>
        <p:spPr bwMode="auto">
          <a:xfrm>
            <a:off x="2389027" y="-1897104"/>
            <a:ext cx="5943600" cy="12573000"/>
          </a:xfrm>
          <a:prstGeom prst="roundRect">
            <a:avLst>
              <a:gd name="adj" fmla="val 4427"/>
            </a:avLst>
          </a:prstGeom>
          <a:solidFill>
            <a:schemeClr val="bg1"/>
          </a:solidFill>
          <a:ln w="12700" cap="flat" cmpd="sng" algn="ctr">
            <a:no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105" name="Rechteck 2"/>
          <p:cNvSpPr/>
          <p:nvPr/>
        </p:nvSpPr>
        <p:spPr>
          <a:xfrm>
            <a:off x="2389027" y="-1211304"/>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a:t>Recycle</a:t>
            </a:r>
            <a:endParaRPr lang="de-DE" sz="2400" cap="small" dirty="0"/>
          </a:p>
        </p:txBody>
      </p:sp>
      <p:sp>
        <p:nvSpPr>
          <p:cNvPr id="106" name="Rechteck 2"/>
          <p:cNvSpPr/>
          <p:nvPr/>
        </p:nvSpPr>
        <p:spPr>
          <a:xfrm>
            <a:off x="2389027" y="-281469"/>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a:t>Plan</a:t>
            </a:r>
            <a:endParaRPr lang="de-DE" sz="2400" cap="small" dirty="0"/>
          </a:p>
        </p:txBody>
      </p:sp>
      <p:sp>
        <p:nvSpPr>
          <p:cNvPr id="107" name="Rechteck 2"/>
          <p:cNvSpPr/>
          <p:nvPr/>
        </p:nvSpPr>
        <p:spPr>
          <a:xfrm>
            <a:off x="2389027" y="1991186"/>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a:t>Build</a:t>
            </a:r>
            <a:endParaRPr lang="de-DE" sz="2400" cap="small" dirty="0"/>
          </a:p>
        </p:txBody>
      </p:sp>
      <p:sp>
        <p:nvSpPr>
          <p:cNvPr id="108" name="Rechteck 2"/>
          <p:cNvSpPr/>
          <p:nvPr/>
        </p:nvSpPr>
        <p:spPr>
          <a:xfrm>
            <a:off x="2389027" y="4302038"/>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dirty="0"/>
              <a:t>Integrate</a:t>
            </a:r>
          </a:p>
        </p:txBody>
      </p:sp>
      <p:sp>
        <p:nvSpPr>
          <p:cNvPr id="109" name="Rechteck 2"/>
          <p:cNvSpPr/>
          <p:nvPr/>
        </p:nvSpPr>
        <p:spPr>
          <a:xfrm>
            <a:off x="2389027" y="8000475"/>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dirty="0"/>
              <a:t>Recycle</a:t>
            </a:r>
          </a:p>
        </p:txBody>
      </p:sp>
      <p:sp>
        <p:nvSpPr>
          <p:cNvPr id="110" name="Rechteck 2"/>
          <p:cNvSpPr/>
          <p:nvPr/>
        </p:nvSpPr>
        <p:spPr>
          <a:xfrm>
            <a:off x="2693827" y="-749639"/>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Recycling Fascination</a:t>
            </a:r>
            <a:endParaRPr lang="de-DE" sz="2400" dirty="0">
              <a:solidFill>
                <a:srgbClr val="000000"/>
              </a:solidFill>
            </a:endParaRPr>
          </a:p>
        </p:txBody>
      </p:sp>
      <p:sp>
        <p:nvSpPr>
          <p:cNvPr id="111" name="Rechteck 2"/>
          <p:cNvSpPr/>
          <p:nvPr/>
        </p:nvSpPr>
        <p:spPr>
          <a:xfrm>
            <a:off x="2693827" y="166993"/>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Executive Coaching – </a:t>
            </a:r>
            <a:r>
              <a:rPr lang="en-US" sz="2400" dirty="0"/>
              <a:t>IM-IM</a:t>
            </a:r>
            <a:endParaRPr lang="de-DE" sz="2400" dirty="0">
              <a:solidFill>
                <a:srgbClr val="000000"/>
              </a:solidFill>
            </a:endParaRPr>
          </a:p>
        </p:txBody>
      </p:sp>
      <p:sp>
        <p:nvSpPr>
          <p:cNvPr id="112" name="Rechteck 2"/>
          <p:cNvSpPr/>
          <p:nvPr/>
        </p:nvSpPr>
        <p:spPr>
          <a:xfrm>
            <a:off x="2693827" y="613576"/>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Systemic Business Design</a:t>
            </a:r>
            <a:endParaRPr lang="de-DE" sz="2400" dirty="0">
              <a:solidFill>
                <a:srgbClr val="000000"/>
              </a:solidFill>
            </a:endParaRPr>
          </a:p>
        </p:txBody>
      </p:sp>
      <p:sp>
        <p:nvSpPr>
          <p:cNvPr id="113" name="Rechteck 2"/>
          <p:cNvSpPr/>
          <p:nvPr/>
        </p:nvSpPr>
        <p:spPr>
          <a:xfrm>
            <a:off x="2693827" y="1060159"/>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The Last Architecture</a:t>
            </a:r>
            <a:endParaRPr lang="de-DE" sz="2400" dirty="0">
              <a:solidFill>
                <a:srgbClr val="000000"/>
              </a:solidFill>
            </a:endParaRPr>
          </a:p>
        </p:txBody>
      </p:sp>
      <p:sp>
        <p:nvSpPr>
          <p:cNvPr id="114" name="Rechteck 2"/>
          <p:cNvSpPr/>
          <p:nvPr/>
        </p:nvSpPr>
        <p:spPr>
          <a:xfrm>
            <a:off x="2693827" y="1521824"/>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EAM Descriptors</a:t>
            </a:r>
            <a:endParaRPr lang="de-DE" sz="2400" dirty="0">
              <a:solidFill>
                <a:srgbClr val="000000"/>
              </a:solidFill>
            </a:endParaRPr>
          </a:p>
        </p:txBody>
      </p:sp>
      <p:sp>
        <p:nvSpPr>
          <p:cNvPr id="115" name="Rechteck 2"/>
          <p:cNvSpPr/>
          <p:nvPr/>
        </p:nvSpPr>
        <p:spPr>
          <a:xfrm>
            <a:off x="2693827" y="2460548"/>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WODA</a:t>
            </a:r>
            <a:endParaRPr lang="de-DE" sz="2400" dirty="0">
              <a:solidFill>
                <a:srgbClr val="000000"/>
              </a:solidFill>
            </a:endParaRPr>
          </a:p>
        </p:txBody>
      </p:sp>
      <p:sp>
        <p:nvSpPr>
          <p:cNvPr id="116" name="Rechteck 2"/>
          <p:cNvSpPr/>
          <p:nvPr/>
        </p:nvSpPr>
        <p:spPr>
          <a:xfrm>
            <a:off x="2693827" y="2922213"/>
            <a:ext cx="5638800" cy="1200329"/>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QA&amp;A</a:t>
            </a:r>
            <a:endParaRPr lang="de-DE" sz="2400" dirty="0">
              <a:solidFill>
                <a:srgbClr val="000000"/>
              </a:solidFill>
            </a:endParaRPr>
          </a:p>
          <a:p>
            <a:r>
              <a:rPr lang="en-US" sz="2400" cap="small" dirty="0"/>
              <a:t>QA&amp;A</a:t>
            </a:r>
            <a:endParaRPr lang="de-DE" sz="2400" dirty="0">
              <a:solidFill>
                <a:srgbClr val="000000"/>
              </a:solidFill>
            </a:endParaRPr>
          </a:p>
          <a:p>
            <a:r>
              <a:rPr lang="en-US" sz="2400" cap="small" dirty="0"/>
              <a:t>™</a:t>
            </a:r>
            <a:endParaRPr lang="de-DE" sz="2400" dirty="0">
              <a:solidFill>
                <a:srgbClr val="000000"/>
              </a:solidFill>
            </a:endParaRPr>
          </a:p>
        </p:txBody>
      </p:sp>
      <p:sp>
        <p:nvSpPr>
          <p:cNvPr id="117" name="Rechteck 2"/>
          <p:cNvSpPr/>
          <p:nvPr/>
        </p:nvSpPr>
        <p:spPr>
          <a:xfrm>
            <a:off x="2693827" y="3383878"/>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err="1"/>
              <a:t>RapidSOA</a:t>
            </a:r>
            <a:r>
              <a:rPr lang="en-US" sz="2400" cap="small" dirty="0"/>
              <a:t>™ Sourcing</a:t>
            </a:r>
            <a:endParaRPr lang="de-DE" sz="2400" dirty="0">
              <a:solidFill>
                <a:srgbClr val="000000"/>
              </a:solidFill>
            </a:endParaRPr>
          </a:p>
        </p:txBody>
      </p:sp>
      <p:sp>
        <p:nvSpPr>
          <p:cNvPr id="118" name="Rechteck 2"/>
          <p:cNvSpPr/>
          <p:nvPr/>
        </p:nvSpPr>
        <p:spPr>
          <a:xfrm>
            <a:off x="2693827" y="3838731"/>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DevOps</a:t>
            </a:r>
            <a:endParaRPr lang="de-DE" sz="2400" dirty="0">
              <a:solidFill>
                <a:srgbClr val="000000"/>
              </a:solidFill>
            </a:endParaRPr>
          </a:p>
        </p:txBody>
      </p:sp>
      <p:sp>
        <p:nvSpPr>
          <p:cNvPr id="119" name="Rechteck 2"/>
          <p:cNvSpPr/>
          <p:nvPr/>
        </p:nvSpPr>
        <p:spPr>
          <a:xfrm>
            <a:off x="2693827" y="4766393"/>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Rollouts</a:t>
            </a:r>
            <a:endParaRPr lang="de-DE" sz="2400" dirty="0">
              <a:solidFill>
                <a:srgbClr val="000000"/>
              </a:solidFill>
            </a:endParaRPr>
          </a:p>
        </p:txBody>
      </p:sp>
      <p:sp>
        <p:nvSpPr>
          <p:cNvPr id="120" name="Rechteck 2"/>
          <p:cNvSpPr/>
          <p:nvPr/>
        </p:nvSpPr>
        <p:spPr>
          <a:xfrm>
            <a:off x="2693827" y="5228058"/>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QA&amp;A</a:t>
            </a:r>
            <a:endParaRPr lang="de-DE" sz="2400" dirty="0">
              <a:solidFill>
                <a:srgbClr val="000000"/>
              </a:solidFill>
            </a:endParaRPr>
          </a:p>
        </p:txBody>
      </p:sp>
      <p:sp>
        <p:nvSpPr>
          <p:cNvPr id="121" name="Rechteck 2"/>
          <p:cNvSpPr/>
          <p:nvPr/>
        </p:nvSpPr>
        <p:spPr>
          <a:xfrm>
            <a:off x="2693827" y="5689723"/>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CI – CD</a:t>
            </a:r>
            <a:endParaRPr lang="de-DE" sz="2400" dirty="0">
              <a:solidFill>
                <a:srgbClr val="000000"/>
              </a:solidFill>
            </a:endParaRPr>
          </a:p>
        </p:txBody>
      </p:sp>
      <p:sp>
        <p:nvSpPr>
          <p:cNvPr id="122" name="Rechteck 2"/>
          <p:cNvSpPr/>
          <p:nvPr/>
        </p:nvSpPr>
        <p:spPr>
          <a:xfrm>
            <a:off x="2389027" y="6151388"/>
            <a:ext cx="5943600"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a:t>Run</a:t>
            </a:r>
            <a:endParaRPr lang="de-DE" sz="2400" cap="small" dirty="0"/>
          </a:p>
        </p:txBody>
      </p:sp>
      <p:sp>
        <p:nvSpPr>
          <p:cNvPr id="123" name="Rechteck 2"/>
          <p:cNvSpPr/>
          <p:nvPr/>
        </p:nvSpPr>
        <p:spPr>
          <a:xfrm>
            <a:off x="2693827" y="6615480"/>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ONCE</a:t>
            </a:r>
            <a:endParaRPr lang="de-DE" sz="2400" dirty="0">
              <a:solidFill>
                <a:srgbClr val="000000"/>
              </a:solidFill>
            </a:endParaRPr>
          </a:p>
        </p:txBody>
      </p:sp>
      <p:sp>
        <p:nvSpPr>
          <p:cNvPr id="124" name="Rechteck 2"/>
          <p:cNvSpPr/>
          <p:nvPr/>
        </p:nvSpPr>
        <p:spPr>
          <a:xfrm>
            <a:off x="2693827" y="7077145"/>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THE </a:t>
            </a:r>
            <a:r>
              <a:rPr lang="en-US" sz="2400" cap="small" dirty="0" err="1"/>
              <a:t>IoT</a:t>
            </a:r>
            <a:r>
              <a:rPr lang="en-US" sz="2400" cap="small" dirty="0"/>
              <a:t>-LAB</a:t>
            </a:r>
            <a:endParaRPr lang="de-DE" sz="2400" dirty="0">
              <a:solidFill>
                <a:srgbClr val="000000"/>
              </a:solidFill>
            </a:endParaRPr>
          </a:p>
        </p:txBody>
      </p:sp>
      <p:sp>
        <p:nvSpPr>
          <p:cNvPr id="125" name="Rechteck 2"/>
          <p:cNvSpPr/>
          <p:nvPr/>
        </p:nvSpPr>
        <p:spPr>
          <a:xfrm>
            <a:off x="2693827" y="7538810"/>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Eco System 4.3</a:t>
            </a:r>
            <a:endParaRPr lang="de-DE" sz="2400" dirty="0">
              <a:solidFill>
                <a:srgbClr val="000000"/>
              </a:solidFill>
            </a:endParaRPr>
          </a:p>
        </p:txBody>
      </p:sp>
      <p:sp>
        <p:nvSpPr>
          <p:cNvPr id="126" name="Rechteck 2"/>
          <p:cNvSpPr/>
          <p:nvPr/>
        </p:nvSpPr>
        <p:spPr>
          <a:xfrm>
            <a:off x="2693827" y="8470061"/>
            <a:ext cx="5638800" cy="461665"/>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Recycling Fascination</a:t>
            </a:r>
            <a:endParaRPr lang="de-DE" sz="2400" dirty="0">
              <a:solidFill>
                <a:srgbClr val="000000"/>
              </a:solidFill>
            </a:endParaRPr>
          </a:p>
        </p:txBody>
      </p:sp>
      <p:sp>
        <p:nvSpPr>
          <p:cNvPr id="36" name="Abgerundetes Rechteck 35"/>
          <p:cNvSpPr/>
          <p:nvPr/>
        </p:nvSpPr>
        <p:spPr bwMode="auto">
          <a:xfrm>
            <a:off x="8462279" y="2890465"/>
            <a:ext cx="5797966" cy="6305262"/>
          </a:xfrm>
          <a:prstGeom prst="roundRect">
            <a:avLst>
              <a:gd name="adj" fmla="val 4427"/>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grpSp>
        <p:nvGrpSpPr>
          <p:cNvPr id="6" name="Group 5"/>
          <p:cNvGrpSpPr/>
          <p:nvPr/>
        </p:nvGrpSpPr>
        <p:grpSpPr>
          <a:xfrm>
            <a:off x="14588732" y="2868385"/>
            <a:ext cx="5987724" cy="12573000"/>
            <a:chOff x="14588732" y="2868385"/>
            <a:chExt cx="5987724" cy="12573000"/>
          </a:xfrm>
        </p:grpSpPr>
        <p:grpSp>
          <p:nvGrpSpPr>
            <p:cNvPr id="66" name="Group 65"/>
            <p:cNvGrpSpPr/>
            <p:nvPr/>
          </p:nvGrpSpPr>
          <p:grpSpPr>
            <a:xfrm>
              <a:off x="14632856" y="2868385"/>
              <a:ext cx="5943600" cy="12573000"/>
              <a:chOff x="1752600" y="2247900"/>
              <a:chExt cx="5943600" cy="12573000"/>
            </a:xfrm>
          </p:grpSpPr>
          <p:sp>
            <p:nvSpPr>
              <p:cNvPr id="67" name="Abgerundetes Rechteck 35"/>
              <p:cNvSpPr/>
              <p:nvPr/>
            </p:nvSpPr>
            <p:spPr bwMode="auto">
              <a:xfrm>
                <a:off x="1752600" y="2247900"/>
                <a:ext cx="5943600" cy="12573000"/>
              </a:xfrm>
              <a:prstGeom prst="roundRect">
                <a:avLst>
                  <a:gd name="adj" fmla="val 4427"/>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68" name="Rechteck 2"/>
              <p:cNvSpPr/>
              <p:nvPr/>
            </p:nvSpPr>
            <p:spPr>
              <a:xfrm>
                <a:off x="1752600" y="2247900"/>
                <a:ext cx="5943600" cy="830997"/>
              </a:xfrm>
              <a:prstGeom prst="rect">
                <a:avLst/>
              </a:prstGeom>
              <a:solidFill>
                <a:schemeClr val="accent2">
                  <a:lumMod val="20000"/>
                  <a:lumOff val="80000"/>
                </a:schemeClr>
              </a:solidFill>
              <a:ln w="3175">
                <a:solidFill>
                  <a:schemeClr val="tx1"/>
                </a:solidFill>
              </a:ln>
            </p:spPr>
            <p:txBody>
              <a:bodyPr wrap="square">
                <a:spAutoFit/>
              </a:bodyPr>
              <a:lstStyle/>
              <a:p>
                <a:r>
                  <a:rPr lang="en-US" sz="2400" cap="small" dirty="0"/>
                  <a:t>Product</a:t>
                </a:r>
                <a:r>
                  <a:rPr lang="de-DE" sz="2400" cap="small" dirty="0"/>
                  <a:t>: </a:t>
                </a:r>
                <a:r>
                  <a:rPr lang="en-US" sz="2400" cap="small" dirty="0"/>
                  <a:t>QA&amp;A</a:t>
                </a:r>
                <a:endParaRPr lang="de-DE" sz="2400" dirty="0">
                  <a:solidFill>
                    <a:srgbClr val="000000"/>
                  </a:solidFill>
                </a:endParaRPr>
              </a:p>
              <a:p>
                <a:endParaRPr lang="de-DE" sz="2400" dirty="0">
                  <a:solidFill>
                    <a:srgbClr val="000000"/>
                  </a:solidFill>
                </a:endParaRPr>
              </a:p>
            </p:txBody>
          </p:sp>
          <p:sp>
            <p:nvSpPr>
              <p:cNvPr id="69" name="Rechteck 2"/>
              <p:cNvSpPr/>
              <p:nvPr/>
            </p:nvSpPr>
            <p:spPr>
              <a:xfrm>
                <a:off x="1752600" y="2696865"/>
                <a:ext cx="5943600" cy="461665"/>
              </a:xfrm>
              <a:prstGeom prst="rect">
                <a:avLst/>
              </a:prstGeom>
              <a:solidFill>
                <a:schemeClr val="bg1">
                  <a:lumMod val="95000"/>
                </a:schemeClr>
              </a:solidFill>
              <a:ln w="3175">
                <a:solidFill>
                  <a:schemeClr val="tx1"/>
                </a:solidFill>
              </a:ln>
            </p:spPr>
            <p:txBody>
              <a:bodyPr wrap="square">
                <a:spAutoFit/>
              </a:bodyPr>
              <a:lstStyle/>
              <a:p>
                <a:pPr algn="ctr"/>
                <a:r>
                  <a:rPr lang="de-DE" sz="2400" cap="small" dirty="0"/>
                  <a:t>Partner</a:t>
                </a:r>
                <a:endParaRPr lang="de-DE" sz="2400" dirty="0">
                  <a:solidFill>
                    <a:srgbClr val="000000"/>
                  </a:solidFill>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632855" y="3824669"/>
              <a:ext cx="5907814" cy="1946784"/>
            </a:xfrm>
            <a:prstGeom prst="rect">
              <a:avLst/>
            </a:prstGeom>
          </p:spPr>
        </p:pic>
        <p:pic>
          <p:nvPicPr>
            <p:cNvPr id="5" name="Picture 4"/>
            <p:cNvPicPr>
              <a:picLocks noChangeAspect="1"/>
            </p:cNvPicPr>
            <p:nvPr/>
          </p:nvPicPr>
          <p:blipFill rotWithShape="1">
            <a:blip r:embed="rId4"/>
            <a:srcRect t="17534" r="67778" b="8824"/>
            <a:stretch/>
          </p:blipFill>
          <p:spPr>
            <a:xfrm>
              <a:off x="14588732" y="5573373"/>
              <a:ext cx="5978448" cy="9108779"/>
            </a:xfrm>
            <a:prstGeom prst="rect">
              <a:avLst/>
            </a:prstGeom>
          </p:spPr>
        </p:pic>
      </p:grpSp>
      <p:sp>
        <p:nvSpPr>
          <p:cNvPr id="32" name="Abgerundetes Rechteck 31"/>
          <p:cNvSpPr/>
          <p:nvPr/>
        </p:nvSpPr>
        <p:spPr bwMode="auto">
          <a:xfrm>
            <a:off x="14563329" y="2899173"/>
            <a:ext cx="3560898" cy="6305262"/>
          </a:xfrm>
          <a:prstGeom prst="roundRect">
            <a:avLst>
              <a:gd name="adj" fmla="val 4427"/>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127" name="Rechteck 2"/>
          <p:cNvSpPr/>
          <p:nvPr/>
        </p:nvSpPr>
        <p:spPr>
          <a:xfrm>
            <a:off x="150385" y="3592774"/>
            <a:ext cx="1989485" cy="461665"/>
          </a:xfrm>
          <a:prstGeom prst="rect">
            <a:avLst/>
          </a:prstGeom>
          <a:solidFill>
            <a:schemeClr val="accent1">
              <a:lumMod val="20000"/>
              <a:lumOff val="80000"/>
            </a:schemeClr>
          </a:solidFill>
          <a:ln w="3175">
            <a:solidFill>
              <a:schemeClr val="tx1"/>
            </a:solidFill>
          </a:ln>
        </p:spPr>
        <p:txBody>
          <a:bodyPr wrap="square">
            <a:spAutoFit/>
          </a:bodyPr>
          <a:lstStyle/>
          <a:p>
            <a:r>
              <a:rPr lang="de-DE" sz="2400" cap="small" dirty="0"/>
              <a:t>Lifecycle</a:t>
            </a:r>
          </a:p>
        </p:txBody>
      </p:sp>
      <p:sp>
        <p:nvSpPr>
          <p:cNvPr id="128" name="Rechteck 2"/>
          <p:cNvSpPr/>
          <p:nvPr/>
        </p:nvSpPr>
        <p:spPr>
          <a:xfrm>
            <a:off x="131163" y="2884697"/>
            <a:ext cx="1989485" cy="461665"/>
          </a:xfrm>
          <a:prstGeom prst="rect">
            <a:avLst/>
          </a:prstGeom>
          <a:solidFill>
            <a:schemeClr val="bg1">
              <a:lumMod val="85000"/>
            </a:schemeClr>
          </a:solidFill>
          <a:ln w="3175">
            <a:solidFill>
              <a:schemeClr val="tx1"/>
            </a:solidFill>
          </a:ln>
        </p:spPr>
        <p:txBody>
          <a:bodyPr wrap="square">
            <a:spAutoFit/>
          </a:bodyPr>
          <a:lstStyle/>
          <a:p>
            <a:r>
              <a:rPr lang="de-DE" sz="2400" cap="small" dirty="0"/>
              <a:t>Partner by</a:t>
            </a:r>
          </a:p>
        </p:txBody>
      </p:sp>
      <p:sp>
        <p:nvSpPr>
          <p:cNvPr id="41" name="Rechteck 40"/>
          <p:cNvSpPr/>
          <p:nvPr/>
        </p:nvSpPr>
        <p:spPr bwMode="auto">
          <a:xfrm>
            <a:off x="14424019" y="2110472"/>
            <a:ext cx="3863982" cy="7224596"/>
          </a:xfrm>
          <a:custGeom>
            <a:avLst/>
            <a:gdLst/>
            <a:ahLst/>
            <a:cxnLst/>
            <a:rect l="l" t="t" r="r" b="b"/>
            <a:pathLst>
              <a:path w="1931991" h="3612298">
                <a:moveTo>
                  <a:pt x="148475" y="394350"/>
                </a:moveTo>
                <a:cubicBezTo>
                  <a:pt x="104944" y="394350"/>
                  <a:pt x="69655" y="429639"/>
                  <a:pt x="69655" y="473170"/>
                </a:cubicBezTo>
                <a:lnTo>
                  <a:pt x="69655" y="3468161"/>
                </a:lnTo>
                <a:cubicBezTo>
                  <a:pt x="69655" y="3511692"/>
                  <a:pt x="104944" y="3546981"/>
                  <a:pt x="148475" y="3546981"/>
                </a:cubicBezTo>
                <a:lnTo>
                  <a:pt x="1771284" y="3546981"/>
                </a:lnTo>
                <a:cubicBezTo>
                  <a:pt x="1814815" y="3546981"/>
                  <a:pt x="1850104" y="3511692"/>
                  <a:pt x="1850104" y="3468161"/>
                </a:cubicBezTo>
                <a:lnTo>
                  <a:pt x="1850104" y="473170"/>
                </a:lnTo>
                <a:cubicBezTo>
                  <a:pt x="1850104" y="429639"/>
                  <a:pt x="1814815" y="394350"/>
                  <a:pt x="1771284" y="394350"/>
                </a:cubicBezTo>
                <a:close/>
                <a:moveTo>
                  <a:pt x="0" y="0"/>
                </a:moveTo>
                <a:lnTo>
                  <a:pt x="1931991" y="0"/>
                </a:lnTo>
                <a:lnTo>
                  <a:pt x="1931991" y="3612298"/>
                </a:lnTo>
                <a:lnTo>
                  <a:pt x="0" y="3612298"/>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23" name="Rechteck 22"/>
          <p:cNvSpPr/>
          <p:nvPr/>
        </p:nvSpPr>
        <p:spPr bwMode="auto">
          <a:xfrm>
            <a:off x="2279180" y="2110472"/>
            <a:ext cx="6073252" cy="7224596"/>
          </a:xfrm>
          <a:custGeom>
            <a:avLst/>
            <a:gdLst/>
            <a:ahLst/>
            <a:cxnLst/>
            <a:rect l="l" t="t" r="r" b="b"/>
            <a:pathLst>
              <a:path w="3036626" h="3612298">
                <a:moveTo>
                  <a:pt x="197992" y="394350"/>
                </a:moveTo>
                <a:cubicBezTo>
                  <a:pt x="127113" y="394350"/>
                  <a:pt x="69654" y="451809"/>
                  <a:pt x="69654" y="522688"/>
                </a:cubicBezTo>
                <a:lnTo>
                  <a:pt x="69654" y="3418643"/>
                </a:lnTo>
                <a:cubicBezTo>
                  <a:pt x="69654" y="3489522"/>
                  <a:pt x="127113" y="3546981"/>
                  <a:pt x="197992" y="3546981"/>
                </a:cubicBezTo>
                <a:lnTo>
                  <a:pt x="2840299" y="3546981"/>
                </a:lnTo>
                <a:cubicBezTo>
                  <a:pt x="2911178" y="3546981"/>
                  <a:pt x="2968637" y="3489522"/>
                  <a:pt x="2968637" y="3418643"/>
                </a:cubicBezTo>
                <a:lnTo>
                  <a:pt x="2968637" y="522688"/>
                </a:lnTo>
                <a:cubicBezTo>
                  <a:pt x="2968637" y="451809"/>
                  <a:pt x="2911178" y="394350"/>
                  <a:pt x="2840299" y="394350"/>
                </a:cubicBezTo>
                <a:close/>
                <a:moveTo>
                  <a:pt x="0" y="0"/>
                </a:moveTo>
                <a:lnTo>
                  <a:pt x="3036626" y="0"/>
                </a:lnTo>
                <a:lnTo>
                  <a:pt x="3036626" y="3612298"/>
                </a:lnTo>
                <a:lnTo>
                  <a:pt x="0" y="3612298"/>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21" name="Rechteck 20"/>
          <p:cNvSpPr/>
          <p:nvPr/>
        </p:nvSpPr>
        <p:spPr bwMode="auto">
          <a:xfrm>
            <a:off x="0" y="2118275"/>
            <a:ext cx="2279180" cy="7216794"/>
          </a:xfrm>
          <a:custGeom>
            <a:avLst/>
            <a:gdLst/>
            <a:ahLst/>
            <a:cxnLst/>
            <a:rect l="l" t="t" r="r" b="b"/>
            <a:pathLst>
              <a:path w="1139590" h="3608397">
                <a:moveTo>
                  <a:pt x="195430" y="394350"/>
                </a:moveTo>
                <a:cubicBezTo>
                  <a:pt x="125966" y="394350"/>
                  <a:pt x="69655" y="450661"/>
                  <a:pt x="69655" y="520125"/>
                </a:cubicBezTo>
                <a:lnTo>
                  <a:pt x="69655" y="3421206"/>
                </a:lnTo>
                <a:cubicBezTo>
                  <a:pt x="69655" y="3490670"/>
                  <a:pt x="125966" y="3546981"/>
                  <a:pt x="195430" y="3546981"/>
                </a:cubicBezTo>
                <a:lnTo>
                  <a:pt x="944160" y="3546981"/>
                </a:lnTo>
                <a:cubicBezTo>
                  <a:pt x="1013624" y="3546981"/>
                  <a:pt x="1069935" y="3490670"/>
                  <a:pt x="1069935" y="3421206"/>
                </a:cubicBezTo>
                <a:lnTo>
                  <a:pt x="1069935" y="520125"/>
                </a:lnTo>
                <a:cubicBezTo>
                  <a:pt x="1069935" y="450661"/>
                  <a:pt x="1013624" y="394350"/>
                  <a:pt x="944160" y="394350"/>
                </a:cubicBezTo>
                <a:close/>
                <a:moveTo>
                  <a:pt x="0" y="0"/>
                </a:moveTo>
                <a:lnTo>
                  <a:pt x="1139590" y="0"/>
                </a:lnTo>
                <a:lnTo>
                  <a:pt x="1139590" y="3608397"/>
                </a:lnTo>
                <a:lnTo>
                  <a:pt x="0" y="3608397"/>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sp>
        <p:nvSpPr>
          <p:cNvPr id="39" name="Rechteck 38"/>
          <p:cNvSpPr/>
          <p:nvPr/>
        </p:nvSpPr>
        <p:spPr bwMode="auto">
          <a:xfrm>
            <a:off x="8350766" y="2110472"/>
            <a:ext cx="6073252" cy="7224596"/>
          </a:xfrm>
          <a:custGeom>
            <a:avLst/>
            <a:gdLst/>
            <a:ahLst/>
            <a:cxnLst/>
            <a:rect l="l" t="t" r="r" b="b"/>
            <a:pathLst>
              <a:path w="3036626" h="3612298">
                <a:moveTo>
                  <a:pt x="197992" y="394350"/>
                </a:moveTo>
                <a:cubicBezTo>
                  <a:pt x="127113" y="394350"/>
                  <a:pt x="69654" y="451809"/>
                  <a:pt x="69654" y="522688"/>
                </a:cubicBezTo>
                <a:lnTo>
                  <a:pt x="69654" y="3418643"/>
                </a:lnTo>
                <a:cubicBezTo>
                  <a:pt x="69654" y="3489522"/>
                  <a:pt x="127113" y="3546981"/>
                  <a:pt x="197992" y="3546981"/>
                </a:cubicBezTo>
                <a:lnTo>
                  <a:pt x="2840299" y="3546981"/>
                </a:lnTo>
                <a:cubicBezTo>
                  <a:pt x="2911178" y="3546981"/>
                  <a:pt x="2968637" y="3489522"/>
                  <a:pt x="2968637" y="3418643"/>
                </a:cubicBezTo>
                <a:lnTo>
                  <a:pt x="2968637" y="522688"/>
                </a:lnTo>
                <a:cubicBezTo>
                  <a:pt x="2968637" y="451809"/>
                  <a:pt x="2911178" y="394350"/>
                  <a:pt x="2840299" y="394350"/>
                </a:cubicBezTo>
                <a:close/>
                <a:moveTo>
                  <a:pt x="0" y="0"/>
                </a:moveTo>
                <a:lnTo>
                  <a:pt x="3036626" y="0"/>
                </a:lnTo>
                <a:lnTo>
                  <a:pt x="3036626" y="3612298"/>
                </a:lnTo>
                <a:lnTo>
                  <a:pt x="0" y="3612298"/>
                </a:lnTo>
                <a:close/>
              </a:path>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dirty="0">
              <a:solidFill>
                <a:srgbClr val="000000"/>
              </a:solidFill>
            </a:endParaRPr>
          </a:p>
        </p:txBody>
      </p:sp>
      <p:grpSp>
        <p:nvGrpSpPr>
          <p:cNvPr id="8" name="Gruppieren 7"/>
          <p:cNvGrpSpPr/>
          <p:nvPr/>
        </p:nvGrpSpPr>
        <p:grpSpPr>
          <a:xfrm>
            <a:off x="0" y="2110473"/>
            <a:ext cx="18288000" cy="693412"/>
            <a:chOff x="0" y="1055236"/>
            <a:chExt cx="9144000" cy="346706"/>
          </a:xfrm>
        </p:grpSpPr>
        <p:sp>
          <p:nvSpPr>
            <p:cNvPr id="2" name="Rechteck 1"/>
            <p:cNvSpPr/>
            <p:nvPr/>
          </p:nvSpPr>
          <p:spPr bwMode="auto">
            <a:xfrm>
              <a:off x="0" y="1055238"/>
              <a:ext cx="1139590"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err="1">
                  <a:solidFill>
                    <a:schemeClr val="bg1"/>
                  </a:solidFill>
                </a:rPr>
                <a:t>What</a:t>
              </a:r>
              <a:endParaRPr lang="de-DE" sz="3200" dirty="0">
                <a:solidFill>
                  <a:schemeClr val="bg1"/>
                </a:solidFill>
              </a:endParaRPr>
            </a:p>
          </p:txBody>
        </p:sp>
        <p:sp>
          <p:nvSpPr>
            <p:cNvPr id="18" name="Rechteck 17"/>
            <p:cNvSpPr/>
            <p:nvPr/>
          </p:nvSpPr>
          <p:spPr bwMode="auto">
            <a:xfrm>
              <a:off x="1139590" y="1055237"/>
              <a:ext cx="3036626"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a:solidFill>
                    <a:schemeClr val="bg1"/>
                  </a:solidFill>
                </a:rPr>
                <a:t>Overview</a:t>
              </a:r>
            </a:p>
          </p:txBody>
        </p:sp>
        <p:sp>
          <p:nvSpPr>
            <p:cNvPr id="19" name="Rechteck 18"/>
            <p:cNvSpPr/>
            <p:nvPr/>
          </p:nvSpPr>
          <p:spPr bwMode="auto">
            <a:xfrm>
              <a:off x="7212842" y="1055236"/>
              <a:ext cx="1931158"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a:solidFill>
                    <a:schemeClr val="bg1"/>
                  </a:solidFill>
                </a:rPr>
                <a:t>Actions</a:t>
              </a:r>
            </a:p>
          </p:txBody>
        </p:sp>
        <p:sp>
          <p:nvSpPr>
            <p:cNvPr id="20" name="Rechteck 19"/>
            <p:cNvSpPr/>
            <p:nvPr/>
          </p:nvSpPr>
          <p:spPr bwMode="auto">
            <a:xfrm>
              <a:off x="4176216" y="1055236"/>
              <a:ext cx="3036626" cy="340736"/>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r>
                <a:rPr lang="de-DE" sz="3200" dirty="0">
                  <a:solidFill>
                    <a:schemeClr val="bg1"/>
                  </a:solidFill>
                </a:rPr>
                <a:t>Details</a:t>
              </a:r>
            </a:p>
          </p:txBody>
        </p:sp>
        <p:grpSp>
          <p:nvGrpSpPr>
            <p:cNvPr id="33" name="Gruppieren 32"/>
            <p:cNvGrpSpPr/>
            <p:nvPr/>
          </p:nvGrpSpPr>
          <p:grpSpPr>
            <a:xfrm>
              <a:off x="3916744" y="1061206"/>
              <a:ext cx="191483" cy="340736"/>
              <a:chOff x="5355495" y="164540"/>
              <a:chExt cx="191483" cy="340736"/>
            </a:xfrm>
          </p:grpSpPr>
          <p:sp>
            <p:nvSpPr>
              <p:cNvPr id="34" name="Rechteck 33"/>
              <p:cNvSpPr/>
              <p:nvPr/>
            </p:nvSpPr>
            <p:spPr bwMode="auto">
              <a:xfrm>
                <a:off x="5355495" y="164540"/>
                <a:ext cx="191483" cy="340736"/>
              </a:xfrm>
              <a:prstGeom prst="rect">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endParaRPr lang="de-DE" sz="3200">
                  <a:solidFill>
                    <a:srgbClr val="000000"/>
                  </a:solidFill>
                </a:endParaRPr>
              </a:p>
            </p:txBody>
          </p:sp>
          <p:sp>
            <p:nvSpPr>
              <p:cNvPr id="35" name="Pfeil nach oben 34"/>
              <p:cNvSpPr/>
              <p:nvPr/>
            </p:nvSpPr>
            <p:spPr bwMode="auto">
              <a:xfrm rot="2700000">
                <a:off x="5409183" y="250007"/>
                <a:ext cx="84107" cy="169801"/>
              </a:xfrm>
              <a:prstGeom prst="upArrow">
                <a:avLst>
                  <a:gd name="adj1" fmla="val 25973"/>
                  <a:gd name="adj2" fmla="val 50000"/>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grpSp>
        <p:grpSp>
          <p:nvGrpSpPr>
            <p:cNvPr id="44" name="Gruppieren 43"/>
            <p:cNvGrpSpPr/>
            <p:nvPr/>
          </p:nvGrpSpPr>
          <p:grpSpPr>
            <a:xfrm>
              <a:off x="6952537" y="1061206"/>
              <a:ext cx="191483" cy="340736"/>
              <a:chOff x="5355495" y="164540"/>
              <a:chExt cx="191483" cy="340736"/>
            </a:xfrm>
          </p:grpSpPr>
          <p:sp>
            <p:nvSpPr>
              <p:cNvPr id="45" name="Rechteck 44"/>
              <p:cNvSpPr/>
              <p:nvPr/>
            </p:nvSpPr>
            <p:spPr bwMode="auto">
              <a:xfrm>
                <a:off x="5355495" y="164540"/>
                <a:ext cx="191483" cy="340736"/>
              </a:xfrm>
              <a:prstGeom prst="rect">
                <a:avLst/>
              </a:prstGeom>
              <a:solidFill>
                <a:schemeClr val="bg1"/>
              </a:solidFill>
              <a:ln w="12700" cap="flat" cmpd="sng" algn="ctr">
                <a:solidFill>
                  <a:schemeClr val="tx1"/>
                </a:solidFill>
                <a:prstDash val="solid"/>
                <a:round/>
                <a:headEnd type="none" w="med" len="med"/>
                <a:tailEnd type="none" w="med" len="med"/>
              </a:ln>
              <a:effectLst/>
              <a:extLst/>
            </p:spPr>
            <p:txBody>
              <a:bodyPr vert="horz" wrap="square" lIns="180000" tIns="93600" rIns="180000" bIns="93600" numCol="1" rtlCol="0" anchor="ctr" anchorCtr="0" compatLnSpc="1">
                <a:prstTxWarp prst="textNoShape">
                  <a:avLst/>
                </a:prstTxWarp>
                <a:spAutoFit/>
              </a:bodyPr>
              <a:lstStyle/>
              <a:p>
                <a:pPr algn="ctr" defTabSz="1828800" eaLnBrk="0" fontAlgn="base" hangingPunct="0">
                  <a:spcBef>
                    <a:spcPct val="0"/>
                  </a:spcBef>
                  <a:spcAft>
                    <a:spcPct val="0"/>
                  </a:spcAft>
                </a:pPr>
                <a:endParaRPr lang="de-DE" sz="3200">
                  <a:solidFill>
                    <a:srgbClr val="000000"/>
                  </a:solidFill>
                </a:endParaRPr>
              </a:p>
            </p:txBody>
          </p:sp>
          <p:sp>
            <p:nvSpPr>
              <p:cNvPr id="46" name="Pfeil nach oben 45"/>
              <p:cNvSpPr/>
              <p:nvPr/>
            </p:nvSpPr>
            <p:spPr bwMode="auto">
              <a:xfrm rot="2700000">
                <a:off x="5409183" y="250007"/>
                <a:ext cx="84107" cy="169801"/>
              </a:xfrm>
              <a:prstGeom prst="upArrow">
                <a:avLst>
                  <a:gd name="adj1" fmla="val 25973"/>
                  <a:gd name="adj2" fmla="val 50000"/>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80000" tIns="93600" rIns="180000" bIns="93600" numCol="1" rtlCol="0" anchor="ctr" anchorCtr="0" compatLnSpc="1">
                <a:prstTxWarp prst="textNoShape">
                  <a:avLst/>
                </a:prstTxWarp>
                <a:noAutofit/>
              </a:bodyPr>
              <a:lstStyle/>
              <a:p>
                <a:pPr algn="ctr" defTabSz="1828800" eaLnBrk="0" fontAlgn="base" hangingPunct="0">
                  <a:spcBef>
                    <a:spcPct val="0"/>
                  </a:spcBef>
                  <a:spcAft>
                    <a:spcPct val="0"/>
                  </a:spcAft>
                </a:pPr>
                <a:endParaRPr lang="de-DE" sz="3200">
                  <a:solidFill>
                    <a:srgbClr val="000000"/>
                  </a:solidFill>
                </a:endParaRPr>
              </a:p>
            </p:txBody>
          </p:sp>
        </p:grpSp>
      </p:grpSp>
      <p:sp>
        <p:nvSpPr>
          <p:cNvPr id="86" name="Rectangle 85"/>
          <p:cNvSpPr/>
          <p:nvPr/>
        </p:nvSpPr>
        <p:spPr>
          <a:xfrm>
            <a:off x="0" y="0"/>
            <a:ext cx="18288000" cy="2118275"/>
          </a:xfrm>
          <a:prstGeom prst="rect">
            <a:avLst/>
          </a:prstGeom>
          <a:gradFill flip="none" rotWithShape="1">
            <a:gsLst>
              <a:gs pos="0">
                <a:schemeClr val="accent1">
                  <a:lumMod val="60000"/>
                  <a:lumOff val="40000"/>
                </a:schemeClr>
              </a:gs>
              <a:gs pos="100000">
                <a:schemeClr val="accent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p:cNvSpPr/>
          <p:nvPr/>
        </p:nvSpPr>
        <p:spPr>
          <a:xfrm>
            <a:off x="12406" y="1504882"/>
            <a:ext cx="18288000" cy="6210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p:cNvSpPr/>
          <p:nvPr/>
        </p:nvSpPr>
        <p:spPr>
          <a:xfrm>
            <a:off x="6108406" y="1838776"/>
            <a:ext cx="12192000" cy="25975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hteck 14"/>
          <p:cNvSpPr/>
          <p:nvPr/>
        </p:nvSpPr>
        <p:spPr>
          <a:xfrm>
            <a:off x="6074522" y="1768628"/>
            <a:ext cx="3147593" cy="369332"/>
          </a:xfrm>
          <a:prstGeom prst="rect">
            <a:avLst/>
          </a:prstGeom>
        </p:spPr>
        <p:txBody>
          <a:bodyPr wrap="none">
            <a:spAutoFit/>
          </a:bodyPr>
          <a:lstStyle/>
          <a:p>
            <a:r>
              <a:rPr lang="en-US" sz="1800" cap="small" dirty="0">
                <a:solidFill>
                  <a:srgbClr val="000000"/>
                </a:solidFill>
              </a:rPr>
              <a:t>You are logged in as Manish Jain</a:t>
            </a:r>
            <a:endParaRPr lang="en-US" sz="1800" cap="small" dirty="0">
              <a:solidFill>
                <a:srgbClr val="FFFFFF"/>
              </a:solidFill>
            </a:endParaRPr>
          </a:p>
        </p:txBody>
      </p:sp>
      <p:sp>
        <p:nvSpPr>
          <p:cNvPr id="90" name="Rechteck 15"/>
          <p:cNvSpPr/>
          <p:nvPr/>
        </p:nvSpPr>
        <p:spPr>
          <a:xfrm>
            <a:off x="169435" y="1696998"/>
            <a:ext cx="2308709" cy="369332"/>
          </a:xfrm>
          <a:prstGeom prst="rect">
            <a:avLst/>
          </a:prstGeom>
        </p:spPr>
        <p:txBody>
          <a:bodyPr wrap="none">
            <a:spAutoFit/>
          </a:bodyPr>
          <a:lstStyle/>
          <a:p>
            <a:r>
              <a:rPr lang="en-US" sz="1800" cap="small" dirty="0">
                <a:solidFill>
                  <a:schemeClr val="bg1"/>
                </a:solidFill>
              </a:rPr>
              <a:t>Role: Partner Manager</a:t>
            </a:r>
          </a:p>
        </p:txBody>
      </p:sp>
      <p:sp>
        <p:nvSpPr>
          <p:cNvPr id="91" name="Rechteck 3"/>
          <p:cNvSpPr/>
          <p:nvPr/>
        </p:nvSpPr>
        <p:spPr>
          <a:xfrm>
            <a:off x="169435" y="178072"/>
            <a:ext cx="14006591" cy="1077218"/>
          </a:xfrm>
          <a:prstGeom prst="rect">
            <a:avLst/>
          </a:prstGeom>
        </p:spPr>
        <p:txBody>
          <a:bodyPr wrap="none">
            <a:spAutoFit/>
          </a:bodyPr>
          <a:lstStyle/>
          <a:p>
            <a:r>
              <a:rPr lang="de-DE" sz="3200" dirty="0">
                <a:solidFill>
                  <a:srgbClr val="000000"/>
                </a:solidFill>
              </a:rPr>
              <a:t>Desktop Web Application</a:t>
            </a:r>
          </a:p>
          <a:p>
            <a:r>
              <a:rPr lang="de-DE" sz="3200" dirty="0">
                <a:solidFill>
                  <a:srgbClr val="000000"/>
                </a:solidFill>
              </a:rPr>
              <a:t>Rolebased User Interface for Workflows: Mobile - touch - responsive First approach</a:t>
            </a:r>
            <a:endParaRPr lang="de-DE" sz="5400" dirty="0">
              <a:solidFill>
                <a:srgbClr val="000000"/>
              </a:solidFill>
            </a:endParaRPr>
          </a:p>
        </p:txBody>
      </p:sp>
      <p:grpSp>
        <p:nvGrpSpPr>
          <p:cNvPr id="92" name="Gruppierung 17"/>
          <p:cNvGrpSpPr/>
          <p:nvPr/>
        </p:nvGrpSpPr>
        <p:grpSpPr>
          <a:xfrm>
            <a:off x="16356009" y="245006"/>
            <a:ext cx="1572720" cy="1558776"/>
            <a:chOff x="10439400" y="3062460"/>
            <a:chExt cx="5065992" cy="5021078"/>
          </a:xfrm>
        </p:grpSpPr>
        <p:grpSp>
          <p:nvGrpSpPr>
            <p:cNvPr id="93" name="Gruppierung 18"/>
            <p:cNvGrpSpPr/>
            <p:nvPr/>
          </p:nvGrpSpPr>
          <p:grpSpPr>
            <a:xfrm>
              <a:off x="11549216" y="4554698"/>
              <a:ext cx="2509684" cy="2036602"/>
              <a:chOff x="3352800" y="4818990"/>
              <a:chExt cx="1858316" cy="1508018"/>
            </a:xfrm>
          </p:grpSpPr>
          <p:sp>
            <p:nvSpPr>
              <p:cNvPr id="95" name="Rechteck 27"/>
              <p:cNvSpPr/>
              <p:nvPr userDrawn="1"/>
            </p:nvSpPr>
            <p:spPr>
              <a:xfrm>
                <a:off x="3352800" y="6009531"/>
                <a:ext cx="307360" cy="317477"/>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96" name="Rechteck 28"/>
              <p:cNvSpPr/>
              <p:nvPr userDrawn="1"/>
            </p:nvSpPr>
            <p:spPr>
              <a:xfrm>
                <a:off x="3740539" y="5771422"/>
                <a:ext cx="307360" cy="555586"/>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97" name="Rechteck 29"/>
              <p:cNvSpPr/>
              <p:nvPr userDrawn="1"/>
            </p:nvSpPr>
            <p:spPr>
              <a:xfrm>
                <a:off x="4128278" y="5453945"/>
                <a:ext cx="307360" cy="873063"/>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98" name="Rechteck 30"/>
              <p:cNvSpPr/>
              <p:nvPr userDrawn="1"/>
            </p:nvSpPr>
            <p:spPr>
              <a:xfrm>
                <a:off x="4516017" y="5136467"/>
                <a:ext cx="307360" cy="1190541"/>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sp>
            <p:nvSpPr>
              <p:cNvPr id="99" name="Rechteck 31"/>
              <p:cNvSpPr/>
              <p:nvPr userDrawn="1"/>
            </p:nvSpPr>
            <p:spPr>
              <a:xfrm>
                <a:off x="4903756" y="4818990"/>
                <a:ext cx="307360" cy="1508018"/>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sp>
          <p:nvSpPr>
            <p:cNvPr id="94" name="Rad 14"/>
            <p:cNvSpPr/>
            <p:nvPr/>
          </p:nvSpPr>
          <p:spPr>
            <a:xfrm>
              <a:off x="10439400" y="3062460"/>
              <a:ext cx="5065992" cy="5021078"/>
            </a:xfrm>
            <a:prstGeom prst="donut">
              <a:avLst>
                <a:gd name="adj" fmla="val 5862"/>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dirty="0"/>
            </a:p>
          </p:txBody>
        </p:sp>
      </p:grpSp>
      <p:sp>
        <p:nvSpPr>
          <p:cNvPr id="100" name="Rectangle 99"/>
          <p:cNvSpPr/>
          <p:nvPr/>
        </p:nvSpPr>
        <p:spPr>
          <a:xfrm>
            <a:off x="12406" y="9335068"/>
            <a:ext cx="18288000" cy="987089"/>
          </a:xfrm>
          <a:prstGeom prst="rect">
            <a:avLst/>
          </a:prstGeom>
          <a:gradFill flip="none" rotWithShape="1">
            <a:gsLst>
              <a:gs pos="0">
                <a:schemeClr val="accent1">
                  <a:lumMod val="60000"/>
                  <a:lumOff val="40000"/>
                </a:schemeClr>
              </a:gs>
              <a:gs pos="100000">
                <a:schemeClr val="accent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1" name="Foliennummernplatzhalter 6"/>
          <p:cNvSpPr>
            <a:spLocks noGrp="1"/>
          </p:cNvSpPr>
          <p:nvPr>
            <p:ph type="sldNum" sz="quarter" idx="10"/>
          </p:nvPr>
        </p:nvSpPr>
        <p:spPr>
          <a:xfrm>
            <a:off x="0" y="9779899"/>
            <a:ext cx="4267200" cy="547688"/>
          </a:xfrm>
        </p:spPr>
        <p:txBody>
          <a:bodyPr/>
          <a:lstStyle/>
          <a:p>
            <a:fld id="{C4FB3287-924D-476C-A86E-8BB8B69384F9}" type="slidenum">
              <a:rPr lang="de-DE" smtClean="0">
                <a:latin typeface="Calibri"/>
              </a:rPr>
              <a:pPr/>
              <a:t>84</a:t>
            </a:fld>
            <a:endParaRPr lang="de-DE">
              <a:latin typeface="Calibri"/>
            </a:endParaRPr>
          </a:p>
        </p:txBody>
      </p:sp>
      <p:sp>
        <p:nvSpPr>
          <p:cNvPr id="102" name="Fußzeilenplatzhalter 5"/>
          <p:cNvSpPr>
            <a:spLocks noGrp="1"/>
          </p:cNvSpPr>
          <p:nvPr>
            <p:ph type="ftr" sz="quarter" idx="11"/>
          </p:nvPr>
        </p:nvSpPr>
        <p:spPr>
          <a:xfrm>
            <a:off x="6260806" y="9777799"/>
            <a:ext cx="5791200" cy="547688"/>
          </a:xfrm>
        </p:spPr>
        <p:txBody>
          <a:bodyPr/>
          <a:lstStyle/>
          <a:p>
            <a:r>
              <a:rPr lang="de-DE" dirty="0">
                <a:latin typeface="Calibri"/>
              </a:rPr>
              <a:t>WODA applied for Partner oveview</a:t>
            </a:r>
          </a:p>
        </p:txBody>
      </p:sp>
      <p:sp>
        <p:nvSpPr>
          <p:cNvPr id="129" name="Rechteck 2"/>
          <p:cNvSpPr/>
          <p:nvPr/>
        </p:nvSpPr>
        <p:spPr>
          <a:xfrm>
            <a:off x="150385" y="4158564"/>
            <a:ext cx="1989485" cy="461665"/>
          </a:xfrm>
          <a:prstGeom prst="rect">
            <a:avLst/>
          </a:prstGeom>
          <a:solidFill>
            <a:schemeClr val="bg1">
              <a:lumMod val="95000"/>
            </a:schemeClr>
          </a:solidFill>
          <a:ln w="3175">
            <a:solidFill>
              <a:schemeClr val="tx1"/>
            </a:solidFill>
          </a:ln>
        </p:spPr>
        <p:txBody>
          <a:bodyPr wrap="square">
            <a:spAutoFit/>
          </a:bodyPr>
          <a:lstStyle/>
          <a:p>
            <a:r>
              <a:rPr lang="de-DE" sz="2400" cap="small" dirty="0"/>
              <a:t>Products</a:t>
            </a:r>
          </a:p>
        </p:txBody>
      </p:sp>
      <p:sp>
        <p:nvSpPr>
          <p:cNvPr id="130" name="Rechteck 2"/>
          <p:cNvSpPr/>
          <p:nvPr/>
        </p:nvSpPr>
        <p:spPr>
          <a:xfrm>
            <a:off x="150385" y="4724354"/>
            <a:ext cx="1989485" cy="461665"/>
          </a:xfrm>
          <a:prstGeom prst="rect">
            <a:avLst/>
          </a:prstGeom>
          <a:solidFill>
            <a:schemeClr val="bg1">
              <a:lumMod val="95000"/>
            </a:schemeClr>
          </a:solidFill>
          <a:ln w="3175">
            <a:solidFill>
              <a:schemeClr val="tx1"/>
            </a:solidFill>
          </a:ln>
        </p:spPr>
        <p:txBody>
          <a:bodyPr wrap="square">
            <a:spAutoFit/>
          </a:bodyPr>
          <a:lstStyle/>
          <a:p>
            <a:r>
              <a:rPr lang="de-DE" sz="2400" cap="small" dirty="0"/>
              <a:t>Regions</a:t>
            </a:r>
          </a:p>
        </p:txBody>
      </p:sp>
      <p:sp>
        <p:nvSpPr>
          <p:cNvPr id="76" name="Oval 75">
            <a:hlinkClick r:id="rId5" action="ppaction://hlinksldjump"/>
          </p:cNvPr>
          <p:cNvSpPr/>
          <p:nvPr/>
        </p:nvSpPr>
        <p:spPr>
          <a:xfrm>
            <a:off x="16465944" y="266700"/>
            <a:ext cx="1441056" cy="1441056"/>
          </a:xfrm>
          <a:prstGeom prst="ellipse">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1848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afterEffect">
                                  <p:stCondLst>
                                    <p:cond delay="0"/>
                                  </p:stCondLst>
                                  <p:childTnLst>
                                    <p:animClr clrSpc="rgb" dir="cw">
                                      <p:cBhvr>
                                        <p:cTn id="6" dur="2000" fill="hold"/>
                                        <p:tgtEl>
                                          <p:spTgt spid="120"/>
                                        </p:tgtEl>
                                        <p:attrNameLst>
                                          <p:attrName>fillcolor</p:attrName>
                                        </p:attrNameLst>
                                      </p:cBhvr>
                                      <p:to>
                                        <a:schemeClr val="accent2"/>
                                      </p:to>
                                    </p:animClr>
                                    <p:set>
                                      <p:cBhvr>
                                        <p:cTn id="7" dur="2000" fill="hold"/>
                                        <p:tgtEl>
                                          <p:spTgt spid="120"/>
                                        </p:tgtEl>
                                        <p:attrNameLst>
                                          <p:attrName>fill.type</p:attrName>
                                        </p:attrNameLst>
                                      </p:cBhvr>
                                      <p:to>
                                        <p:strVal val="solid"/>
                                      </p:to>
                                    </p:set>
                                    <p:set>
                                      <p:cBhvr>
                                        <p:cTn id="8" dur="2000" fill="hold"/>
                                        <p:tgtEl>
                                          <p:spTgt spid="120"/>
                                        </p:tgtEl>
                                        <p:attrNameLst>
                                          <p:attrName>fill.on</p:attrName>
                                        </p:attrNameLst>
                                      </p:cBhvr>
                                      <p:to>
                                        <p:strVal val="true"/>
                                      </p:to>
                                    </p:set>
                                  </p:childTnLst>
                                </p:cTn>
                              </p:par>
                              <p:par>
                                <p:cTn id="9" presetID="35" presetClass="path" presetSubtype="0" accel="50000" decel="50000" fill="hold" nodeType="withEffect">
                                  <p:stCondLst>
                                    <p:cond delay="0"/>
                                  </p:stCondLst>
                                  <p:childTnLst>
                                    <p:animMotion origin="layout" path="M -0.00313 8.64198E-7 L -0.33542 8.64198E-7 " pathEditMode="relative" rAng="0" ptsTypes="AA">
                                      <p:cBhvr>
                                        <p:cTn id="10" dur="2000" fill="hold"/>
                                        <p:tgtEl>
                                          <p:spTgt spid="6"/>
                                        </p:tgtEl>
                                        <p:attrNameLst>
                                          <p:attrName>ppt_x</p:attrName>
                                          <p:attrName>ppt_y</p:attrName>
                                        </p:attrNameLst>
                                      </p:cBhvr>
                                      <p:rCtr x="-16615" y="0"/>
                                    </p:animMotion>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1" presetClass="emph" presetSubtype="2" fill="hold" nodeType="withEffect">
                                  <p:stCondLst>
                                    <p:cond delay="0"/>
                                  </p:stCondLst>
                                  <p:childTnLst>
                                    <p:animClr clrSpc="rgb" dir="cw">
                                      <p:cBhvr>
                                        <p:cTn id="17" dur="2000" fill="hold"/>
                                        <p:tgtEl>
                                          <p:spTgt spid="120"/>
                                        </p:tgtEl>
                                        <p:attrNameLst>
                                          <p:attrName>fillcolor</p:attrName>
                                        </p:attrNameLst>
                                      </p:cBhvr>
                                      <p:to>
                                        <a:srgbClr val="E8F7CA"/>
                                      </p:to>
                                    </p:animClr>
                                    <p:set>
                                      <p:cBhvr>
                                        <p:cTn id="18" dur="2000" fill="hold"/>
                                        <p:tgtEl>
                                          <p:spTgt spid="120"/>
                                        </p:tgtEl>
                                        <p:attrNameLst>
                                          <p:attrName>fill.type</p:attrName>
                                        </p:attrNameLst>
                                      </p:cBhvr>
                                      <p:to>
                                        <p:strVal val="solid"/>
                                      </p:to>
                                    </p:set>
                                    <p:set>
                                      <p:cBhvr>
                                        <p:cTn id="19" dur="2000" fill="hold"/>
                                        <p:tgtEl>
                                          <p:spTgt spid="120"/>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ctrTitle"/>
          </p:nvPr>
        </p:nvSpPr>
        <p:spPr>
          <a:xfrm>
            <a:off x="1371992" y="2172353"/>
            <a:ext cx="15544800" cy="1599547"/>
          </a:xfrm>
        </p:spPr>
        <p:txBody>
          <a:bodyPr/>
          <a:lstStyle/>
          <a:p>
            <a:r>
              <a:rPr lang="en-US" sz="9600" b="1" dirty="0"/>
              <a:t>What if</a:t>
            </a:r>
          </a:p>
        </p:txBody>
      </p:sp>
      <p:sp>
        <p:nvSpPr>
          <p:cNvPr id="8" name="Untertitel 7"/>
          <p:cNvSpPr>
            <a:spLocks noGrp="1"/>
          </p:cNvSpPr>
          <p:nvPr>
            <p:ph type="subTitle" idx="1"/>
          </p:nvPr>
        </p:nvSpPr>
        <p:spPr>
          <a:xfrm>
            <a:off x="2743592" y="4076700"/>
            <a:ext cx="12801600" cy="3357836"/>
          </a:xfrm>
        </p:spPr>
        <p:txBody>
          <a:bodyPr>
            <a:noAutofit/>
          </a:bodyPr>
          <a:lstStyle/>
          <a:p>
            <a:r>
              <a:rPr lang="en-US" sz="4400" dirty="0"/>
              <a:t>Apple or Amazon would have told openly about their steps to become OTTs</a:t>
            </a:r>
          </a:p>
          <a:p>
            <a:endParaRPr lang="en-US" sz="4400" dirty="0"/>
          </a:p>
          <a:p>
            <a:r>
              <a:rPr lang="en-US" sz="4400" dirty="0"/>
              <a:t>Would anybody have had the power to prevent it?</a:t>
            </a:r>
          </a:p>
          <a:p>
            <a:endParaRPr lang="en-US" sz="4400" dirty="0"/>
          </a:p>
          <a:p>
            <a:r>
              <a:rPr lang="en-US" sz="4400" b="1" dirty="0"/>
              <a:t>We accompany you – into the great wide open</a:t>
            </a:r>
          </a:p>
          <a:p>
            <a:r>
              <a:rPr lang="en-US" sz="2800" b="1" cap="small" dirty="0"/>
              <a:t>`cause we know</a:t>
            </a:r>
          </a:p>
        </p:txBody>
      </p:sp>
      <p:sp>
        <p:nvSpPr>
          <p:cNvPr id="4" name="Rectangle 3">
            <a:hlinkClick r:id="rId2" action="ppaction://hlinksldjump"/>
          </p:cNvPr>
          <p:cNvSpPr/>
          <p:nvPr/>
        </p:nvSpPr>
        <p:spPr>
          <a:xfrm>
            <a:off x="0" y="0"/>
            <a:ext cx="18312812" cy="1047750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642679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endParaRPr lang="en-US"/>
          </a:p>
        </p:txBody>
      </p:sp>
      <p:sp>
        <p:nvSpPr>
          <p:cNvPr id="4" name="Datumsplatzhalter 3"/>
          <p:cNvSpPr>
            <a:spLocks noGrp="1"/>
          </p:cNvSpPr>
          <p:nvPr>
            <p:ph type="dt" sz="half" idx="10"/>
          </p:nvPr>
        </p:nvSpPr>
        <p:spPr/>
        <p:txBody>
          <a:bodyPr/>
          <a:lstStyle/>
          <a:p>
            <a:fld id="{4D67B6A7-6035-FF4B-BFBE-5829BC761D18}" type="datetime1">
              <a:rPr lang="de-DE" smtClean="0"/>
              <a:t>07.10.18</a:t>
            </a:fld>
            <a:endParaRPr lang="de-DE"/>
          </a:p>
        </p:txBody>
      </p:sp>
      <p:sp>
        <p:nvSpPr>
          <p:cNvPr id="5" name="Fußzeilenplatzhalter 4"/>
          <p:cNvSpPr>
            <a:spLocks noGrp="1"/>
          </p:cNvSpPr>
          <p:nvPr>
            <p:ph type="ftr" sz="quarter" idx="11"/>
          </p:nvPr>
        </p:nvSpPr>
        <p:spPr/>
        <p:txBody>
          <a:bodyPr/>
          <a:lstStyle/>
          <a:p>
            <a:r>
              <a:rPr lang="de-DE"/>
              <a:t>© Cerulean Circle GmbH</a:t>
            </a:r>
          </a:p>
        </p:txBody>
      </p:sp>
      <p:sp>
        <p:nvSpPr>
          <p:cNvPr id="6" name="Foliennummernplatzhalter 5"/>
          <p:cNvSpPr>
            <a:spLocks noGrp="1"/>
          </p:cNvSpPr>
          <p:nvPr>
            <p:ph type="sldNum" sz="quarter" idx="12"/>
          </p:nvPr>
        </p:nvSpPr>
        <p:spPr/>
        <p:txBody>
          <a:bodyPr/>
          <a:lstStyle/>
          <a:p>
            <a:fld id="{C4FB3287-924D-476C-A86E-8BB8B69384F9}" type="slidenum">
              <a:rPr lang="de-DE" smtClean="0"/>
              <a:pPr/>
              <a:t>86</a:t>
            </a:fld>
            <a:endParaRPr lang="de-DE"/>
          </a:p>
        </p:txBody>
      </p:sp>
    </p:spTree>
    <p:extLst>
      <p:ext uri="{BB962C8B-B14F-4D97-AF65-F5344CB8AC3E}">
        <p14:creationId xmlns:p14="http://schemas.microsoft.com/office/powerpoint/2010/main" val="5490694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ctrTitle"/>
          </p:nvPr>
        </p:nvSpPr>
        <p:spPr/>
        <p:txBody>
          <a:bodyPr/>
          <a:lstStyle/>
          <a:p>
            <a:endParaRPr lang="en-US"/>
          </a:p>
        </p:txBody>
      </p:sp>
      <p:sp>
        <p:nvSpPr>
          <p:cNvPr id="5" name="Untertitel 4"/>
          <p:cNvSpPr>
            <a:spLocks noGrp="1"/>
          </p:cNvSpPr>
          <p:nvPr>
            <p:ph type="subTitle" idx="1"/>
          </p:nvPr>
        </p:nvSpPr>
        <p:spPr/>
        <p:txBody>
          <a:bodyPr/>
          <a:lstStyle/>
          <a:p>
            <a:r>
              <a:rPr lang="en-US" dirty="0"/>
              <a:t>Cloud Migration under Control</a:t>
            </a:r>
          </a:p>
        </p:txBody>
      </p:sp>
    </p:spTree>
    <p:extLst>
      <p:ext uri="{BB962C8B-B14F-4D97-AF65-F5344CB8AC3E}">
        <p14:creationId xmlns:p14="http://schemas.microsoft.com/office/powerpoint/2010/main" val="1156478092"/>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1"/>
          <p:cNvSpPr txBox="1">
            <a:spLocks noChangeArrowheads="1"/>
          </p:cNvSpPr>
          <p:nvPr/>
        </p:nvSpPr>
        <p:spPr bwMode="auto">
          <a:xfrm>
            <a:off x="914654" y="2051373"/>
            <a:ext cx="12512529" cy="147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545" tIns="53545" rIns="53545" bIns="53545"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9pPr>
          </a:lstStyle>
          <a:p>
            <a:pPr eaLnBrk="1" hangingPunct="1">
              <a:buSzPct val="100000"/>
            </a:pPr>
            <a:endParaRPr lang="de-DE" altLang="de-DE" sz="4431" dirty="0">
              <a:solidFill>
                <a:srgbClr val="000000"/>
              </a:solidFill>
            </a:endParaRPr>
          </a:p>
        </p:txBody>
      </p:sp>
      <p:sp>
        <p:nvSpPr>
          <p:cNvPr id="7171" name="Text Box 2"/>
          <p:cNvSpPr txBox="1">
            <a:spLocks noChangeArrowheads="1"/>
          </p:cNvSpPr>
          <p:nvPr/>
        </p:nvSpPr>
        <p:spPr bwMode="auto">
          <a:xfrm>
            <a:off x="3218468" y="2051373"/>
            <a:ext cx="5469208" cy="3039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545" tIns="53545" rIns="53545" bIns="53545"/>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9pPr>
          </a:lstStyle>
          <a:p>
            <a:pPr>
              <a:spcBef>
                <a:spcPts val="1899"/>
              </a:spcBef>
              <a:buSzPct val="100000"/>
              <a:defRPr/>
            </a:pPr>
            <a:r>
              <a:rPr lang="de-DE" altLang="x-none" sz="2954" b="1" dirty="0">
                <a:solidFill>
                  <a:srgbClr val="606060"/>
                </a:solidFill>
                <a:latin typeface="Helvetica Neue" charset="0"/>
              </a:rPr>
              <a:t>Trends in 2018:</a:t>
            </a:r>
          </a:p>
          <a:p>
            <a:pPr>
              <a:spcBef>
                <a:spcPts val="1899"/>
              </a:spcBef>
              <a:buSzPct val="100000"/>
              <a:defRPr/>
            </a:pPr>
            <a:endParaRPr lang="de-DE" altLang="x-none" sz="2954" b="1" dirty="0">
              <a:solidFill>
                <a:schemeClr val="tx1"/>
              </a:solidFill>
              <a:latin typeface="Helvetica Neue" charset="0"/>
            </a:endParaRPr>
          </a:p>
          <a:p>
            <a:pPr marL="482300" indent="-482300">
              <a:buFontTx/>
              <a:buChar char="-"/>
              <a:defRPr/>
            </a:pPr>
            <a:r>
              <a:rPr lang="de-DE" sz="2954" dirty="0">
                <a:solidFill>
                  <a:schemeClr val="tx1"/>
                </a:solidFill>
              </a:rPr>
              <a:t>Viel mehr Daten (Big Data) </a:t>
            </a:r>
          </a:p>
          <a:p>
            <a:pPr marL="482300" indent="-482300">
              <a:buFontTx/>
              <a:buChar char="-"/>
              <a:defRPr/>
            </a:pPr>
            <a:r>
              <a:rPr lang="de-DE" sz="2954" dirty="0">
                <a:solidFill>
                  <a:schemeClr val="tx1"/>
                </a:solidFill>
              </a:rPr>
              <a:t>Outsourcing (Cloud Migration)</a:t>
            </a:r>
          </a:p>
          <a:p>
            <a:pPr marL="482300" indent="-482300">
              <a:buFontTx/>
              <a:buChar char="-"/>
              <a:defRPr/>
            </a:pPr>
            <a:r>
              <a:rPr lang="de-DE" sz="2954" dirty="0">
                <a:solidFill>
                  <a:schemeClr val="tx1"/>
                </a:solidFill>
              </a:rPr>
              <a:t>Alles wird ein Computer (</a:t>
            </a:r>
            <a:r>
              <a:rPr lang="de-DE" sz="2954" dirty="0" err="1">
                <a:solidFill>
                  <a:schemeClr val="tx1"/>
                </a:solidFill>
              </a:rPr>
              <a:t>IoT</a:t>
            </a:r>
            <a:r>
              <a:rPr lang="de-DE" sz="2954" dirty="0">
                <a:solidFill>
                  <a:schemeClr val="tx1"/>
                </a:solidFill>
              </a:rPr>
              <a:t>)</a:t>
            </a:r>
            <a:r>
              <a:rPr lang="de-DE" altLang="x-none" sz="2954" b="1" dirty="0">
                <a:solidFill>
                  <a:srgbClr val="606060"/>
                </a:solidFill>
                <a:latin typeface="Helvetica Neue" charset="0"/>
              </a:rPr>
              <a:t/>
            </a:r>
            <a:br>
              <a:rPr lang="de-DE" altLang="x-none" sz="2954" b="1" dirty="0">
                <a:solidFill>
                  <a:srgbClr val="606060"/>
                </a:solidFill>
                <a:latin typeface="Helvetica Neue" charset="0"/>
              </a:rPr>
            </a:br>
            <a:endParaRPr lang="de-DE" altLang="x-none" sz="2954" b="1" dirty="0">
              <a:solidFill>
                <a:srgbClr val="606060"/>
              </a:solidFill>
              <a:latin typeface="Helvetica Neue" charset="0"/>
            </a:endParaRPr>
          </a:p>
        </p:txBody>
      </p:sp>
      <p:pic>
        <p:nvPicPr>
          <p:cNvPr id="7172" name="Bild 1">
            <a:hlinkClick r:id="rId3" action="ppaction://hlinkfile"/>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33840" y="1833676"/>
            <a:ext cx="6256264" cy="356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3" name="Rechteck 1"/>
          <p:cNvSpPr>
            <a:spLocks noChangeArrowheads="1"/>
          </p:cNvSpPr>
          <p:nvPr/>
        </p:nvSpPr>
        <p:spPr bwMode="auto">
          <a:xfrm>
            <a:off x="3131390" y="5698628"/>
            <a:ext cx="12026898" cy="3340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ts val="1899"/>
              </a:spcBef>
              <a:buClr>
                <a:srgbClr val="606060"/>
              </a:buClr>
              <a:buSzPct val="100000"/>
            </a:pPr>
            <a:r>
              <a:rPr lang="de-DE" altLang="de-DE" sz="2954" b="1">
                <a:solidFill>
                  <a:srgbClr val="606060"/>
                </a:solidFill>
                <a:latin typeface="Helvetica Neue" charset="0"/>
              </a:rPr>
              <a:t>Situation in den Rechenzentren:</a:t>
            </a:r>
            <a:endParaRPr lang="de-DE" altLang="de-DE" sz="2110">
              <a:solidFill>
                <a:srgbClr val="606060"/>
              </a:solidFill>
              <a:latin typeface="Helvetica Neue" charset="0"/>
            </a:endParaRPr>
          </a:p>
          <a:p>
            <a:pPr>
              <a:spcBef>
                <a:spcPts val="1899"/>
              </a:spcBef>
              <a:buClr>
                <a:srgbClr val="606060"/>
              </a:buClr>
              <a:buSzPct val="100000"/>
              <a:buFont typeface="Helvetica Neue" charset="0"/>
              <a:buChar char="•"/>
            </a:pPr>
            <a:r>
              <a:rPr lang="de-DE" altLang="de-DE" sz="2954"/>
              <a:t>Softwareinstallation weitgehend manuell</a:t>
            </a:r>
          </a:p>
          <a:p>
            <a:pPr>
              <a:spcBef>
                <a:spcPts val="1899"/>
              </a:spcBef>
              <a:buClr>
                <a:srgbClr val="606060"/>
              </a:buClr>
              <a:buSzPct val="100000"/>
              <a:buFont typeface="Helvetica Neue" charset="0"/>
              <a:buChar char="•"/>
            </a:pPr>
            <a:r>
              <a:rPr lang="de-DE" altLang="de-DE" sz="2954"/>
              <a:t>Jede Umgebung wird mehrfach gebraucht</a:t>
            </a:r>
          </a:p>
          <a:p>
            <a:pPr>
              <a:spcBef>
                <a:spcPts val="1899"/>
              </a:spcBef>
              <a:buClr>
                <a:srgbClr val="606060"/>
              </a:buClr>
              <a:buSzPct val="100000"/>
              <a:buFont typeface="Helvetica Neue" charset="0"/>
              <a:buChar char="•"/>
            </a:pPr>
            <a:r>
              <a:rPr lang="de-DE" altLang="de-DE" sz="2954"/>
              <a:t>Für jedes Softwarepaket wird ein Spezialist benötigt  </a:t>
            </a:r>
          </a:p>
          <a:p>
            <a:pPr>
              <a:spcBef>
                <a:spcPts val="1899"/>
              </a:spcBef>
              <a:buClr>
                <a:srgbClr val="606060"/>
              </a:buClr>
              <a:buSzPct val="100000"/>
              <a:buFont typeface="Helvetica Neue" charset="0"/>
              <a:buChar char="•"/>
            </a:pPr>
            <a:r>
              <a:rPr lang="de-DE" altLang="de-DE" sz="2954"/>
              <a:t>Typisch sind 1.000 – 2000 SW-Pakete im RZ </a:t>
            </a:r>
          </a:p>
        </p:txBody>
      </p:sp>
      <p:sp>
        <p:nvSpPr>
          <p:cNvPr id="5" name="Titel 4"/>
          <p:cNvSpPr>
            <a:spLocks noGrp="1"/>
          </p:cNvSpPr>
          <p:nvPr>
            <p:ph type="title"/>
          </p:nvPr>
        </p:nvSpPr>
        <p:spPr/>
        <p:txBody>
          <a:bodyPr/>
          <a:lstStyle/>
          <a:p>
            <a:r>
              <a:rPr lang="de-DE" altLang="de-DE" sz="6000" dirty="0"/>
              <a:t>Herausforderungen für </a:t>
            </a:r>
            <a:r>
              <a:rPr lang="de-DE" altLang="de-DE" sz="6000"/>
              <a:t>den  CIO</a:t>
            </a:r>
            <a:endParaRPr lang="en-US" dirty="0"/>
          </a:p>
        </p:txBody>
      </p:sp>
    </p:spTree>
    <p:extLst>
      <p:ext uri="{BB962C8B-B14F-4D97-AF65-F5344CB8AC3E}">
        <p14:creationId xmlns:p14="http://schemas.microsoft.com/office/powerpoint/2010/main" val="553426118"/>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1"/>
          <p:cNvSpPr txBox="1">
            <a:spLocks noChangeArrowheads="1"/>
          </p:cNvSpPr>
          <p:nvPr/>
        </p:nvSpPr>
        <p:spPr bwMode="auto">
          <a:xfrm>
            <a:off x="2888573" y="348315"/>
            <a:ext cx="12512529" cy="147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545" tIns="53545" rIns="53545" bIns="53545"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9pPr>
          </a:lstStyle>
          <a:p>
            <a:pPr eaLnBrk="1" hangingPunct="1">
              <a:buSzPct val="100000"/>
            </a:pPr>
            <a:r>
              <a:rPr lang="de-DE" altLang="de-DE" sz="4431">
                <a:solidFill>
                  <a:srgbClr val="000000"/>
                </a:solidFill>
              </a:rPr>
              <a:t>Herausforderungen in der gesamten Branche</a:t>
            </a:r>
          </a:p>
        </p:txBody>
      </p:sp>
      <p:sp>
        <p:nvSpPr>
          <p:cNvPr id="9219" name="Text Box 2"/>
          <p:cNvSpPr txBox="1">
            <a:spLocks noChangeArrowheads="1"/>
          </p:cNvSpPr>
          <p:nvPr/>
        </p:nvSpPr>
        <p:spPr bwMode="auto">
          <a:xfrm>
            <a:off x="3290475" y="2809960"/>
            <a:ext cx="5469208" cy="56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545" tIns="53545" rIns="53545" bIns="53545"/>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9pPr>
          </a:lstStyle>
          <a:p>
            <a:pPr>
              <a:spcBef>
                <a:spcPts val="1899"/>
              </a:spcBef>
              <a:buSzPct val="100000"/>
            </a:pPr>
            <a:r>
              <a:rPr lang="de-DE" altLang="de-DE" sz="2954" b="1">
                <a:solidFill>
                  <a:srgbClr val="606060"/>
                </a:solidFill>
                <a:latin typeface="Helvetica Neue" charset="0"/>
              </a:rPr>
              <a:t>Ausbildung vs. Bedarf</a:t>
            </a:r>
          </a:p>
          <a:p>
            <a:pPr>
              <a:spcBef>
                <a:spcPts val="1899"/>
              </a:spcBef>
              <a:buSzPct val="100000"/>
            </a:pPr>
            <a:endParaRPr lang="de-DE" altLang="de-DE" sz="2954" b="1">
              <a:solidFill>
                <a:schemeClr val="tx1"/>
              </a:solidFill>
              <a:latin typeface="Helvetica Neue" charset="0"/>
            </a:endParaRPr>
          </a:p>
        </p:txBody>
      </p:sp>
      <p:grpSp>
        <p:nvGrpSpPr>
          <p:cNvPr id="9220" name="Gruppierung 5"/>
          <p:cNvGrpSpPr>
            <a:grpSpLocks/>
          </p:cNvGrpSpPr>
          <p:nvPr/>
        </p:nvGrpSpPr>
        <p:grpSpPr bwMode="auto">
          <a:xfrm>
            <a:off x="3290475" y="4914900"/>
            <a:ext cx="5856038" cy="4099394"/>
            <a:chOff x="627063" y="2716213"/>
            <a:chExt cx="5916612" cy="5037137"/>
          </a:xfrm>
        </p:grpSpPr>
        <p:grpSp>
          <p:nvGrpSpPr>
            <p:cNvPr id="9225" name="Gruppierung 7"/>
            <p:cNvGrpSpPr>
              <a:grpSpLocks/>
            </p:cNvGrpSpPr>
            <p:nvPr/>
          </p:nvGrpSpPr>
          <p:grpSpPr bwMode="auto">
            <a:xfrm>
              <a:off x="627063" y="2716213"/>
              <a:ext cx="5788025" cy="5037137"/>
              <a:chOff x="627620" y="2715766"/>
              <a:chExt cx="5788236" cy="5036871"/>
            </a:xfrm>
          </p:grpSpPr>
          <p:pic>
            <p:nvPicPr>
              <p:cNvPr id="9232" name="Bild 5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620" y="2925532"/>
                <a:ext cx="5788236" cy="4827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Gerade Verbindung 14"/>
              <p:cNvCxnSpPr/>
              <p:nvPr/>
            </p:nvCxnSpPr>
            <p:spPr>
              <a:xfrm>
                <a:off x="5040284" y="5081943"/>
                <a:ext cx="0" cy="514386"/>
              </a:xfrm>
              <a:prstGeom prst="line">
                <a:avLst/>
              </a:prstGeom>
              <a:ln>
                <a:solidFill>
                  <a:schemeClr val="accent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Gerade Verbindung 15"/>
              <p:cNvCxnSpPr/>
              <p:nvPr/>
            </p:nvCxnSpPr>
            <p:spPr>
              <a:xfrm>
                <a:off x="5255165" y="4769196"/>
                <a:ext cx="0" cy="919722"/>
              </a:xfrm>
              <a:prstGeom prst="line">
                <a:avLst/>
              </a:prstGeom>
              <a:ln>
                <a:solidFill>
                  <a:schemeClr val="accent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Gerade Verbindung 16"/>
              <p:cNvCxnSpPr/>
              <p:nvPr/>
            </p:nvCxnSpPr>
            <p:spPr>
              <a:xfrm>
                <a:off x="5527572" y="4437931"/>
                <a:ext cx="0" cy="1413534"/>
              </a:xfrm>
              <a:prstGeom prst="line">
                <a:avLst/>
              </a:prstGeom>
              <a:ln>
                <a:solidFill>
                  <a:schemeClr val="accent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Gerade Verbindung 17"/>
              <p:cNvCxnSpPr/>
              <p:nvPr/>
            </p:nvCxnSpPr>
            <p:spPr>
              <a:xfrm>
                <a:off x="5906574" y="3738365"/>
                <a:ext cx="0" cy="2129560"/>
              </a:xfrm>
              <a:prstGeom prst="line">
                <a:avLst/>
              </a:prstGeom>
              <a:ln>
                <a:solidFill>
                  <a:schemeClr val="accent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237" name="Rechteck 6"/>
              <p:cNvSpPr>
                <a:spLocks noChangeArrowheads="1"/>
              </p:cNvSpPr>
              <p:nvPr/>
            </p:nvSpPr>
            <p:spPr bwMode="auto">
              <a:xfrm>
                <a:off x="884982" y="2715766"/>
                <a:ext cx="5530874" cy="4104456"/>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buClr>
                    <a:srgbClr val="000000"/>
                  </a:buClr>
                  <a:buSzPct val="100000"/>
                  <a:buFont typeface="Times New Roman" charset="0"/>
                  <a:buNone/>
                </a:pPr>
                <a:endParaRPr lang="de-DE" altLang="de-DE" sz="2848"/>
              </a:p>
            </p:txBody>
          </p:sp>
        </p:grpSp>
        <p:sp>
          <p:nvSpPr>
            <p:cNvPr id="9226" name="Freihandform 8"/>
            <p:cNvSpPr>
              <a:spLocks/>
            </p:cNvSpPr>
            <p:nvPr/>
          </p:nvSpPr>
          <p:spPr bwMode="auto">
            <a:xfrm>
              <a:off x="890588" y="6254750"/>
              <a:ext cx="5500687" cy="582613"/>
            </a:xfrm>
            <a:custGeom>
              <a:avLst/>
              <a:gdLst>
                <a:gd name="T0" fmla="*/ 9994 w 5548210"/>
                <a:gd name="T1" fmla="*/ 576852 h 583772"/>
                <a:gd name="T2" fmla="*/ 641285 w 5548210"/>
                <a:gd name="T3" fmla="*/ 351564 h 583772"/>
                <a:gd name="T4" fmla="*/ 2537216 w 5548210"/>
                <a:gd name="T5" fmla="*/ 312278 h 583772"/>
                <a:gd name="T6" fmla="*/ 3484550 w 5548210"/>
                <a:gd name="T7" fmla="*/ 126274 h 583772"/>
                <a:gd name="T8" fmla="*/ 4645684 w 5548210"/>
                <a:gd name="T9" fmla="*/ 124672 h 583772"/>
                <a:gd name="T10" fmla="*/ 5223730 w 5548210"/>
                <a:gd name="T11" fmla="*/ 0 h 58377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548210" h="583772">
                  <a:moveTo>
                    <a:pt x="10614" y="583772"/>
                  </a:moveTo>
                  <a:cubicBezTo>
                    <a:pt x="-60617" y="495976"/>
                    <a:pt x="233750" y="400406"/>
                    <a:pt x="681118" y="355781"/>
                  </a:cubicBezTo>
                  <a:cubicBezTo>
                    <a:pt x="1128486" y="311156"/>
                    <a:pt x="2191507" y="354022"/>
                    <a:pt x="2694821" y="316023"/>
                  </a:cubicBezTo>
                  <a:cubicBezTo>
                    <a:pt x="3198135" y="278024"/>
                    <a:pt x="3327761" y="159432"/>
                    <a:pt x="3701000" y="127789"/>
                  </a:cubicBezTo>
                  <a:cubicBezTo>
                    <a:pt x="4074240" y="96146"/>
                    <a:pt x="4626390" y="147465"/>
                    <a:pt x="4934258" y="126167"/>
                  </a:cubicBezTo>
                  <a:cubicBezTo>
                    <a:pt x="5242126" y="104869"/>
                    <a:pt x="5548210" y="0"/>
                    <a:pt x="5548210" y="0"/>
                  </a:cubicBez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sz="2848"/>
            </a:p>
          </p:txBody>
        </p:sp>
        <p:sp>
          <p:nvSpPr>
            <p:cNvPr id="9227" name="Freihandform 17"/>
            <p:cNvSpPr>
              <a:spLocks/>
            </p:cNvSpPr>
            <p:nvPr/>
          </p:nvSpPr>
          <p:spPr bwMode="auto">
            <a:xfrm>
              <a:off x="869950" y="3001963"/>
              <a:ext cx="5673725" cy="3616325"/>
            </a:xfrm>
            <a:custGeom>
              <a:avLst/>
              <a:gdLst>
                <a:gd name="T0" fmla="*/ 5380 w 5722128"/>
                <a:gd name="T1" fmla="*/ 3616845 h 3616221"/>
                <a:gd name="T2" fmla="*/ 965154 w 5722128"/>
                <a:gd name="T3" fmla="*/ 3108846 h 3616221"/>
                <a:gd name="T4" fmla="*/ 2720442 w 5722128"/>
                <a:gd name="T5" fmla="*/ 2798446 h 3616221"/>
                <a:gd name="T6" fmla="*/ 3331442 w 5722128"/>
                <a:gd name="T7" fmla="*/ 2824822 h 3616221"/>
                <a:gd name="T8" fmla="*/ 4457856 w 5722128"/>
                <a:gd name="T9" fmla="*/ 1955302 h 3616221"/>
                <a:gd name="T10" fmla="*/ 5390950 w 5722128"/>
                <a:gd name="T11" fmla="*/ 0 h 36162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22128" h="3616221">
                  <a:moveTo>
                    <a:pt x="5710" y="3616221"/>
                  </a:moveTo>
                  <a:cubicBezTo>
                    <a:pt x="-65521" y="3528425"/>
                    <a:pt x="544136" y="3244688"/>
                    <a:pt x="1024445" y="3108312"/>
                  </a:cubicBezTo>
                  <a:cubicBezTo>
                    <a:pt x="1504754" y="2971936"/>
                    <a:pt x="2468954" y="2845295"/>
                    <a:pt x="2887563" y="2797966"/>
                  </a:cubicBezTo>
                  <a:cubicBezTo>
                    <a:pt x="3306172" y="2750637"/>
                    <a:pt x="3228741" y="2964836"/>
                    <a:pt x="3536099" y="2824336"/>
                  </a:cubicBezTo>
                  <a:cubicBezTo>
                    <a:pt x="3843457" y="2683836"/>
                    <a:pt x="4367373" y="2425689"/>
                    <a:pt x="4731711" y="1954966"/>
                  </a:cubicBezTo>
                  <a:cubicBezTo>
                    <a:pt x="5096049" y="1484243"/>
                    <a:pt x="5722128" y="0"/>
                    <a:pt x="5722128" y="0"/>
                  </a:cubicBez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sz="2848"/>
            </a:p>
          </p:txBody>
        </p:sp>
        <p:sp>
          <p:nvSpPr>
            <p:cNvPr id="9228" name="Abgerundetes Rechteck 9"/>
            <p:cNvSpPr>
              <a:spLocks noChangeArrowheads="1"/>
            </p:cNvSpPr>
            <p:nvPr/>
          </p:nvSpPr>
          <p:spPr bwMode="auto">
            <a:xfrm>
              <a:off x="884238" y="3400425"/>
              <a:ext cx="1800225" cy="3527425"/>
            </a:xfrm>
            <a:prstGeom prst="roundRect">
              <a:avLst>
                <a:gd name="adj" fmla="val 16667"/>
              </a:avLst>
            </a:prstGeom>
            <a:solidFill>
              <a:srgbClr val="00B8FF">
                <a:alpha val="25098"/>
              </a:srgbClr>
            </a:solidFill>
            <a:ln w="9525">
              <a:solidFill>
                <a:schemeClr val="tx1"/>
              </a:solidFill>
              <a:round/>
              <a:headEnd/>
              <a:tailEnd/>
            </a:ln>
          </p:spPr>
          <p:txBody>
            <a:bodyPr/>
            <a:lstStyle/>
            <a:p>
              <a:pPr algn="ctr">
                <a:buClr>
                  <a:srgbClr val="000000"/>
                </a:buClr>
                <a:buSzPct val="100000"/>
                <a:buFont typeface="Times New Roman" charset="0"/>
                <a:buNone/>
              </a:pPr>
              <a:endParaRPr lang="de-DE" altLang="de-DE" sz="2848"/>
            </a:p>
          </p:txBody>
        </p:sp>
        <p:sp>
          <p:nvSpPr>
            <p:cNvPr id="9229" name="Abgerundetes Rechteck 19"/>
            <p:cNvSpPr>
              <a:spLocks noChangeArrowheads="1"/>
            </p:cNvSpPr>
            <p:nvPr/>
          </p:nvSpPr>
          <p:spPr bwMode="auto">
            <a:xfrm>
              <a:off x="2705100" y="3400425"/>
              <a:ext cx="1800225" cy="3527425"/>
            </a:xfrm>
            <a:prstGeom prst="roundRect">
              <a:avLst>
                <a:gd name="adj" fmla="val 16667"/>
              </a:avLst>
            </a:prstGeom>
            <a:solidFill>
              <a:srgbClr val="00B8FF">
                <a:alpha val="25098"/>
              </a:srgbClr>
            </a:solidFill>
            <a:ln w="9525">
              <a:solidFill>
                <a:schemeClr val="tx1"/>
              </a:solidFill>
              <a:round/>
              <a:headEnd/>
              <a:tailEnd/>
            </a:ln>
          </p:spPr>
          <p:txBody>
            <a:bodyPr/>
            <a:lstStyle/>
            <a:p>
              <a:pPr algn="ctr">
                <a:buClr>
                  <a:srgbClr val="000000"/>
                </a:buClr>
                <a:buSzPct val="100000"/>
                <a:buFont typeface="Times New Roman" charset="0"/>
                <a:buNone/>
              </a:pPr>
              <a:endParaRPr lang="de-DE" altLang="de-DE" sz="2848"/>
            </a:p>
          </p:txBody>
        </p:sp>
        <p:sp>
          <p:nvSpPr>
            <p:cNvPr id="9230" name="Abgerundetes Rechteck 20"/>
            <p:cNvSpPr>
              <a:spLocks noChangeArrowheads="1"/>
            </p:cNvSpPr>
            <p:nvPr/>
          </p:nvSpPr>
          <p:spPr bwMode="auto">
            <a:xfrm>
              <a:off x="4525963" y="3400425"/>
              <a:ext cx="1800225" cy="3527425"/>
            </a:xfrm>
            <a:prstGeom prst="roundRect">
              <a:avLst>
                <a:gd name="adj" fmla="val 16667"/>
              </a:avLst>
            </a:prstGeom>
            <a:solidFill>
              <a:srgbClr val="00B8FF">
                <a:alpha val="25098"/>
              </a:srgbClr>
            </a:solidFill>
            <a:ln w="9525">
              <a:solidFill>
                <a:schemeClr val="tx1"/>
              </a:solidFill>
              <a:round/>
              <a:headEnd/>
              <a:tailEnd/>
            </a:ln>
          </p:spPr>
          <p:txBody>
            <a:bodyPr/>
            <a:lstStyle/>
            <a:p>
              <a:pPr algn="ctr">
                <a:buClr>
                  <a:srgbClr val="000000"/>
                </a:buClr>
                <a:buSzPct val="100000"/>
                <a:buFont typeface="Times New Roman" charset="0"/>
                <a:buNone/>
              </a:pPr>
              <a:endParaRPr lang="de-DE" altLang="de-DE" sz="2848"/>
            </a:p>
          </p:txBody>
        </p:sp>
        <p:sp>
          <p:nvSpPr>
            <p:cNvPr id="9231" name="Freihandform 21"/>
            <p:cNvSpPr>
              <a:spLocks/>
            </p:cNvSpPr>
            <p:nvPr/>
          </p:nvSpPr>
          <p:spPr bwMode="auto">
            <a:xfrm>
              <a:off x="890588" y="6381750"/>
              <a:ext cx="5500687" cy="455613"/>
            </a:xfrm>
            <a:custGeom>
              <a:avLst/>
              <a:gdLst>
                <a:gd name="T0" fmla="*/ 9994 w 5548210"/>
                <a:gd name="T1" fmla="*/ 452699 h 456198"/>
                <a:gd name="T2" fmla="*/ 641285 w 5548210"/>
                <a:gd name="T3" fmla="*/ 226456 h 456198"/>
                <a:gd name="T4" fmla="*/ 2537216 w 5548210"/>
                <a:gd name="T5" fmla="*/ 187004 h 456198"/>
                <a:gd name="T6" fmla="*/ 3484550 w 5548210"/>
                <a:gd name="T7" fmla="*/ 215 h 456198"/>
                <a:gd name="T8" fmla="*/ 4636823 w 5548210"/>
                <a:gd name="T9" fmla="*/ 156008 h 456198"/>
                <a:gd name="T10" fmla="*/ 5223730 w 5548210"/>
                <a:gd name="T11" fmla="*/ 428948 h 45619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548210" h="456198">
                  <a:moveTo>
                    <a:pt x="10614" y="456198"/>
                  </a:moveTo>
                  <a:cubicBezTo>
                    <a:pt x="-60617" y="368402"/>
                    <a:pt x="233750" y="272832"/>
                    <a:pt x="681118" y="228207"/>
                  </a:cubicBezTo>
                  <a:cubicBezTo>
                    <a:pt x="1128486" y="183582"/>
                    <a:pt x="2191507" y="226448"/>
                    <a:pt x="2694821" y="188449"/>
                  </a:cubicBezTo>
                  <a:cubicBezTo>
                    <a:pt x="3198135" y="150450"/>
                    <a:pt x="3329329" y="5421"/>
                    <a:pt x="3701000" y="215"/>
                  </a:cubicBezTo>
                  <a:cubicBezTo>
                    <a:pt x="4072671" y="-4991"/>
                    <a:pt x="4616979" y="85206"/>
                    <a:pt x="4924847" y="157214"/>
                  </a:cubicBezTo>
                  <a:cubicBezTo>
                    <a:pt x="5232715" y="229222"/>
                    <a:pt x="5548210" y="432263"/>
                    <a:pt x="5548210" y="432263"/>
                  </a:cubicBez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sz="2848"/>
            </a:p>
          </p:txBody>
        </p:sp>
      </p:grpSp>
      <p:sp>
        <p:nvSpPr>
          <p:cNvPr id="9221" name="Rechteck 19"/>
          <p:cNvSpPr>
            <a:spLocks noChangeArrowheads="1"/>
          </p:cNvSpPr>
          <p:nvPr/>
        </p:nvSpPr>
        <p:spPr bwMode="auto">
          <a:xfrm>
            <a:off x="9751039" y="2793215"/>
            <a:ext cx="6001727" cy="54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ts val="1899"/>
              </a:spcBef>
              <a:buClr>
                <a:srgbClr val="606060"/>
              </a:buClr>
              <a:buSzPct val="100000"/>
            </a:pPr>
            <a:r>
              <a:rPr lang="de-DE" altLang="de-DE" sz="2954" b="1">
                <a:solidFill>
                  <a:srgbClr val="606060"/>
                </a:solidFill>
                <a:latin typeface="Helvetica Neue" charset="0"/>
              </a:rPr>
              <a:t>Wildwuchs an Technologien:</a:t>
            </a:r>
            <a:endParaRPr lang="de-DE" altLang="de-DE" sz="2110">
              <a:solidFill>
                <a:srgbClr val="606060"/>
              </a:solidFill>
              <a:latin typeface="Helvetica Neue" charset="0"/>
            </a:endParaRPr>
          </a:p>
        </p:txBody>
      </p:sp>
      <p:grpSp>
        <p:nvGrpSpPr>
          <p:cNvPr id="9222" name="Gruppierung 8"/>
          <p:cNvGrpSpPr>
            <a:grpSpLocks/>
          </p:cNvGrpSpPr>
          <p:nvPr/>
        </p:nvGrpSpPr>
        <p:grpSpPr bwMode="auto">
          <a:xfrm>
            <a:off x="10124474" y="4094352"/>
            <a:ext cx="4940037" cy="4919942"/>
            <a:chOff x="5997550" y="2283718"/>
            <a:chExt cx="7035375" cy="7109172"/>
          </a:xfrm>
        </p:grpSpPr>
        <p:pic>
          <p:nvPicPr>
            <p:cNvPr id="9223" name="Content Placeholder 3" descr="Entwicklung_Netzwerke_web.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82925" y="4731990"/>
              <a:ext cx="6350000" cy="466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Picture 5" descr="HMS_Marktanteile_2014_web.jpg"/>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97550" y="2283718"/>
              <a:ext cx="5882716" cy="4435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992951173"/>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8" name="nature-pattern-photography-46.jpg"/>
          <p:cNvPicPr/>
          <p:nvPr/>
        </p:nvPicPr>
        <p:blipFill>
          <a:blip r:embed="rId3">
            <a:alphaModFix amt="2648"/>
            <a:extLst/>
          </a:blip>
          <a:srcRect l="13975" t="13276" r="4417" b="13276"/>
          <a:stretch>
            <a:fillRect/>
          </a:stretch>
        </p:blipFill>
        <p:spPr>
          <a:xfrm flipH="1">
            <a:off x="-914402" y="7620"/>
            <a:ext cx="18288002" cy="10287000"/>
          </a:xfrm>
          <a:prstGeom prst="rect">
            <a:avLst/>
          </a:prstGeom>
          <a:ln w="12700">
            <a:miter lim="400000"/>
          </a:ln>
        </p:spPr>
      </p:pic>
      <p:pic>
        <p:nvPicPr>
          <p:cNvPr id="3" name="Bild 2" descr="Kevin.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10026" y="-11098"/>
            <a:ext cx="2692173" cy="2016532"/>
          </a:xfrm>
          <a:prstGeom prst="rect">
            <a:avLst/>
          </a:prstGeom>
        </p:spPr>
      </p:pic>
      <p:pic>
        <p:nvPicPr>
          <p:cNvPr id="4" name="Bild 3" descr="one machine.jpe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2624" y="3333632"/>
            <a:ext cx="1453040" cy="1433751"/>
          </a:xfrm>
          <a:prstGeom prst="rect">
            <a:avLst/>
          </a:prstGeom>
        </p:spPr>
      </p:pic>
      <p:pic>
        <p:nvPicPr>
          <p:cNvPr id="5" name="Bild 4" descr="images.jpeg"/>
          <p:cNvPicPr>
            <a:picLocks noChangeAspect="1"/>
          </p:cNvPicPr>
          <p:nvPr/>
        </p:nvPicPr>
        <p:blipFill rotWithShape="1">
          <a:blip r:embed="rId6">
            <a:extLst>
              <a:ext uri="{28A0092B-C50C-407E-A947-70E740481C1C}">
                <a14:useLocalDpi xmlns:a14="http://schemas.microsoft.com/office/drawing/2010/main" val="0"/>
              </a:ext>
            </a:extLst>
          </a:blip>
          <a:srcRect l="17399" t="31645" r="18266" b="43671"/>
          <a:stretch/>
        </p:blipFill>
        <p:spPr>
          <a:xfrm>
            <a:off x="6872302" y="5284152"/>
            <a:ext cx="4123373" cy="783580"/>
          </a:xfrm>
          <a:prstGeom prst="rect">
            <a:avLst/>
          </a:prstGeom>
        </p:spPr>
      </p:pic>
      <p:pic>
        <p:nvPicPr>
          <p:cNvPr id="6" name="Bild 5" descr="one-machine2.jpg"/>
          <p:cNvPicPr>
            <a:picLocks noChangeAspect="1"/>
          </p:cNvPicPr>
          <p:nvPr/>
        </p:nvPicPr>
        <p:blipFill rotWithShape="1">
          <a:blip r:embed="rId7">
            <a:extLst>
              <a:ext uri="{28A0092B-C50C-407E-A947-70E740481C1C}">
                <a14:useLocalDpi xmlns:a14="http://schemas.microsoft.com/office/drawing/2010/main" val="0"/>
              </a:ext>
            </a:extLst>
          </a:blip>
          <a:srcRect l="24065" r="20256"/>
          <a:stretch/>
        </p:blipFill>
        <p:spPr>
          <a:xfrm>
            <a:off x="14910026" y="4334720"/>
            <a:ext cx="2463574" cy="1928813"/>
          </a:xfrm>
          <a:prstGeom prst="rect">
            <a:avLst/>
          </a:prstGeom>
        </p:spPr>
      </p:pic>
      <p:pic>
        <p:nvPicPr>
          <p:cNvPr id="7" name="Bild 6"/>
          <p:cNvPicPr>
            <a:picLocks noChangeAspect="1"/>
          </p:cNvPicPr>
          <p:nvPr/>
        </p:nvPicPr>
        <p:blipFill rotWithShape="1">
          <a:blip r:embed="rId8"/>
          <a:srcRect l="10214" t="43259" r="11231" b="5700"/>
          <a:stretch/>
        </p:blipFill>
        <p:spPr>
          <a:xfrm>
            <a:off x="14020800" y="7679731"/>
            <a:ext cx="3352800" cy="1361578"/>
          </a:xfrm>
          <a:prstGeom prst="rect">
            <a:avLst/>
          </a:prstGeom>
        </p:spPr>
      </p:pic>
      <p:sp>
        <p:nvSpPr>
          <p:cNvPr id="12" name="Shape 559"/>
          <p:cNvSpPr txBox="1">
            <a:spLocks/>
          </p:cNvSpPr>
          <p:nvPr/>
        </p:nvSpPr>
        <p:spPr>
          <a:xfrm>
            <a:off x="2054543" y="1423926"/>
            <a:ext cx="14759626" cy="5987355"/>
          </a:xfrm>
          <a:prstGeom prst="rect">
            <a:avLst/>
          </a:prstGeom>
          <a:ln w="12700">
            <a:miter lim="400000"/>
          </a:ln>
          <a:extLst>
            <a:ext uri="{C572A759-6A51-4108-AA02-DFA0A04FC94B}">
              <ma14:wrappingTextBoxFlag xmlns:ma14="http://schemas.microsoft.com/office/mac/drawingml/2011/main" val="1"/>
            </a:ext>
          </a:extLst>
        </p:spPr>
        <p:txBody>
          <a:bodyPr lIns="0" tIns="0" rIns="0" bIns="0" anchor="t">
            <a:noAutofit/>
          </a:bodyPr>
          <a:lstStyle>
            <a:lvl1pPr algn="ctr" defTabSz="825500">
              <a:defRPr sz="10000">
                <a:solidFill>
                  <a:srgbClr val="1E4E5C"/>
                </a:solidFill>
                <a:latin typeface="Lato"/>
                <a:ea typeface="Lato"/>
                <a:cs typeface="Lato"/>
                <a:sym typeface="Lato"/>
              </a:defRPr>
            </a:lvl1pPr>
            <a:lvl2pPr indent="228600" algn="ctr" defTabSz="825500">
              <a:defRPr sz="16400">
                <a:latin typeface="+mn-lt"/>
                <a:ea typeface="+mn-ea"/>
                <a:cs typeface="+mn-cs"/>
                <a:sym typeface="Helvetica Light"/>
              </a:defRPr>
            </a:lvl2pPr>
            <a:lvl3pPr indent="457200" algn="ctr" defTabSz="825500">
              <a:defRPr sz="16400">
                <a:latin typeface="+mn-lt"/>
                <a:ea typeface="+mn-ea"/>
                <a:cs typeface="+mn-cs"/>
                <a:sym typeface="Helvetica Light"/>
              </a:defRPr>
            </a:lvl3pPr>
            <a:lvl4pPr indent="685800" algn="ctr" defTabSz="825500">
              <a:defRPr sz="16400">
                <a:latin typeface="+mn-lt"/>
                <a:ea typeface="+mn-ea"/>
                <a:cs typeface="+mn-cs"/>
                <a:sym typeface="Helvetica Light"/>
              </a:defRPr>
            </a:lvl4pPr>
            <a:lvl5pPr indent="914400" algn="ctr" defTabSz="825500">
              <a:defRPr sz="16400">
                <a:latin typeface="+mn-lt"/>
                <a:ea typeface="+mn-ea"/>
                <a:cs typeface="+mn-cs"/>
                <a:sym typeface="Helvetica Light"/>
              </a:defRPr>
            </a:lvl5pPr>
            <a:lvl6pPr indent="1143000" algn="ctr" defTabSz="825500">
              <a:defRPr sz="16400">
                <a:latin typeface="+mn-lt"/>
                <a:ea typeface="+mn-ea"/>
                <a:cs typeface="+mn-cs"/>
                <a:sym typeface="Helvetica Light"/>
              </a:defRPr>
            </a:lvl6pPr>
            <a:lvl7pPr indent="1371600" algn="ctr" defTabSz="825500">
              <a:defRPr sz="16400">
                <a:latin typeface="+mn-lt"/>
                <a:ea typeface="+mn-ea"/>
                <a:cs typeface="+mn-cs"/>
                <a:sym typeface="Helvetica Light"/>
              </a:defRPr>
            </a:lvl7pPr>
            <a:lvl8pPr indent="1600200" algn="ctr" defTabSz="825500">
              <a:defRPr sz="16400">
                <a:latin typeface="+mn-lt"/>
                <a:ea typeface="+mn-ea"/>
                <a:cs typeface="+mn-cs"/>
                <a:sym typeface="Helvetica Light"/>
              </a:defRPr>
            </a:lvl8pPr>
            <a:lvl9pPr indent="1828800" algn="ctr" defTabSz="825500">
              <a:defRPr sz="16400">
                <a:latin typeface="+mn-lt"/>
                <a:ea typeface="+mn-ea"/>
                <a:cs typeface="+mn-cs"/>
                <a:sym typeface="Helvetica Light"/>
              </a:defRPr>
            </a:lvl9pPr>
          </a:lstStyle>
          <a:p>
            <a:pPr algn="l">
              <a:tabLst>
                <a:tab pos="1402512" algn="l"/>
              </a:tabLst>
              <a:defRPr sz="1800">
                <a:solidFill>
                  <a:srgbClr val="000000"/>
                </a:solidFill>
              </a:defRPr>
            </a:pPr>
            <a:r>
              <a:rPr lang="en-US" sz="3645" dirty="0">
                <a:solidFill>
                  <a:schemeClr val="tx1"/>
                </a:solidFill>
                <a:latin typeface="Helvetica" charset="0"/>
                <a:ea typeface="Helvetica" charset="0"/>
                <a:cs typeface="Helvetica" charset="0"/>
                <a:sym typeface="Lato Light"/>
              </a:rPr>
              <a:t>TED: The NEXT 5000 days of the web: Kevin Kelly – 2007 </a:t>
            </a:r>
            <a:br>
              <a:rPr lang="en-US" sz="3645" dirty="0">
                <a:solidFill>
                  <a:schemeClr val="tx1"/>
                </a:solidFill>
                <a:latin typeface="Helvetica" charset="0"/>
                <a:ea typeface="Helvetica" charset="0"/>
                <a:cs typeface="Helvetica" charset="0"/>
                <a:sym typeface="Lato Light"/>
              </a:rPr>
            </a:br>
            <a:r>
              <a:rPr lang="en-US" sz="3645" dirty="0">
                <a:solidFill>
                  <a:schemeClr val="accent1">
                    <a:lumMod val="50000"/>
                  </a:schemeClr>
                </a:solidFill>
                <a:latin typeface="Helvetica" charset="0"/>
                <a:ea typeface="Helvetica" charset="0"/>
                <a:cs typeface="Helvetica" charset="0"/>
                <a:sym typeface="Lato Light"/>
              </a:rPr>
              <a:t/>
            </a:r>
            <a:br>
              <a:rPr lang="en-US" sz="3645" dirty="0">
                <a:solidFill>
                  <a:schemeClr val="accent1">
                    <a:lumMod val="50000"/>
                  </a:schemeClr>
                </a:solidFill>
                <a:latin typeface="Helvetica" charset="0"/>
                <a:ea typeface="Helvetica" charset="0"/>
                <a:cs typeface="Helvetica" charset="0"/>
                <a:sym typeface="Lato Light"/>
              </a:rPr>
            </a:br>
            <a:r>
              <a:rPr lang="en-US" sz="3645" dirty="0">
                <a:solidFill>
                  <a:schemeClr val="accent1">
                    <a:lumMod val="50000"/>
                  </a:schemeClr>
                </a:solidFill>
                <a:latin typeface="Helvetica" charset="0"/>
                <a:ea typeface="Helvetica" charset="0"/>
                <a:cs typeface="Helvetica" charset="0"/>
                <a:sym typeface="Lato Light"/>
              </a:rPr>
              <a:t>	Connect: </a:t>
            </a:r>
            <a:endParaRPr lang="en-US" sz="3645" dirty="0">
              <a:solidFill>
                <a:schemeClr val="accent1">
                  <a:lumMod val="50000"/>
                </a:schemeClr>
              </a:solidFill>
              <a:latin typeface="Helvetica" charset="0"/>
              <a:ea typeface="Helvetica" charset="0"/>
              <a:cs typeface="Helvetica" charset="0"/>
            </a:endParaRPr>
          </a:p>
          <a:p>
            <a:pPr marL="1628518" lvl="8" indent="-795022" algn="l">
              <a:spcBef>
                <a:spcPts val="507"/>
              </a:spcBef>
              <a:buSzPct val="100000"/>
              <a:buFont typeface="+mj-lt"/>
              <a:buAutoNum type="arabicPeriod"/>
              <a:tabLst>
                <a:tab pos="4167467" algn="ctr"/>
                <a:tab pos="4708436" algn="l"/>
                <a:tab pos="10058018" algn="ctr"/>
                <a:tab pos="10859453" algn="l"/>
              </a:tabLst>
              <a:defRPr sz="1800"/>
            </a:pPr>
            <a:r>
              <a:rPr lang="en-US" sz="3645" dirty="0">
                <a:solidFill>
                  <a:schemeClr val="accent1">
                    <a:lumMod val="50000"/>
                  </a:schemeClr>
                </a:solidFill>
                <a:latin typeface="Helvetica" charset="0"/>
                <a:ea typeface="Helvetica" charset="0"/>
                <a:cs typeface="Helvetica" charset="0"/>
                <a:sym typeface="Lato Semibold"/>
              </a:rPr>
              <a:t>Computers	</a:t>
            </a:r>
            <a:r>
              <a:rPr lang="en-US" sz="3645" dirty="0">
                <a:solidFill>
                  <a:schemeClr val="accent1">
                    <a:lumMod val="50000"/>
                  </a:schemeClr>
                </a:solidFill>
                <a:latin typeface="Helvetica" charset="0"/>
                <a:ea typeface="Helvetica" charset="0"/>
                <a:cs typeface="Helvetica" charset="0"/>
                <a:sym typeface="Wingdings"/>
              </a:rPr>
              <a:t></a:t>
            </a:r>
            <a:r>
              <a:rPr lang="en-US" sz="3645" dirty="0">
                <a:solidFill>
                  <a:schemeClr val="accent1">
                    <a:lumMod val="50000"/>
                  </a:schemeClr>
                </a:solidFill>
                <a:latin typeface="Helvetica" charset="0"/>
                <a:ea typeface="Helvetica" charset="0"/>
                <a:cs typeface="Helvetica" charset="0"/>
                <a:sym typeface="Lato Semibold"/>
              </a:rPr>
              <a:t>	Net of Nets	</a:t>
            </a:r>
            <a:r>
              <a:rPr lang="en-US" sz="3645" dirty="0">
                <a:solidFill>
                  <a:schemeClr val="accent1">
                    <a:lumMod val="50000"/>
                  </a:schemeClr>
                </a:solidFill>
                <a:latin typeface="Helvetica" charset="0"/>
                <a:ea typeface="Helvetica" charset="0"/>
                <a:cs typeface="Helvetica" charset="0"/>
                <a:sym typeface="Wingdings"/>
              </a:rPr>
              <a:t>	Internet</a:t>
            </a:r>
            <a:br>
              <a:rPr lang="en-US" sz="3645" dirty="0">
                <a:solidFill>
                  <a:schemeClr val="accent1">
                    <a:lumMod val="50000"/>
                  </a:schemeClr>
                </a:solidFill>
                <a:latin typeface="Helvetica" charset="0"/>
                <a:ea typeface="Helvetica" charset="0"/>
                <a:cs typeface="Helvetica" charset="0"/>
                <a:sym typeface="Wingdings"/>
              </a:rPr>
            </a:br>
            <a:endParaRPr lang="en-US" sz="3645" dirty="0">
              <a:solidFill>
                <a:schemeClr val="accent1">
                  <a:lumMod val="50000"/>
                </a:schemeClr>
              </a:solidFill>
              <a:latin typeface="Helvetica" charset="0"/>
              <a:ea typeface="Helvetica" charset="0"/>
              <a:cs typeface="Helvetica" charset="0"/>
              <a:sym typeface="Lato Semibold"/>
            </a:endParaRPr>
          </a:p>
          <a:p>
            <a:pPr marL="1628518" lvl="8" indent="-795022" algn="l">
              <a:spcBef>
                <a:spcPts val="507"/>
              </a:spcBef>
              <a:buSzPct val="100000"/>
              <a:buFont typeface="+mj-lt"/>
              <a:buAutoNum type="arabicPeriod"/>
              <a:tabLst>
                <a:tab pos="4167467" algn="ctr"/>
                <a:tab pos="4708436" algn="l"/>
                <a:tab pos="10058018" algn="ctr"/>
                <a:tab pos="10859453" algn="l"/>
              </a:tabLst>
              <a:defRPr sz="1800"/>
            </a:pPr>
            <a:r>
              <a:rPr lang="en-US" sz="3645" dirty="0">
                <a:solidFill>
                  <a:schemeClr val="accent1">
                    <a:lumMod val="50000"/>
                  </a:schemeClr>
                </a:solidFill>
                <a:latin typeface="Helvetica" charset="0"/>
                <a:ea typeface="Helvetica" charset="0"/>
                <a:cs typeface="Helvetica" charset="0"/>
                <a:sym typeface="Lato Semibold"/>
              </a:rPr>
              <a:t>Web-Pages	</a:t>
            </a:r>
            <a:r>
              <a:rPr lang="en-US" sz="3645" dirty="0">
                <a:solidFill>
                  <a:schemeClr val="accent1">
                    <a:lumMod val="50000"/>
                  </a:schemeClr>
                </a:solidFill>
                <a:latin typeface="Helvetica" charset="0"/>
                <a:ea typeface="Helvetica" charset="0"/>
                <a:cs typeface="Helvetica" charset="0"/>
                <a:sym typeface="Wingdings"/>
              </a:rPr>
              <a:t>	WWW		</a:t>
            </a:r>
            <a:r>
              <a:rPr lang="en-US" sz="3645" dirty="0" err="1">
                <a:solidFill>
                  <a:schemeClr val="accent1">
                    <a:lumMod val="50000"/>
                  </a:schemeClr>
                </a:solidFill>
                <a:latin typeface="Helvetica" charset="0"/>
                <a:ea typeface="Helvetica" charset="0"/>
                <a:cs typeface="Helvetica" charset="0"/>
                <a:sym typeface="Wingdings"/>
              </a:rPr>
              <a:t>TheWeb</a:t>
            </a:r>
            <a:r>
              <a:rPr lang="en-US" sz="3645">
                <a:solidFill>
                  <a:schemeClr val="accent1">
                    <a:lumMod val="50000"/>
                  </a:schemeClr>
                </a:solidFill>
                <a:latin typeface="Helvetica" charset="0"/>
                <a:ea typeface="Helvetica" charset="0"/>
                <a:cs typeface="Helvetica" charset="0"/>
                <a:sym typeface="Wingdings"/>
              </a:rPr>
              <a:t>		</a:t>
            </a:r>
            <a:br>
              <a:rPr lang="en-US" sz="3645">
                <a:solidFill>
                  <a:schemeClr val="accent1">
                    <a:lumMod val="50000"/>
                  </a:schemeClr>
                </a:solidFill>
                <a:latin typeface="Helvetica" charset="0"/>
                <a:ea typeface="Helvetica" charset="0"/>
                <a:cs typeface="Helvetica" charset="0"/>
                <a:sym typeface="Wingdings"/>
              </a:rPr>
            </a:br>
            <a:r>
              <a:rPr lang="en-US" sz="2532">
                <a:solidFill>
                  <a:schemeClr val="accent1">
                    <a:lumMod val="50000"/>
                  </a:schemeClr>
                </a:solidFill>
                <a:latin typeface="Helvetica" charset="0"/>
                <a:ea typeface="Helvetica" charset="0"/>
                <a:cs typeface="Helvetica" charset="0"/>
                <a:sym typeface="Wingdings"/>
              </a:rPr>
              <a:t>		The Browser is the Application with Data and APIs</a:t>
            </a:r>
            <a:endParaRPr lang="en-US" sz="2532">
              <a:solidFill>
                <a:schemeClr val="accent1">
                  <a:lumMod val="50000"/>
                </a:schemeClr>
              </a:solidFill>
              <a:latin typeface="Helvetica" charset="0"/>
              <a:ea typeface="Helvetica" charset="0"/>
              <a:cs typeface="Helvetica" charset="0"/>
              <a:sym typeface="Lato Semibold"/>
            </a:endParaRPr>
          </a:p>
          <a:p>
            <a:pPr marL="1628518" lvl="8" indent="-795022" algn="l">
              <a:spcBef>
                <a:spcPts val="507"/>
              </a:spcBef>
              <a:buSzPct val="100000"/>
              <a:buFont typeface="+mj-lt"/>
              <a:buAutoNum type="arabicPeriod"/>
              <a:tabLst>
                <a:tab pos="4167467" algn="ctr"/>
                <a:tab pos="4708436" algn="l"/>
                <a:tab pos="10058018" algn="ctr"/>
                <a:tab pos="10859453" algn="l"/>
              </a:tabLst>
              <a:defRPr sz="1800"/>
            </a:pPr>
            <a:r>
              <a:rPr lang="en-US" sz="3645">
                <a:solidFill>
                  <a:schemeClr val="accent1">
                    <a:lumMod val="50000"/>
                  </a:schemeClr>
                </a:solidFill>
                <a:latin typeface="Helvetica" charset="0"/>
                <a:ea typeface="Helvetica" charset="0"/>
                <a:cs typeface="Helvetica" charset="0"/>
                <a:sym typeface="Lato Semibold"/>
              </a:rPr>
              <a:t>Data	</a:t>
            </a:r>
            <a:r>
              <a:rPr lang="en-US" sz="3645">
                <a:solidFill>
                  <a:schemeClr val="accent1">
                    <a:lumMod val="50000"/>
                  </a:schemeClr>
                </a:solidFill>
                <a:latin typeface="Helvetica" charset="0"/>
                <a:ea typeface="Helvetica" charset="0"/>
                <a:cs typeface="Helvetica" charset="0"/>
                <a:sym typeface="Wingdings"/>
              </a:rPr>
              <a:t>	 		Web 3.0</a:t>
            </a:r>
            <a:r>
              <a:rPr lang="en-US" sz="2532">
                <a:solidFill>
                  <a:schemeClr val="accent1">
                    <a:lumMod val="50000"/>
                  </a:schemeClr>
                </a:solidFill>
                <a:latin typeface="Helvetica" charset="0"/>
                <a:ea typeface="Helvetica" charset="0"/>
                <a:cs typeface="Helvetica" charset="0"/>
                <a:sym typeface="Wingdings"/>
              </a:rPr>
              <a:t/>
            </a:r>
            <a:br>
              <a:rPr lang="en-US" sz="2532">
                <a:solidFill>
                  <a:schemeClr val="accent1">
                    <a:lumMod val="50000"/>
                  </a:schemeClr>
                </a:solidFill>
                <a:latin typeface="Helvetica" charset="0"/>
                <a:ea typeface="Helvetica" charset="0"/>
                <a:cs typeface="Helvetica" charset="0"/>
                <a:sym typeface="Wingdings"/>
              </a:rPr>
            </a:br>
            <a:endParaRPr lang="en-US" sz="2532">
              <a:solidFill>
                <a:schemeClr val="accent1">
                  <a:lumMod val="50000"/>
                </a:schemeClr>
              </a:solidFill>
              <a:latin typeface="Helvetica" charset="0"/>
              <a:ea typeface="Helvetica" charset="0"/>
              <a:cs typeface="Helvetica" charset="0"/>
              <a:sym typeface="Wingdings"/>
            </a:endParaRPr>
          </a:p>
          <a:p>
            <a:pPr marL="833491" lvl="8" indent="0" algn="l">
              <a:spcBef>
                <a:spcPts val="507"/>
              </a:spcBef>
              <a:buSzPct val="100000"/>
              <a:tabLst>
                <a:tab pos="4167467" algn="ctr"/>
                <a:tab pos="4708436" algn="l"/>
                <a:tab pos="10058018" algn="ctr"/>
                <a:tab pos="10859453" algn="l"/>
              </a:tabLst>
              <a:defRPr sz="1800"/>
            </a:pPr>
            <a:r>
              <a:rPr lang="en-US" sz="2532">
                <a:solidFill>
                  <a:schemeClr val="accent1">
                    <a:lumMod val="50000"/>
                  </a:schemeClr>
                </a:solidFill>
                <a:latin typeface="Helvetica" charset="0"/>
                <a:ea typeface="Helvetica" charset="0"/>
                <a:cs typeface="Helvetica" charset="0"/>
                <a:sym typeface="Wingdings"/>
              </a:rPr>
              <a:t>		Let THE ONE read it-self		Semantic Web?			 </a:t>
            </a:r>
            <a:endParaRPr lang="en-US" sz="2532">
              <a:solidFill>
                <a:schemeClr val="accent1">
                  <a:lumMod val="50000"/>
                </a:schemeClr>
              </a:solidFill>
              <a:latin typeface="Helvetica" charset="0"/>
              <a:ea typeface="Helvetica" charset="0"/>
              <a:cs typeface="Helvetica" charset="0"/>
              <a:sym typeface="Lato Semibold"/>
            </a:endParaRPr>
          </a:p>
          <a:p>
            <a:pPr marL="1628518" lvl="8" indent="-795022" algn="l">
              <a:spcBef>
                <a:spcPts val="507"/>
              </a:spcBef>
              <a:buSzPct val="100000"/>
              <a:buFont typeface="+mj-lt"/>
              <a:buAutoNum type="arabicPeriod" startAt="4"/>
              <a:tabLst>
                <a:tab pos="4167467" algn="ctr"/>
                <a:tab pos="4708436" algn="l"/>
                <a:tab pos="10058018" algn="ctr"/>
                <a:tab pos="10859453" algn="l"/>
              </a:tabLst>
              <a:defRPr sz="1800"/>
            </a:pPr>
            <a:r>
              <a:rPr lang="en-US" sz="3645">
                <a:solidFill>
                  <a:schemeClr val="accent1">
                    <a:lumMod val="50000"/>
                  </a:schemeClr>
                </a:solidFill>
                <a:latin typeface="Helvetica" charset="0"/>
                <a:ea typeface="Helvetica" charset="0"/>
                <a:cs typeface="Helvetica" charset="0"/>
                <a:sym typeface="Lato Semibold"/>
              </a:rPr>
              <a:t>Things	</a:t>
            </a:r>
            <a:r>
              <a:rPr lang="en-US" sz="3645">
                <a:solidFill>
                  <a:schemeClr val="accent1">
                    <a:lumMod val="50000"/>
                  </a:schemeClr>
                </a:solidFill>
                <a:latin typeface="Helvetica" charset="0"/>
                <a:ea typeface="Helvetica" charset="0"/>
                <a:cs typeface="Helvetica" charset="0"/>
                <a:sym typeface="Wingdings"/>
              </a:rPr>
              <a:t>	Internet of Things		We are the Web</a:t>
            </a:r>
            <a:r>
              <a:rPr lang="en-US" sz="3949">
                <a:solidFill>
                  <a:schemeClr val="accent1">
                    <a:lumMod val="50000"/>
                  </a:schemeClr>
                </a:solidFill>
                <a:latin typeface="Helvetica" charset="0"/>
                <a:ea typeface="Helvetica" charset="0"/>
                <a:cs typeface="Helvetica" charset="0"/>
                <a:sym typeface="Wingdings"/>
              </a:rPr>
              <a:t>	</a:t>
            </a:r>
            <a:br>
              <a:rPr lang="en-US" sz="3949">
                <a:solidFill>
                  <a:schemeClr val="accent1">
                    <a:lumMod val="50000"/>
                  </a:schemeClr>
                </a:solidFill>
                <a:latin typeface="Helvetica" charset="0"/>
                <a:ea typeface="Helvetica" charset="0"/>
                <a:cs typeface="Helvetica" charset="0"/>
                <a:sym typeface="Wingdings"/>
              </a:rPr>
            </a:br>
            <a:r>
              <a:rPr lang="en-US" sz="3949">
                <a:solidFill>
                  <a:schemeClr val="accent1">
                    <a:lumMod val="50000"/>
                  </a:schemeClr>
                </a:solidFill>
                <a:latin typeface="Helvetica" charset="0"/>
                <a:ea typeface="Helvetica" charset="0"/>
                <a:cs typeface="Helvetica" charset="0"/>
                <a:sym typeface="Wingdings"/>
              </a:rPr>
              <a:t>		</a:t>
            </a:r>
            <a:r>
              <a:rPr lang="en-US" sz="2532">
                <a:solidFill>
                  <a:schemeClr val="accent1">
                    <a:lumMod val="50000"/>
                  </a:schemeClr>
                </a:solidFill>
                <a:latin typeface="Helvetica" charset="0"/>
                <a:ea typeface="Helvetica" charset="0"/>
                <a:cs typeface="Helvetica" charset="0"/>
                <a:sym typeface="Wingdings"/>
              </a:rPr>
              <a:t>		</a:t>
            </a:r>
            <a:endParaRPr lang="en-US" sz="2532">
              <a:solidFill>
                <a:schemeClr val="accent1">
                  <a:lumMod val="50000"/>
                </a:schemeClr>
              </a:solidFill>
              <a:latin typeface="Helvetica" charset="0"/>
              <a:ea typeface="Helvetica" charset="0"/>
              <a:cs typeface="Helvetica" charset="0"/>
              <a:sym typeface="Lato Semibold"/>
            </a:endParaRPr>
          </a:p>
        </p:txBody>
      </p:sp>
      <p:sp>
        <p:nvSpPr>
          <p:cNvPr id="2" name="Titel 1"/>
          <p:cNvSpPr>
            <a:spLocks noGrp="1"/>
          </p:cNvSpPr>
          <p:nvPr>
            <p:ph type="title"/>
          </p:nvPr>
        </p:nvSpPr>
        <p:spPr/>
        <p:txBody>
          <a:bodyPr/>
          <a:lstStyle/>
          <a:p>
            <a:r>
              <a:rPr lang="en-US" noProof="0" dirty="0"/>
              <a:t>‘</a:t>
            </a:r>
            <a:r>
              <a:rPr lang="en-US" noProof="0" dirty="0" err="1"/>
              <a:t>caus</a:t>
            </a:r>
            <a:r>
              <a:rPr lang="en-US" noProof="0" dirty="0"/>
              <a:t> we know…</a:t>
            </a:r>
          </a:p>
        </p:txBody>
      </p:sp>
    </p:spTree>
    <p:extLst>
      <p:ext uri="{BB962C8B-B14F-4D97-AF65-F5344CB8AC3E}">
        <p14:creationId xmlns:p14="http://schemas.microsoft.com/office/powerpoint/2010/main" val="2539064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1"/>
          <p:cNvSpPr txBox="1">
            <a:spLocks noChangeArrowheads="1"/>
          </p:cNvSpPr>
          <p:nvPr/>
        </p:nvSpPr>
        <p:spPr bwMode="auto">
          <a:xfrm>
            <a:off x="2888573" y="348315"/>
            <a:ext cx="12512529" cy="147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545" tIns="53545" rIns="53545" bIns="53545"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9pPr>
          </a:lstStyle>
          <a:p>
            <a:pPr eaLnBrk="1" hangingPunct="1">
              <a:buSzPct val="100000"/>
            </a:pPr>
            <a:r>
              <a:rPr lang="de-DE" altLang="de-DE" sz="4431">
                <a:solidFill>
                  <a:srgbClr val="000000"/>
                </a:solidFill>
              </a:rPr>
              <a:t>Unsere Lösung: EAMD</a:t>
            </a:r>
          </a:p>
        </p:txBody>
      </p:sp>
      <p:sp>
        <p:nvSpPr>
          <p:cNvPr id="11267" name="Text Box 2"/>
          <p:cNvSpPr txBox="1">
            <a:spLocks noChangeArrowheads="1"/>
          </p:cNvSpPr>
          <p:nvPr/>
        </p:nvSpPr>
        <p:spPr bwMode="auto">
          <a:xfrm>
            <a:off x="2888573" y="2332703"/>
            <a:ext cx="5648389" cy="692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545" tIns="53545" rIns="53545" bIns="53545"/>
          <a:lstStyle>
            <a:lvl1pPr marL="263525" indent="-263525">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1pPr>
            <a:lvl2pPr>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2pPr>
            <a:lvl3pPr>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3pPr>
            <a:lvl4pPr>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4pPr>
            <a:lvl5pPr>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9pPr>
          </a:lstStyle>
          <a:p>
            <a:pPr>
              <a:spcBef>
                <a:spcPts val="1899"/>
              </a:spcBef>
              <a:buClr>
                <a:srgbClr val="606060"/>
              </a:buClr>
              <a:buSzPct val="100000"/>
              <a:buFont typeface="Helvetica Neue" charset="0"/>
              <a:buChar char="•"/>
            </a:pPr>
            <a:r>
              <a:rPr lang="de-DE" altLang="de-DE" sz="2743">
                <a:solidFill>
                  <a:srgbClr val="606060"/>
                </a:solidFill>
                <a:latin typeface="Helvetica Neue" charset="0"/>
              </a:rPr>
              <a:t>EAMD: </a:t>
            </a:r>
          </a:p>
          <a:p>
            <a:pPr lvl="1">
              <a:spcBef>
                <a:spcPts val="1899"/>
              </a:spcBef>
              <a:buClr>
                <a:srgbClr val="606060"/>
              </a:buClr>
              <a:buSzPct val="100000"/>
              <a:buFont typeface="Helvetica Neue" charset="0"/>
              <a:buChar char="•"/>
            </a:pPr>
            <a:r>
              <a:rPr lang="de-DE" altLang="de-DE" sz="2743">
                <a:solidFill>
                  <a:srgbClr val="606060"/>
                </a:solidFill>
                <a:latin typeface="Helvetica Neue" charset="0"/>
              </a:rPr>
              <a:t>Enterprise Architecture </a:t>
            </a:r>
            <a:br>
              <a:rPr lang="de-DE" altLang="de-DE" sz="2743">
                <a:solidFill>
                  <a:srgbClr val="606060"/>
                </a:solidFill>
                <a:latin typeface="Helvetica Neue" charset="0"/>
              </a:rPr>
            </a:br>
            <a:r>
              <a:rPr lang="de-DE" altLang="de-DE" sz="2743">
                <a:solidFill>
                  <a:srgbClr val="606060"/>
                </a:solidFill>
                <a:latin typeface="Helvetica Neue" charset="0"/>
              </a:rPr>
              <a:t>Management Descriptors</a:t>
            </a:r>
          </a:p>
          <a:p>
            <a:pPr lvl="1">
              <a:spcBef>
                <a:spcPts val="1899"/>
              </a:spcBef>
              <a:buClr>
                <a:srgbClr val="606060"/>
              </a:buClr>
              <a:buSzPct val="100000"/>
              <a:buFont typeface="Helvetica Neue" charset="0"/>
              <a:buChar char="•"/>
            </a:pPr>
            <a:r>
              <a:rPr lang="de-DE" altLang="de-DE" sz="2743">
                <a:solidFill>
                  <a:srgbClr val="606060"/>
                </a:solidFill>
                <a:latin typeface="Helvetica Neue" charset="0"/>
              </a:rPr>
              <a:t>Cloud Migration under Control</a:t>
            </a:r>
          </a:p>
          <a:p>
            <a:pPr>
              <a:spcBef>
                <a:spcPts val="1899"/>
              </a:spcBef>
              <a:buClr>
                <a:srgbClr val="606060"/>
              </a:buClr>
              <a:buSzPct val="100000"/>
              <a:buFont typeface="Helvetica Neue" charset="0"/>
              <a:buChar char="•"/>
            </a:pPr>
            <a:endParaRPr lang="de-DE" altLang="de-DE" sz="2743">
              <a:solidFill>
                <a:srgbClr val="606060"/>
              </a:solidFill>
              <a:latin typeface="Helvetica Neue" charset="0"/>
            </a:endParaRPr>
          </a:p>
          <a:p>
            <a:pPr>
              <a:spcBef>
                <a:spcPts val="1899"/>
              </a:spcBef>
              <a:buClr>
                <a:srgbClr val="606060"/>
              </a:buClr>
              <a:buSzPct val="100000"/>
              <a:buFont typeface="Helvetica Neue" charset="0"/>
              <a:buChar char="•"/>
            </a:pPr>
            <a:r>
              <a:rPr lang="de-DE" altLang="de-DE" sz="2743">
                <a:solidFill>
                  <a:srgbClr val="606060"/>
                </a:solidFill>
                <a:latin typeface="Helvetica Neue" charset="0"/>
              </a:rPr>
              <a:t>Alleinstellungsmerkmale sind:</a:t>
            </a:r>
          </a:p>
          <a:p>
            <a:pPr lvl="1">
              <a:spcBef>
                <a:spcPts val="1899"/>
              </a:spcBef>
              <a:buClr>
                <a:srgbClr val="606060"/>
              </a:buClr>
              <a:buSzPct val="100000"/>
              <a:buFont typeface="Helvetica Neue" charset="0"/>
              <a:buChar char="•"/>
            </a:pPr>
            <a:r>
              <a:rPr lang="de-DE" altLang="de-DE" sz="2743">
                <a:solidFill>
                  <a:srgbClr val="606060"/>
                </a:solidFill>
                <a:latin typeface="Helvetica Neue" charset="0"/>
              </a:rPr>
              <a:t>Übergreifende Lösung</a:t>
            </a:r>
          </a:p>
          <a:p>
            <a:pPr lvl="1">
              <a:spcBef>
                <a:spcPts val="1899"/>
              </a:spcBef>
              <a:buClr>
                <a:srgbClr val="606060"/>
              </a:buClr>
              <a:buSzPct val="100000"/>
              <a:buFont typeface="Helvetica Neue" charset="0"/>
              <a:buChar char="•"/>
            </a:pPr>
            <a:r>
              <a:rPr lang="de-DE" altLang="de-DE" sz="2743">
                <a:solidFill>
                  <a:srgbClr val="606060"/>
                </a:solidFill>
                <a:latin typeface="Helvetica Neue" charset="0"/>
              </a:rPr>
              <a:t>Umfassende  Taxonomie</a:t>
            </a:r>
          </a:p>
          <a:p>
            <a:pPr lvl="1">
              <a:spcBef>
                <a:spcPts val="1899"/>
              </a:spcBef>
              <a:buClr>
                <a:srgbClr val="606060"/>
              </a:buClr>
              <a:buSzPct val="100000"/>
              <a:buFont typeface="Helvetica Neue" charset="0"/>
              <a:buChar char="•"/>
            </a:pPr>
            <a:r>
              <a:rPr lang="de-DE" altLang="de-DE" sz="2743">
                <a:solidFill>
                  <a:srgbClr val="606060"/>
                </a:solidFill>
                <a:latin typeface="Helvetica Neue" charset="0"/>
              </a:rPr>
              <a:t>Single Source</a:t>
            </a:r>
          </a:p>
          <a:p>
            <a:pPr lvl="1">
              <a:spcBef>
                <a:spcPts val="1899"/>
              </a:spcBef>
              <a:buClr>
                <a:srgbClr val="606060"/>
              </a:buClr>
              <a:buSzPct val="100000"/>
              <a:buFont typeface="Helvetica Neue" charset="0"/>
              <a:buChar char="•"/>
            </a:pPr>
            <a:r>
              <a:rPr lang="de-DE" altLang="de-DE" sz="2743">
                <a:solidFill>
                  <a:srgbClr val="606060"/>
                </a:solidFill>
                <a:latin typeface="Helvetica Neue" charset="0"/>
              </a:rPr>
              <a:t>Modularität macht es geeignet für Cloud-Businessmodelle</a:t>
            </a:r>
          </a:p>
        </p:txBody>
      </p:sp>
      <p:pic>
        <p:nvPicPr>
          <p:cNvPr id="11268" name="Bild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658600" y="0"/>
            <a:ext cx="6663267" cy="10337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675230"/>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Abgerundetes Rechteck 32"/>
          <p:cNvSpPr>
            <a:spLocks noChangeArrowheads="1"/>
          </p:cNvSpPr>
          <p:nvPr/>
        </p:nvSpPr>
        <p:spPr bwMode="auto">
          <a:xfrm>
            <a:off x="10057489" y="8964076"/>
            <a:ext cx="2930531" cy="401901"/>
          </a:xfrm>
          <a:prstGeom prst="roundRect">
            <a:avLst>
              <a:gd name="adj" fmla="val 16667"/>
            </a:avLst>
          </a:prstGeom>
          <a:solidFill>
            <a:schemeClr val="accent1"/>
          </a:solidFill>
          <a:ln w="9525">
            <a:solidFill>
              <a:schemeClr val="tx1"/>
            </a:solidFill>
            <a:round/>
            <a:headEnd/>
            <a:tailEnd/>
          </a:ln>
        </p:spPr>
        <p:txBody>
          <a:bodyPr/>
          <a:lstStyle/>
          <a:p>
            <a:pPr algn="ctr">
              <a:buClr>
                <a:srgbClr val="000000"/>
              </a:buClr>
              <a:buSzPct val="100000"/>
            </a:pPr>
            <a:r>
              <a:rPr lang="de-DE" altLang="de-DE" sz="1688"/>
              <a:t>ONCE IoT Web OS</a:t>
            </a:r>
          </a:p>
        </p:txBody>
      </p:sp>
      <p:sp>
        <p:nvSpPr>
          <p:cNvPr id="47" name="Abgerundete rechteckige Legende 46"/>
          <p:cNvSpPr/>
          <p:nvPr/>
        </p:nvSpPr>
        <p:spPr bwMode="auto">
          <a:xfrm>
            <a:off x="8503470" y="8768148"/>
            <a:ext cx="1426750" cy="643042"/>
          </a:xfrm>
          <a:prstGeom prst="wedgeRoundRectCallout">
            <a:avLst>
              <a:gd name="adj1" fmla="val 74970"/>
              <a:gd name="adj2" fmla="val 4753"/>
              <a:gd name="adj3" fmla="val 16667"/>
            </a:avLst>
          </a:prstGeom>
          <a:solidFill>
            <a:schemeClr val="bg2">
              <a:lumMod val="20000"/>
              <a:lumOff val="80000"/>
            </a:schemeClr>
          </a:solidFill>
          <a:ln w="9525" cap="flat" cmpd="sng" algn="ctr">
            <a:solidFill>
              <a:schemeClr val="tx1"/>
            </a:solidFill>
            <a:prstDash val="solid"/>
            <a:round/>
            <a:headEnd type="none" w="med" len="med"/>
            <a:tailEnd type="none" w="med" len="med"/>
          </a:ln>
          <a:effectLst/>
          <a:extLst>
            <a:ext uri="{AF507438-7753-43e0-B8FC-AC1667EBCBE1}"/>
          </a:extLst>
        </p:spPr>
        <p:txBody>
          <a:bodyPr/>
          <a:lstStyle/>
          <a:p>
            <a:pPr algn="ctr">
              <a:buClr>
                <a:srgbClr val="000000"/>
              </a:buClr>
              <a:buSzPct val="100000"/>
              <a:buFont typeface="Times New Roman" charset="0"/>
              <a:buNone/>
              <a:defRPr/>
            </a:pPr>
            <a:endParaRPr lang="en-US" sz="2848">
              <a:ea typeface="ヒラギノ角ゴ ProN W3" charset="0"/>
            </a:endParaRPr>
          </a:p>
        </p:txBody>
      </p:sp>
      <p:sp>
        <p:nvSpPr>
          <p:cNvPr id="13315" name="Abgerundetes Rechteck 26"/>
          <p:cNvSpPr>
            <a:spLocks noChangeArrowheads="1"/>
          </p:cNvSpPr>
          <p:nvPr/>
        </p:nvSpPr>
        <p:spPr bwMode="auto">
          <a:xfrm>
            <a:off x="9978783" y="5956514"/>
            <a:ext cx="2930531" cy="401901"/>
          </a:xfrm>
          <a:prstGeom prst="roundRect">
            <a:avLst>
              <a:gd name="adj" fmla="val 16667"/>
            </a:avLst>
          </a:prstGeom>
          <a:solidFill>
            <a:schemeClr val="accent1"/>
          </a:solidFill>
          <a:ln w="9525">
            <a:solidFill>
              <a:schemeClr val="tx1"/>
            </a:solidFill>
            <a:round/>
            <a:headEnd/>
            <a:tailEnd/>
          </a:ln>
        </p:spPr>
        <p:txBody>
          <a:bodyPr/>
          <a:lstStyle/>
          <a:p>
            <a:pPr algn="ctr">
              <a:buClr>
                <a:srgbClr val="000000"/>
              </a:buClr>
              <a:buSzPct val="100000"/>
            </a:pPr>
            <a:r>
              <a:rPr lang="de-DE" altLang="de-DE" sz="1688"/>
              <a:t>EAMD.ucp Repository</a:t>
            </a:r>
          </a:p>
        </p:txBody>
      </p:sp>
      <p:sp>
        <p:nvSpPr>
          <p:cNvPr id="13316" name="Abgerundetes Rechteck 38"/>
          <p:cNvSpPr>
            <a:spLocks noChangeArrowheads="1"/>
          </p:cNvSpPr>
          <p:nvPr/>
        </p:nvSpPr>
        <p:spPr bwMode="auto">
          <a:xfrm>
            <a:off x="10723976" y="7508857"/>
            <a:ext cx="2185338" cy="403576"/>
          </a:xfrm>
          <a:prstGeom prst="roundRect">
            <a:avLst>
              <a:gd name="adj" fmla="val 16667"/>
            </a:avLst>
          </a:prstGeom>
          <a:solidFill>
            <a:schemeClr val="accent1"/>
          </a:solidFill>
          <a:ln w="9525">
            <a:solidFill>
              <a:schemeClr val="tx1"/>
            </a:solidFill>
            <a:round/>
            <a:headEnd/>
            <a:tailEnd/>
          </a:ln>
        </p:spPr>
        <p:txBody>
          <a:bodyPr/>
          <a:lstStyle/>
          <a:p>
            <a:pPr algn="ctr">
              <a:buClr>
                <a:srgbClr val="000000"/>
              </a:buClr>
              <a:buSzPct val="100000"/>
            </a:pPr>
            <a:r>
              <a:rPr lang="de-DE" altLang="de-DE" sz="1688"/>
              <a:t>WebBeans</a:t>
            </a:r>
          </a:p>
        </p:txBody>
      </p:sp>
      <p:sp>
        <p:nvSpPr>
          <p:cNvPr id="45" name="Abgerundete rechteckige Legende 44"/>
          <p:cNvSpPr/>
          <p:nvPr/>
        </p:nvSpPr>
        <p:spPr bwMode="auto">
          <a:xfrm>
            <a:off x="8513518" y="8156924"/>
            <a:ext cx="5698626" cy="542567"/>
          </a:xfrm>
          <a:prstGeom prst="wedgeRoundRectCallout">
            <a:avLst>
              <a:gd name="adj1" fmla="val -3889"/>
              <a:gd name="adj2" fmla="val -106503"/>
              <a:gd name="adj3" fmla="val 16667"/>
            </a:avLst>
          </a:prstGeom>
          <a:solidFill>
            <a:schemeClr val="bg2">
              <a:lumMod val="20000"/>
              <a:lumOff val="80000"/>
            </a:schemeClr>
          </a:solidFill>
          <a:ln w="9525" cap="flat" cmpd="sng" algn="ctr">
            <a:solidFill>
              <a:schemeClr val="tx1"/>
            </a:solidFill>
            <a:prstDash val="solid"/>
            <a:round/>
            <a:headEnd type="none" w="med" len="med"/>
            <a:tailEnd type="none" w="med" len="med"/>
          </a:ln>
          <a:effectLst/>
          <a:extLst>
            <a:ext uri="{AF507438-7753-43e0-B8FC-AC1667EBCBE1}"/>
          </a:extLst>
        </p:spPr>
        <p:txBody>
          <a:bodyPr/>
          <a:lstStyle/>
          <a:p>
            <a:pPr algn="ctr">
              <a:buClr>
                <a:srgbClr val="000000"/>
              </a:buClr>
              <a:buSzPct val="100000"/>
              <a:buFont typeface="Times New Roman" charset="0"/>
              <a:buNone/>
              <a:defRPr/>
            </a:pPr>
            <a:endParaRPr lang="en-US" sz="2848">
              <a:ea typeface="ヒラギノ角ゴ ProN W3" charset="0"/>
            </a:endParaRPr>
          </a:p>
        </p:txBody>
      </p:sp>
      <p:sp>
        <p:nvSpPr>
          <p:cNvPr id="3" name="Abgerundete rechteckige Legende 2"/>
          <p:cNvSpPr/>
          <p:nvPr/>
        </p:nvSpPr>
        <p:spPr bwMode="auto">
          <a:xfrm>
            <a:off x="8505145" y="6423723"/>
            <a:ext cx="2093236" cy="1594209"/>
          </a:xfrm>
          <a:prstGeom prst="wedgeRoundRectCallout">
            <a:avLst>
              <a:gd name="adj1" fmla="val 72655"/>
              <a:gd name="adj2" fmla="val -58263"/>
              <a:gd name="adj3" fmla="val 16667"/>
            </a:avLst>
          </a:prstGeom>
          <a:solidFill>
            <a:schemeClr val="bg2">
              <a:lumMod val="20000"/>
              <a:lumOff val="80000"/>
            </a:schemeClr>
          </a:solidFill>
          <a:ln w="9525" cap="flat" cmpd="sng" algn="ctr">
            <a:solidFill>
              <a:schemeClr val="tx1"/>
            </a:solidFill>
            <a:prstDash val="solid"/>
            <a:round/>
            <a:headEnd type="none" w="med" len="med"/>
            <a:tailEnd type="none" w="med" len="med"/>
          </a:ln>
          <a:effectLst/>
          <a:extLst>
            <a:ext uri="{AF507438-7753-43e0-B8FC-AC1667EBCBE1}"/>
          </a:extLst>
        </p:spPr>
        <p:txBody>
          <a:bodyPr/>
          <a:lstStyle/>
          <a:p>
            <a:pPr algn="ctr">
              <a:buClr>
                <a:srgbClr val="000000"/>
              </a:buClr>
              <a:buSzPct val="100000"/>
              <a:buFont typeface="Times New Roman" charset="0"/>
              <a:buNone/>
              <a:defRPr/>
            </a:pPr>
            <a:endParaRPr lang="en-US" sz="2848">
              <a:ea typeface="ヒラギノ角ゴ ProN W3" charset="0"/>
            </a:endParaRPr>
          </a:p>
        </p:txBody>
      </p:sp>
      <p:sp>
        <p:nvSpPr>
          <p:cNvPr id="13319" name="Text Box 1"/>
          <p:cNvSpPr txBox="1">
            <a:spLocks noChangeArrowheads="1"/>
          </p:cNvSpPr>
          <p:nvPr/>
        </p:nvSpPr>
        <p:spPr bwMode="auto">
          <a:xfrm>
            <a:off x="2888573" y="348315"/>
            <a:ext cx="12512529" cy="147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545" tIns="53545" rIns="53545" bIns="53545"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9pPr>
          </a:lstStyle>
          <a:p>
            <a:pPr eaLnBrk="1" hangingPunct="1">
              <a:buSzPct val="100000"/>
            </a:pPr>
            <a:r>
              <a:rPr lang="de-DE" altLang="de-DE" sz="4431">
                <a:solidFill>
                  <a:srgbClr val="000000"/>
                </a:solidFill>
              </a:rPr>
              <a:t>Unsere Lösung: </a:t>
            </a:r>
          </a:p>
          <a:p>
            <a:pPr eaLnBrk="1" hangingPunct="1">
              <a:buSzPct val="100000"/>
            </a:pPr>
            <a:r>
              <a:rPr lang="de-DE" altLang="de-DE" sz="4431">
                <a:solidFill>
                  <a:srgbClr val="000000"/>
                </a:solidFill>
              </a:rPr>
              <a:t>Positionierung</a:t>
            </a:r>
          </a:p>
        </p:txBody>
      </p:sp>
      <p:sp>
        <p:nvSpPr>
          <p:cNvPr id="13320" name="Abgerundetes Rechteck 2"/>
          <p:cNvSpPr>
            <a:spLocks noChangeArrowheads="1"/>
          </p:cNvSpPr>
          <p:nvPr/>
        </p:nvSpPr>
        <p:spPr bwMode="auto">
          <a:xfrm>
            <a:off x="5993262" y="2312608"/>
            <a:ext cx="1898984" cy="835619"/>
          </a:xfrm>
          <a:prstGeom prst="roundRect">
            <a:avLst>
              <a:gd name="adj" fmla="val 16667"/>
            </a:avLst>
          </a:prstGeom>
          <a:solidFill>
            <a:srgbClr val="00B8FF"/>
          </a:solidFill>
          <a:ln w="9525">
            <a:solidFill>
              <a:schemeClr val="tx1"/>
            </a:solidFill>
            <a:round/>
            <a:headEnd/>
            <a:tailEnd/>
          </a:ln>
        </p:spPr>
        <p:txBody>
          <a:bodyPr/>
          <a:lstStyle/>
          <a:p>
            <a:pPr algn="ctr">
              <a:buClr>
                <a:srgbClr val="000000"/>
              </a:buClr>
              <a:buSzPct val="100000"/>
            </a:pPr>
            <a:r>
              <a:rPr lang="de-DE" altLang="de-DE" sz="2848"/>
              <a:t>Dev</a:t>
            </a:r>
          </a:p>
        </p:txBody>
      </p:sp>
      <p:sp>
        <p:nvSpPr>
          <p:cNvPr id="13321" name="Abgerundetes Rechteck 6"/>
          <p:cNvSpPr>
            <a:spLocks noChangeArrowheads="1"/>
          </p:cNvSpPr>
          <p:nvPr/>
        </p:nvSpPr>
        <p:spPr bwMode="auto">
          <a:xfrm>
            <a:off x="9978783" y="2334378"/>
            <a:ext cx="1898984" cy="835620"/>
          </a:xfrm>
          <a:prstGeom prst="roundRect">
            <a:avLst>
              <a:gd name="adj" fmla="val 16667"/>
            </a:avLst>
          </a:prstGeom>
          <a:solidFill>
            <a:srgbClr val="00B8FF"/>
          </a:solidFill>
          <a:ln w="9525">
            <a:solidFill>
              <a:schemeClr val="tx1"/>
            </a:solidFill>
            <a:round/>
            <a:headEnd/>
            <a:tailEnd/>
          </a:ln>
        </p:spPr>
        <p:txBody>
          <a:bodyPr/>
          <a:lstStyle/>
          <a:p>
            <a:pPr algn="ctr">
              <a:buClr>
                <a:srgbClr val="000000"/>
              </a:buClr>
              <a:buSzPct val="100000"/>
              <a:buFont typeface="Times New Roman" charset="0"/>
              <a:buNone/>
            </a:pPr>
            <a:r>
              <a:rPr lang="de-DE" altLang="de-DE" sz="2848"/>
              <a:t>Ops</a:t>
            </a:r>
          </a:p>
        </p:txBody>
      </p:sp>
      <p:sp>
        <p:nvSpPr>
          <p:cNvPr id="13322" name="Textfeld 3"/>
          <p:cNvSpPr txBox="1">
            <a:spLocks noChangeArrowheads="1"/>
          </p:cNvSpPr>
          <p:nvPr/>
        </p:nvSpPr>
        <p:spPr bwMode="auto">
          <a:xfrm>
            <a:off x="2888573" y="2312608"/>
            <a:ext cx="1207382" cy="53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de-DE" altLang="de-DE" sz="2848"/>
              <a:t>Bisher:</a:t>
            </a:r>
          </a:p>
        </p:txBody>
      </p:sp>
      <p:sp>
        <p:nvSpPr>
          <p:cNvPr id="13323" name="Textfeld 8"/>
          <p:cNvSpPr txBox="1">
            <a:spLocks noChangeArrowheads="1"/>
          </p:cNvSpPr>
          <p:nvPr/>
        </p:nvSpPr>
        <p:spPr bwMode="auto">
          <a:xfrm>
            <a:off x="2875177" y="5593127"/>
            <a:ext cx="2464201" cy="53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de-DE" altLang="de-DE" sz="2848"/>
              <a:t>Unsere Lösung:</a:t>
            </a:r>
          </a:p>
        </p:txBody>
      </p:sp>
      <p:sp>
        <p:nvSpPr>
          <p:cNvPr id="13324" name="Richtungspfeil 4"/>
          <p:cNvSpPr>
            <a:spLocks noChangeArrowheads="1"/>
          </p:cNvSpPr>
          <p:nvPr/>
        </p:nvSpPr>
        <p:spPr bwMode="auto">
          <a:xfrm>
            <a:off x="7101839" y="3561852"/>
            <a:ext cx="2011182" cy="828921"/>
          </a:xfrm>
          <a:prstGeom prst="homePlate">
            <a:avLst>
              <a:gd name="adj" fmla="val 49963"/>
            </a:avLst>
          </a:prstGeom>
          <a:solidFill>
            <a:srgbClr val="00B8FF"/>
          </a:solidFill>
          <a:ln w="9525">
            <a:solidFill>
              <a:schemeClr val="tx1"/>
            </a:solidFill>
            <a:round/>
            <a:headEnd/>
            <a:tailEnd/>
          </a:ln>
        </p:spPr>
        <p:txBody>
          <a:bodyPr/>
          <a:lstStyle/>
          <a:p>
            <a:pPr algn="ctr">
              <a:buClr>
                <a:srgbClr val="000000"/>
              </a:buClr>
              <a:buSzPct val="100000"/>
              <a:buFont typeface="Times New Roman" charset="0"/>
              <a:buNone/>
            </a:pPr>
            <a:endParaRPr lang="de-DE" altLang="de-DE" sz="2848"/>
          </a:p>
        </p:txBody>
      </p:sp>
      <p:sp>
        <p:nvSpPr>
          <p:cNvPr id="13325" name="Eingebuchteter Richtungspfeil 10"/>
          <p:cNvSpPr>
            <a:spLocks noChangeArrowheads="1"/>
          </p:cNvSpPr>
          <p:nvPr/>
        </p:nvSpPr>
        <p:spPr bwMode="auto">
          <a:xfrm>
            <a:off x="8707770" y="3561852"/>
            <a:ext cx="2543700" cy="828921"/>
          </a:xfrm>
          <a:prstGeom prst="chevron">
            <a:avLst>
              <a:gd name="adj" fmla="val 49980"/>
            </a:avLst>
          </a:prstGeom>
          <a:solidFill>
            <a:srgbClr val="00B8FF"/>
          </a:solidFill>
          <a:ln w="9525">
            <a:solidFill>
              <a:schemeClr val="tx1"/>
            </a:solidFill>
            <a:round/>
            <a:headEnd/>
            <a:tailEnd/>
          </a:ln>
        </p:spPr>
        <p:txBody>
          <a:bodyPr/>
          <a:lstStyle/>
          <a:p>
            <a:pPr algn="ctr">
              <a:buClr>
                <a:srgbClr val="000000"/>
              </a:buClr>
              <a:buSzPct val="100000"/>
              <a:buFont typeface="Times New Roman" charset="0"/>
              <a:buNone/>
            </a:pPr>
            <a:endParaRPr lang="de-DE" altLang="de-DE" sz="2848"/>
          </a:p>
        </p:txBody>
      </p:sp>
      <p:sp>
        <p:nvSpPr>
          <p:cNvPr id="13326" name="Rechteck 5"/>
          <p:cNvSpPr>
            <a:spLocks noChangeArrowheads="1"/>
          </p:cNvSpPr>
          <p:nvPr/>
        </p:nvSpPr>
        <p:spPr bwMode="auto">
          <a:xfrm>
            <a:off x="8435728" y="3561851"/>
            <a:ext cx="1329467" cy="53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Clr>
                <a:srgbClr val="000000"/>
              </a:buClr>
              <a:buSzPct val="100000"/>
            </a:pPr>
            <a:r>
              <a:rPr lang="de-DE" altLang="de-DE" sz="2848"/>
              <a:t>DevOps</a:t>
            </a:r>
          </a:p>
        </p:txBody>
      </p:sp>
      <p:sp>
        <p:nvSpPr>
          <p:cNvPr id="13327" name="Textfeld 7"/>
          <p:cNvSpPr txBox="1">
            <a:spLocks noChangeArrowheads="1"/>
          </p:cNvSpPr>
          <p:nvPr/>
        </p:nvSpPr>
        <p:spPr bwMode="auto">
          <a:xfrm>
            <a:off x="2903646" y="3181720"/>
            <a:ext cx="3273653" cy="1261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sz="4200">
                <a:solidFill>
                  <a:schemeClr val="bg1"/>
                </a:solidFill>
                <a:latin typeface="Helvetica Neue Light" charset="0"/>
                <a:ea typeface="ヒラギノ角ゴ ProN W3" charset="-128"/>
              </a:defRPr>
            </a:lvl1pPr>
            <a:lvl2pPr>
              <a:defRPr sz="4200">
                <a:solidFill>
                  <a:schemeClr val="bg1"/>
                </a:solidFill>
                <a:latin typeface="Helvetica Neue Light" charset="0"/>
                <a:ea typeface="ヒラギノ角ゴ ProN W3" charset="-128"/>
              </a:defRPr>
            </a:lvl2pPr>
            <a:lvl3pPr>
              <a:defRPr sz="4200">
                <a:solidFill>
                  <a:schemeClr val="bg1"/>
                </a:solidFill>
                <a:latin typeface="Helvetica Neue Light" charset="0"/>
                <a:ea typeface="ヒラギノ角ゴ ProN W3" charset="-128"/>
              </a:defRPr>
            </a:lvl3pPr>
            <a:lvl4pPr>
              <a:defRPr sz="4200">
                <a:solidFill>
                  <a:schemeClr val="bg1"/>
                </a:solidFill>
                <a:latin typeface="Helvetica Neue Light" charset="0"/>
                <a:ea typeface="ヒラギノ角ゴ ProN W3" charset="-128"/>
              </a:defRPr>
            </a:lvl4pPr>
            <a:lvl5pPr>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defRPr sz="4200">
                <a:solidFill>
                  <a:schemeClr val="bg1"/>
                </a:solidFill>
                <a:latin typeface="Helvetica Neue Light" charset="0"/>
                <a:ea typeface="ヒラギノ角ゴ ProN W3" charset="-128"/>
              </a:defRPr>
            </a:lvl9pPr>
          </a:lstStyle>
          <a:p>
            <a:pPr>
              <a:buFont typeface="Arial" charset="0"/>
              <a:buChar char="•"/>
            </a:pPr>
            <a:r>
              <a:rPr lang="de-DE" altLang="de-DE" sz="1899">
                <a:solidFill>
                  <a:schemeClr val="tx1"/>
                </a:solidFill>
              </a:rPr>
              <a:t>Hunderte Dev Tools</a:t>
            </a:r>
          </a:p>
          <a:p>
            <a:pPr>
              <a:buFont typeface="Arial" charset="0"/>
              <a:buChar char="•"/>
            </a:pPr>
            <a:r>
              <a:rPr lang="de-DE" altLang="de-DE" sz="1899">
                <a:solidFill>
                  <a:schemeClr val="tx1"/>
                </a:solidFill>
              </a:rPr>
              <a:t>Viele Überschneidungen </a:t>
            </a:r>
          </a:p>
          <a:p>
            <a:pPr>
              <a:buFont typeface="Arial" charset="0"/>
              <a:buChar char="•"/>
            </a:pPr>
            <a:r>
              <a:rPr lang="de-DE" altLang="de-DE" sz="1899">
                <a:solidFill>
                  <a:schemeClr val="tx1"/>
                </a:solidFill>
              </a:rPr>
              <a:t>kein gemeinsamer Nenner</a:t>
            </a:r>
            <a:endParaRPr lang="de-DE" altLang="de-DE" sz="3798"/>
          </a:p>
          <a:p>
            <a:pPr>
              <a:buFont typeface="Arial" charset="0"/>
              <a:buChar char="•"/>
            </a:pPr>
            <a:endParaRPr lang="de-DE" altLang="de-DE" sz="1899">
              <a:solidFill>
                <a:schemeClr val="tx1"/>
              </a:solidFill>
            </a:endParaRPr>
          </a:p>
        </p:txBody>
      </p:sp>
      <p:sp>
        <p:nvSpPr>
          <p:cNvPr id="13328" name="Textfeld 13"/>
          <p:cNvSpPr txBox="1">
            <a:spLocks noChangeArrowheads="1"/>
          </p:cNvSpPr>
          <p:nvPr/>
        </p:nvSpPr>
        <p:spPr bwMode="auto">
          <a:xfrm>
            <a:off x="11501785" y="3180046"/>
            <a:ext cx="3400290" cy="1261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sz="4200">
                <a:solidFill>
                  <a:schemeClr val="bg1"/>
                </a:solidFill>
                <a:latin typeface="Helvetica Neue Light" charset="0"/>
                <a:ea typeface="ヒラギノ角ゴ ProN W3" charset="-128"/>
              </a:defRPr>
            </a:lvl1pPr>
            <a:lvl2pPr>
              <a:defRPr sz="4200">
                <a:solidFill>
                  <a:schemeClr val="bg1"/>
                </a:solidFill>
                <a:latin typeface="Helvetica Neue Light" charset="0"/>
                <a:ea typeface="ヒラギノ角ゴ ProN W3" charset="-128"/>
              </a:defRPr>
            </a:lvl2pPr>
            <a:lvl3pPr>
              <a:defRPr sz="4200">
                <a:solidFill>
                  <a:schemeClr val="bg1"/>
                </a:solidFill>
                <a:latin typeface="Helvetica Neue Light" charset="0"/>
                <a:ea typeface="ヒラギノ角ゴ ProN W3" charset="-128"/>
              </a:defRPr>
            </a:lvl3pPr>
            <a:lvl4pPr>
              <a:defRPr sz="4200">
                <a:solidFill>
                  <a:schemeClr val="bg1"/>
                </a:solidFill>
                <a:latin typeface="Helvetica Neue Light" charset="0"/>
                <a:ea typeface="ヒラギノ角ゴ ProN W3" charset="-128"/>
              </a:defRPr>
            </a:lvl4pPr>
            <a:lvl5pPr>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defRPr sz="4200">
                <a:solidFill>
                  <a:schemeClr val="bg1"/>
                </a:solidFill>
                <a:latin typeface="Helvetica Neue Light" charset="0"/>
                <a:ea typeface="ヒラギノ角ゴ ProN W3" charset="-128"/>
              </a:defRPr>
            </a:lvl9pPr>
          </a:lstStyle>
          <a:p>
            <a:pPr algn="r">
              <a:buFont typeface="Arial" charset="0"/>
              <a:buChar char="•"/>
            </a:pPr>
            <a:r>
              <a:rPr lang="de-DE" altLang="de-DE" sz="1899">
                <a:solidFill>
                  <a:schemeClr val="tx1"/>
                </a:solidFill>
              </a:rPr>
              <a:t>Hunderte OpsTools</a:t>
            </a:r>
          </a:p>
          <a:p>
            <a:pPr algn="r">
              <a:buFont typeface="Arial" charset="0"/>
              <a:buChar char="•"/>
            </a:pPr>
            <a:r>
              <a:rPr lang="de-DE" altLang="de-DE" sz="1899">
                <a:solidFill>
                  <a:schemeClr val="tx1"/>
                </a:solidFill>
              </a:rPr>
              <a:t>Viele Überschneidungen </a:t>
            </a:r>
          </a:p>
          <a:p>
            <a:pPr algn="r">
              <a:buFont typeface="Arial" charset="0"/>
              <a:buChar char="•"/>
            </a:pPr>
            <a:r>
              <a:rPr lang="de-DE" altLang="de-DE" sz="1899">
                <a:solidFill>
                  <a:schemeClr val="tx1"/>
                </a:solidFill>
              </a:rPr>
              <a:t>keine gemeinsamer Nenner</a:t>
            </a:r>
            <a:endParaRPr lang="de-DE" altLang="de-DE" sz="3798"/>
          </a:p>
          <a:p>
            <a:pPr algn="r">
              <a:buFont typeface="Arial" charset="0"/>
              <a:buChar char="•"/>
            </a:pPr>
            <a:endParaRPr lang="de-DE" altLang="de-DE" sz="1899">
              <a:solidFill>
                <a:schemeClr val="tx1"/>
              </a:solidFill>
            </a:endParaRPr>
          </a:p>
        </p:txBody>
      </p:sp>
      <p:sp>
        <p:nvSpPr>
          <p:cNvPr id="13329" name="Textfeld 14"/>
          <p:cNvSpPr txBox="1">
            <a:spLocks noChangeArrowheads="1"/>
          </p:cNvSpPr>
          <p:nvPr/>
        </p:nvSpPr>
        <p:spPr bwMode="auto">
          <a:xfrm>
            <a:off x="7719429" y="4534788"/>
            <a:ext cx="2914452" cy="1261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de-DE" altLang="de-DE" sz="1899"/>
              <a:t>DevOp Platform pro Cloud</a:t>
            </a:r>
          </a:p>
          <a:p>
            <a:pPr algn="ctr"/>
            <a:r>
              <a:rPr lang="de-DE" altLang="de-DE" sz="1899"/>
              <a:t>Viele Überschneidungen </a:t>
            </a:r>
          </a:p>
          <a:p>
            <a:pPr algn="ctr"/>
            <a:r>
              <a:rPr lang="de-DE" altLang="de-DE" sz="1899"/>
              <a:t>keine gemeinsamer Nenner</a:t>
            </a:r>
            <a:endParaRPr lang="de-DE" altLang="de-DE" sz="3798"/>
          </a:p>
          <a:p>
            <a:pPr algn="ctr"/>
            <a:endParaRPr lang="de-DE" altLang="de-DE" sz="1899"/>
          </a:p>
        </p:txBody>
      </p:sp>
      <p:sp>
        <p:nvSpPr>
          <p:cNvPr id="13330" name="Textfeld 9"/>
          <p:cNvSpPr txBox="1">
            <a:spLocks noChangeArrowheads="1"/>
          </p:cNvSpPr>
          <p:nvPr/>
        </p:nvSpPr>
        <p:spPr bwMode="auto">
          <a:xfrm>
            <a:off x="3143111" y="6527548"/>
            <a:ext cx="4491422" cy="611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de-DE" sz="3376"/>
              <a:t>Bisherige Game Changer</a:t>
            </a:r>
          </a:p>
        </p:txBody>
      </p:sp>
      <p:sp>
        <p:nvSpPr>
          <p:cNvPr id="13331" name="Abgerundetes Rechteck 16"/>
          <p:cNvSpPr>
            <a:spLocks noChangeArrowheads="1"/>
          </p:cNvSpPr>
          <p:nvPr/>
        </p:nvSpPr>
        <p:spPr bwMode="auto">
          <a:xfrm>
            <a:off x="2692647" y="7815308"/>
            <a:ext cx="723422" cy="401901"/>
          </a:xfrm>
          <a:prstGeom prst="roundRect">
            <a:avLst>
              <a:gd name="adj" fmla="val 16667"/>
            </a:avLst>
          </a:prstGeom>
          <a:solidFill>
            <a:srgbClr val="00B8FF"/>
          </a:solidFill>
          <a:ln w="9525">
            <a:solidFill>
              <a:schemeClr val="tx1"/>
            </a:solidFill>
            <a:round/>
            <a:headEnd/>
            <a:tailEnd/>
          </a:ln>
        </p:spPr>
        <p:txBody>
          <a:bodyPr/>
          <a:lstStyle/>
          <a:p>
            <a:pPr algn="ctr">
              <a:buClr>
                <a:srgbClr val="000000"/>
              </a:buClr>
              <a:buSzPct val="100000"/>
            </a:pPr>
            <a:r>
              <a:rPr lang="de-DE" altLang="de-DE" sz="1688"/>
              <a:t>Java</a:t>
            </a:r>
          </a:p>
        </p:txBody>
      </p:sp>
      <p:sp>
        <p:nvSpPr>
          <p:cNvPr id="13332" name="Abgerundetes Rechteck 17"/>
          <p:cNvSpPr>
            <a:spLocks noChangeArrowheads="1"/>
          </p:cNvSpPr>
          <p:nvPr/>
        </p:nvSpPr>
        <p:spPr bwMode="auto">
          <a:xfrm>
            <a:off x="3620370" y="7793538"/>
            <a:ext cx="812175" cy="403576"/>
          </a:xfrm>
          <a:prstGeom prst="roundRect">
            <a:avLst>
              <a:gd name="adj" fmla="val 16667"/>
            </a:avLst>
          </a:prstGeom>
          <a:solidFill>
            <a:srgbClr val="00B8FF"/>
          </a:solidFill>
          <a:ln w="9525">
            <a:solidFill>
              <a:schemeClr val="tx1"/>
            </a:solidFill>
            <a:round/>
            <a:headEnd/>
            <a:tailEnd/>
          </a:ln>
        </p:spPr>
        <p:txBody>
          <a:bodyPr/>
          <a:lstStyle/>
          <a:p>
            <a:pPr algn="ctr">
              <a:buClr>
                <a:srgbClr val="000000"/>
              </a:buClr>
              <a:buSzPct val="100000"/>
            </a:pPr>
            <a:r>
              <a:rPr lang="de-DE" altLang="de-DE" sz="1688"/>
              <a:t>OSGi</a:t>
            </a:r>
          </a:p>
        </p:txBody>
      </p:sp>
      <p:sp>
        <p:nvSpPr>
          <p:cNvPr id="13333" name="Abgerundetes Rechteck 18"/>
          <p:cNvSpPr>
            <a:spLocks noChangeArrowheads="1"/>
          </p:cNvSpPr>
          <p:nvPr/>
        </p:nvSpPr>
        <p:spPr bwMode="auto">
          <a:xfrm>
            <a:off x="4553115" y="7642824"/>
            <a:ext cx="999730" cy="401901"/>
          </a:xfrm>
          <a:prstGeom prst="roundRect">
            <a:avLst>
              <a:gd name="adj" fmla="val 16667"/>
            </a:avLst>
          </a:prstGeom>
          <a:solidFill>
            <a:srgbClr val="00B8FF"/>
          </a:solidFill>
          <a:ln w="9525">
            <a:solidFill>
              <a:schemeClr val="tx1"/>
            </a:solidFill>
            <a:round/>
            <a:headEnd/>
            <a:tailEnd/>
          </a:ln>
        </p:spPr>
        <p:txBody>
          <a:bodyPr/>
          <a:lstStyle/>
          <a:p>
            <a:pPr algn="ctr">
              <a:buClr>
                <a:srgbClr val="000000"/>
              </a:buClr>
              <a:buSzPct val="100000"/>
            </a:pPr>
            <a:r>
              <a:rPr lang="de-DE" altLang="de-DE" sz="1688"/>
              <a:t>eclipse</a:t>
            </a:r>
          </a:p>
        </p:txBody>
      </p:sp>
      <p:sp>
        <p:nvSpPr>
          <p:cNvPr id="13334" name="Abgerundetes Rechteck 19"/>
          <p:cNvSpPr>
            <a:spLocks noChangeArrowheads="1"/>
          </p:cNvSpPr>
          <p:nvPr/>
        </p:nvSpPr>
        <p:spPr bwMode="auto">
          <a:xfrm>
            <a:off x="4092604" y="8297589"/>
            <a:ext cx="999729" cy="401901"/>
          </a:xfrm>
          <a:prstGeom prst="roundRect">
            <a:avLst>
              <a:gd name="adj" fmla="val 16667"/>
            </a:avLst>
          </a:prstGeom>
          <a:solidFill>
            <a:srgbClr val="00B8FF"/>
          </a:solidFill>
          <a:ln w="9525">
            <a:solidFill>
              <a:schemeClr val="tx1"/>
            </a:solidFill>
            <a:round/>
            <a:headEnd/>
            <a:tailEnd/>
          </a:ln>
        </p:spPr>
        <p:txBody>
          <a:bodyPr/>
          <a:lstStyle/>
          <a:p>
            <a:pPr algn="ctr">
              <a:buClr>
                <a:srgbClr val="000000"/>
              </a:buClr>
              <a:buSzPct val="100000"/>
            </a:pPr>
            <a:r>
              <a:rPr lang="de-DE" altLang="de-DE" sz="1688"/>
              <a:t>maven</a:t>
            </a:r>
          </a:p>
        </p:txBody>
      </p:sp>
      <p:sp>
        <p:nvSpPr>
          <p:cNvPr id="13335" name="Abgerundetes Rechteck 20"/>
          <p:cNvSpPr>
            <a:spLocks noChangeArrowheads="1"/>
          </p:cNvSpPr>
          <p:nvPr/>
        </p:nvSpPr>
        <p:spPr bwMode="auto">
          <a:xfrm>
            <a:off x="5271514" y="8145201"/>
            <a:ext cx="999729" cy="403576"/>
          </a:xfrm>
          <a:prstGeom prst="roundRect">
            <a:avLst>
              <a:gd name="adj" fmla="val 16667"/>
            </a:avLst>
          </a:prstGeom>
          <a:solidFill>
            <a:srgbClr val="00B8FF"/>
          </a:solidFill>
          <a:ln w="9525">
            <a:solidFill>
              <a:schemeClr val="tx1"/>
            </a:solidFill>
            <a:round/>
            <a:headEnd/>
            <a:tailEnd/>
          </a:ln>
        </p:spPr>
        <p:txBody>
          <a:bodyPr/>
          <a:lstStyle/>
          <a:p>
            <a:pPr algn="ctr">
              <a:buClr>
                <a:srgbClr val="000000"/>
              </a:buClr>
              <a:buSzPct val="100000"/>
            </a:pPr>
            <a:r>
              <a:rPr lang="de-DE" altLang="de-DE" sz="1688"/>
              <a:t>git</a:t>
            </a:r>
          </a:p>
        </p:txBody>
      </p:sp>
      <p:sp>
        <p:nvSpPr>
          <p:cNvPr id="13336" name="Abgerundetes Rechteck 21"/>
          <p:cNvSpPr>
            <a:spLocks noChangeArrowheads="1"/>
          </p:cNvSpPr>
          <p:nvPr/>
        </p:nvSpPr>
        <p:spPr bwMode="auto">
          <a:xfrm>
            <a:off x="5760494" y="7517231"/>
            <a:ext cx="999729" cy="401901"/>
          </a:xfrm>
          <a:prstGeom prst="roundRect">
            <a:avLst>
              <a:gd name="adj" fmla="val 16667"/>
            </a:avLst>
          </a:prstGeom>
          <a:solidFill>
            <a:srgbClr val="00B8FF"/>
          </a:solidFill>
          <a:ln w="9525">
            <a:solidFill>
              <a:schemeClr val="tx1"/>
            </a:solidFill>
            <a:round/>
            <a:headEnd/>
            <a:tailEnd/>
          </a:ln>
        </p:spPr>
        <p:txBody>
          <a:bodyPr/>
          <a:lstStyle/>
          <a:p>
            <a:pPr algn="ctr">
              <a:buClr>
                <a:srgbClr val="000000"/>
              </a:buClr>
              <a:buSzPct val="100000"/>
            </a:pPr>
            <a:r>
              <a:rPr lang="de-DE" altLang="de-DE" sz="1688"/>
              <a:t>GitHub</a:t>
            </a:r>
          </a:p>
        </p:txBody>
      </p:sp>
      <p:sp>
        <p:nvSpPr>
          <p:cNvPr id="13337" name="Abgerundetes Rechteck 22"/>
          <p:cNvSpPr>
            <a:spLocks noChangeArrowheads="1"/>
          </p:cNvSpPr>
          <p:nvPr/>
        </p:nvSpPr>
        <p:spPr bwMode="auto">
          <a:xfrm>
            <a:off x="6426981" y="8339453"/>
            <a:ext cx="999729" cy="401901"/>
          </a:xfrm>
          <a:prstGeom prst="roundRect">
            <a:avLst>
              <a:gd name="adj" fmla="val 16667"/>
            </a:avLst>
          </a:prstGeom>
          <a:solidFill>
            <a:srgbClr val="00B8FF"/>
          </a:solidFill>
          <a:ln w="9525">
            <a:solidFill>
              <a:schemeClr val="tx1"/>
            </a:solidFill>
            <a:round/>
            <a:headEnd/>
            <a:tailEnd/>
          </a:ln>
        </p:spPr>
        <p:txBody>
          <a:bodyPr/>
          <a:lstStyle/>
          <a:p>
            <a:pPr algn="ctr">
              <a:buClr>
                <a:srgbClr val="000000"/>
              </a:buClr>
              <a:buSzPct val="100000"/>
            </a:pPr>
            <a:r>
              <a:rPr lang="de-DE" altLang="de-DE" sz="1688"/>
              <a:t>Node.js</a:t>
            </a:r>
          </a:p>
        </p:txBody>
      </p:sp>
      <p:sp>
        <p:nvSpPr>
          <p:cNvPr id="13338" name="Abgerundetes Rechteck 23"/>
          <p:cNvSpPr>
            <a:spLocks noChangeArrowheads="1"/>
          </p:cNvSpPr>
          <p:nvPr/>
        </p:nvSpPr>
        <p:spPr bwMode="auto">
          <a:xfrm>
            <a:off x="7061650" y="7883965"/>
            <a:ext cx="1322925" cy="403576"/>
          </a:xfrm>
          <a:prstGeom prst="roundRect">
            <a:avLst>
              <a:gd name="adj" fmla="val 16667"/>
            </a:avLst>
          </a:prstGeom>
          <a:solidFill>
            <a:srgbClr val="00B8FF"/>
          </a:solidFill>
          <a:ln w="9525">
            <a:solidFill>
              <a:schemeClr val="tx1"/>
            </a:solidFill>
            <a:round/>
            <a:headEnd/>
            <a:tailEnd/>
          </a:ln>
        </p:spPr>
        <p:txBody>
          <a:bodyPr/>
          <a:lstStyle/>
          <a:p>
            <a:pPr algn="ctr">
              <a:buClr>
                <a:srgbClr val="000000"/>
              </a:buClr>
              <a:buSzPct val="100000"/>
            </a:pPr>
            <a:r>
              <a:rPr lang="de-DE" altLang="de-DE" sz="1688"/>
              <a:t>TypeScript</a:t>
            </a:r>
          </a:p>
        </p:txBody>
      </p:sp>
      <p:sp>
        <p:nvSpPr>
          <p:cNvPr id="13339" name="Abgerundetes Rechteck 24"/>
          <p:cNvSpPr>
            <a:spLocks noChangeArrowheads="1"/>
          </p:cNvSpPr>
          <p:nvPr/>
        </p:nvSpPr>
        <p:spPr bwMode="auto">
          <a:xfrm>
            <a:off x="6909262" y="7388287"/>
            <a:ext cx="715049" cy="401901"/>
          </a:xfrm>
          <a:prstGeom prst="roundRect">
            <a:avLst>
              <a:gd name="adj" fmla="val 16667"/>
            </a:avLst>
          </a:prstGeom>
          <a:solidFill>
            <a:srgbClr val="00B8FF"/>
          </a:solidFill>
          <a:ln w="9525">
            <a:solidFill>
              <a:schemeClr val="tx1"/>
            </a:solidFill>
            <a:round/>
            <a:headEnd/>
            <a:tailEnd/>
          </a:ln>
        </p:spPr>
        <p:txBody>
          <a:bodyPr/>
          <a:lstStyle/>
          <a:p>
            <a:pPr algn="ctr">
              <a:buClr>
                <a:srgbClr val="000000"/>
              </a:buClr>
              <a:buSzPct val="100000"/>
            </a:pPr>
            <a:r>
              <a:rPr lang="de-DE" altLang="de-DE" sz="1688"/>
              <a:t>npm</a:t>
            </a:r>
          </a:p>
        </p:txBody>
      </p:sp>
      <p:sp>
        <p:nvSpPr>
          <p:cNvPr id="13340" name="Textfeld 12"/>
          <p:cNvSpPr txBox="1">
            <a:spLocks noChangeArrowheads="1"/>
          </p:cNvSpPr>
          <p:nvPr/>
        </p:nvSpPr>
        <p:spPr bwMode="auto">
          <a:xfrm>
            <a:off x="12988020" y="5902927"/>
            <a:ext cx="2761140" cy="481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de-DE" sz="2532">
                <a:solidFill>
                  <a:srgbClr val="000000"/>
                </a:solidFill>
              </a:rPr>
              <a:t>The Last Repository</a:t>
            </a:r>
          </a:p>
        </p:txBody>
      </p:sp>
      <p:sp>
        <p:nvSpPr>
          <p:cNvPr id="13341" name="Abgerundetes Rechteck 28"/>
          <p:cNvSpPr>
            <a:spLocks noChangeArrowheads="1"/>
          </p:cNvSpPr>
          <p:nvPr/>
        </p:nvSpPr>
        <p:spPr bwMode="auto">
          <a:xfrm>
            <a:off x="8734564" y="8897092"/>
            <a:ext cx="862413" cy="401901"/>
          </a:xfrm>
          <a:prstGeom prst="roundRect">
            <a:avLst>
              <a:gd name="adj" fmla="val 16667"/>
            </a:avLst>
          </a:prstGeom>
          <a:solidFill>
            <a:srgbClr val="00B8FF"/>
          </a:solidFill>
          <a:ln w="9525">
            <a:solidFill>
              <a:schemeClr val="tx1"/>
            </a:solidFill>
            <a:round/>
            <a:headEnd/>
            <a:tailEnd/>
          </a:ln>
        </p:spPr>
        <p:txBody>
          <a:bodyPr/>
          <a:lstStyle/>
          <a:p>
            <a:pPr algn="ctr">
              <a:buClr>
                <a:srgbClr val="000000"/>
              </a:buClr>
              <a:buSzPct val="100000"/>
            </a:pPr>
            <a:r>
              <a:rPr lang="de-DE" altLang="de-DE" sz="1688"/>
              <a:t>OSGi</a:t>
            </a:r>
          </a:p>
        </p:txBody>
      </p:sp>
      <p:sp>
        <p:nvSpPr>
          <p:cNvPr id="13342" name="Abgerundetes Rechteck 29"/>
          <p:cNvSpPr>
            <a:spLocks noChangeArrowheads="1"/>
          </p:cNvSpPr>
          <p:nvPr/>
        </p:nvSpPr>
        <p:spPr bwMode="auto">
          <a:xfrm>
            <a:off x="8597248" y="7023227"/>
            <a:ext cx="999729" cy="403576"/>
          </a:xfrm>
          <a:prstGeom prst="roundRect">
            <a:avLst>
              <a:gd name="adj" fmla="val 16667"/>
            </a:avLst>
          </a:prstGeom>
          <a:solidFill>
            <a:srgbClr val="00B8FF"/>
          </a:solidFill>
          <a:ln w="9525">
            <a:solidFill>
              <a:schemeClr val="tx1"/>
            </a:solidFill>
            <a:round/>
            <a:headEnd/>
            <a:tailEnd/>
          </a:ln>
        </p:spPr>
        <p:txBody>
          <a:bodyPr/>
          <a:lstStyle/>
          <a:p>
            <a:pPr algn="ctr">
              <a:buClr>
                <a:srgbClr val="000000"/>
              </a:buClr>
              <a:buSzPct val="100000"/>
            </a:pPr>
            <a:r>
              <a:rPr lang="de-DE" altLang="de-DE" sz="1688"/>
              <a:t>maven</a:t>
            </a:r>
          </a:p>
        </p:txBody>
      </p:sp>
      <p:sp>
        <p:nvSpPr>
          <p:cNvPr id="13343" name="Abgerundetes Rechteck 30"/>
          <p:cNvSpPr>
            <a:spLocks noChangeArrowheads="1"/>
          </p:cNvSpPr>
          <p:nvPr/>
        </p:nvSpPr>
        <p:spPr bwMode="auto">
          <a:xfrm>
            <a:off x="9069482" y="6554342"/>
            <a:ext cx="999729" cy="403576"/>
          </a:xfrm>
          <a:prstGeom prst="roundRect">
            <a:avLst>
              <a:gd name="adj" fmla="val 16667"/>
            </a:avLst>
          </a:prstGeom>
          <a:solidFill>
            <a:srgbClr val="00B8FF"/>
          </a:solidFill>
          <a:ln w="9525">
            <a:solidFill>
              <a:schemeClr val="tx1"/>
            </a:solidFill>
            <a:round/>
            <a:headEnd/>
            <a:tailEnd/>
          </a:ln>
        </p:spPr>
        <p:txBody>
          <a:bodyPr/>
          <a:lstStyle/>
          <a:p>
            <a:pPr algn="ctr">
              <a:buClr>
                <a:srgbClr val="000000"/>
              </a:buClr>
              <a:buSzPct val="100000"/>
            </a:pPr>
            <a:r>
              <a:rPr lang="de-DE" altLang="de-DE" sz="1688"/>
              <a:t>GitHub</a:t>
            </a:r>
          </a:p>
        </p:txBody>
      </p:sp>
      <p:sp>
        <p:nvSpPr>
          <p:cNvPr id="13344" name="Abgerundetes Rechteck 31"/>
          <p:cNvSpPr>
            <a:spLocks noChangeArrowheads="1"/>
          </p:cNvSpPr>
          <p:nvPr/>
        </p:nvSpPr>
        <p:spPr bwMode="auto">
          <a:xfrm>
            <a:off x="9734293" y="7023227"/>
            <a:ext cx="716724" cy="403576"/>
          </a:xfrm>
          <a:prstGeom prst="roundRect">
            <a:avLst>
              <a:gd name="adj" fmla="val 16667"/>
            </a:avLst>
          </a:prstGeom>
          <a:solidFill>
            <a:srgbClr val="00B8FF"/>
          </a:solidFill>
          <a:ln w="9525">
            <a:solidFill>
              <a:schemeClr val="tx1"/>
            </a:solidFill>
            <a:round/>
            <a:headEnd/>
            <a:tailEnd/>
          </a:ln>
        </p:spPr>
        <p:txBody>
          <a:bodyPr/>
          <a:lstStyle/>
          <a:p>
            <a:pPr algn="ctr">
              <a:buClr>
                <a:srgbClr val="000000"/>
              </a:buClr>
              <a:buSzPct val="100000"/>
            </a:pPr>
            <a:r>
              <a:rPr lang="de-DE" altLang="de-DE" sz="1688"/>
              <a:t>npm</a:t>
            </a:r>
          </a:p>
        </p:txBody>
      </p:sp>
      <p:sp>
        <p:nvSpPr>
          <p:cNvPr id="13345" name="Textfeld 33"/>
          <p:cNvSpPr txBox="1">
            <a:spLocks noChangeArrowheads="1"/>
          </p:cNvSpPr>
          <p:nvPr/>
        </p:nvSpPr>
        <p:spPr bwMode="auto">
          <a:xfrm>
            <a:off x="12988020" y="8739681"/>
            <a:ext cx="2476447" cy="871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de-DE" sz="2532">
                <a:solidFill>
                  <a:srgbClr val="000000"/>
                </a:solidFill>
              </a:rPr>
              <a:t>OSGi for the Web</a:t>
            </a:r>
            <a:br>
              <a:rPr lang="en-US" altLang="de-DE" sz="2532">
                <a:solidFill>
                  <a:srgbClr val="000000"/>
                </a:solidFill>
              </a:rPr>
            </a:br>
            <a:r>
              <a:rPr lang="en-US" altLang="de-DE" sz="2532">
                <a:solidFill>
                  <a:srgbClr val="000000"/>
                </a:solidFill>
              </a:rPr>
              <a:t>HTML5 ES6</a:t>
            </a:r>
          </a:p>
        </p:txBody>
      </p:sp>
      <p:sp>
        <p:nvSpPr>
          <p:cNvPr id="13346" name="Abgerundetes Rechteck 34"/>
          <p:cNvSpPr>
            <a:spLocks noChangeArrowheads="1"/>
          </p:cNvSpPr>
          <p:nvPr/>
        </p:nvSpPr>
        <p:spPr bwMode="auto">
          <a:xfrm>
            <a:off x="8930490" y="7510532"/>
            <a:ext cx="999730" cy="401901"/>
          </a:xfrm>
          <a:prstGeom prst="roundRect">
            <a:avLst>
              <a:gd name="adj" fmla="val 16667"/>
            </a:avLst>
          </a:prstGeom>
          <a:solidFill>
            <a:srgbClr val="00B8FF"/>
          </a:solidFill>
          <a:ln w="9525">
            <a:solidFill>
              <a:schemeClr val="tx1"/>
            </a:solidFill>
            <a:round/>
            <a:headEnd/>
            <a:tailEnd/>
          </a:ln>
        </p:spPr>
        <p:txBody>
          <a:bodyPr/>
          <a:lstStyle/>
          <a:p>
            <a:pPr algn="ctr">
              <a:buClr>
                <a:srgbClr val="000000"/>
              </a:buClr>
              <a:buSzPct val="100000"/>
            </a:pPr>
            <a:r>
              <a:rPr lang="de-DE" altLang="de-DE" sz="1688"/>
              <a:t>git</a:t>
            </a:r>
          </a:p>
        </p:txBody>
      </p:sp>
      <p:sp>
        <p:nvSpPr>
          <p:cNvPr id="13347" name="Textfeld 35"/>
          <p:cNvSpPr txBox="1">
            <a:spLocks noChangeArrowheads="1"/>
          </p:cNvSpPr>
          <p:nvPr/>
        </p:nvSpPr>
        <p:spPr bwMode="auto">
          <a:xfrm>
            <a:off x="3143110" y="8788243"/>
            <a:ext cx="1858714" cy="611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de-DE" sz="3376"/>
              <a:t>Copy cats</a:t>
            </a:r>
          </a:p>
        </p:txBody>
      </p:sp>
      <p:sp>
        <p:nvSpPr>
          <p:cNvPr id="13348" name="Abgerundetes Rechteck 36"/>
          <p:cNvSpPr>
            <a:spLocks noChangeArrowheads="1"/>
          </p:cNvSpPr>
          <p:nvPr/>
        </p:nvSpPr>
        <p:spPr bwMode="auto">
          <a:xfrm>
            <a:off x="2364427" y="9458079"/>
            <a:ext cx="1404980" cy="405251"/>
          </a:xfrm>
          <a:prstGeom prst="roundRect">
            <a:avLst>
              <a:gd name="adj" fmla="val 16667"/>
            </a:avLst>
          </a:prstGeom>
          <a:solidFill>
            <a:srgbClr val="00B8FF"/>
          </a:solidFill>
          <a:ln w="9525">
            <a:solidFill>
              <a:schemeClr val="tx1"/>
            </a:solidFill>
            <a:round/>
            <a:headEnd/>
            <a:tailEnd/>
          </a:ln>
        </p:spPr>
        <p:txBody>
          <a:bodyPr/>
          <a:lstStyle/>
          <a:p>
            <a:pPr algn="ctr">
              <a:buClr>
                <a:srgbClr val="000000"/>
              </a:buClr>
              <a:buSzPct val="100000"/>
            </a:pPr>
            <a:r>
              <a:rPr lang="de-DE" altLang="de-DE" sz="1688"/>
              <a:t>Java Beans</a:t>
            </a:r>
          </a:p>
        </p:txBody>
      </p:sp>
      <p:sp>
        <p:nvSpPr>
          <p:cNvPr id="13349" name="Abgerundetes Rechteck 37"/>
          <p:cNvSpPr>
            <a:spLocks noChangeArrowheads="1"/>
          </p:cNvSpPr>
          <p:nvPr/>
        </p:nvSpPr>
        <p:spPr bwMode="auto">
          <a:xfrm>
            <a:off x="2369451" y="8339453"/>
            <a:ext cx="1498758" cy="401901"/>
          </a:xfrm>
          <a:prstGeom prst="roundRect">
            <a:avLst>
              <a:gd name="adj" fmla="val 16667"/>
            </a:avLst>
          </a:prstGeom>
          <a:solidFill>
            <a:srgbClr val="00B8FF"/>
          </a:solidFill>
          <a:ln w="9525">
            <a:solidFill>
              <a:schemeClr val="tx1"/>
            </a:solidFill>
            <a:round/>
            <a:headEnd/>
            <a:tailEnd/>
          </a:ln>
        </p:spPr>
        <p:txBody>
          <a:bodyPr/>
          <a:lstStyle/>
          <a:p>
            <a:pPr algn="ctr">
              <a:buClr>
                <a:srgbClr val="000000"/>
              </a:buClr>
              <a:buSzPct val="100000"/>
            </a:pPr>
            <a:r>
              <a:rPr lang="de-DE" altLang="de-DE" sz="1688"/>
              <a:t>Delphi VCL</a:t>
            </a:r>
          </a:p>
        </p:txBody>
      </p:sp>
      <p:sp>
        <p:nvSpPr>
          <p:cNvPr id="13350" name="Textfeld 39"/>
          <p:cNvSpPr txBox="1">
            <a:spLocks noChangeArrowheads="1"/>
          </p:cNvSpPr>
          <p:nvPr/>
        </p:nvSpPr>
        <p:spPr bwMode="auto">
          <a:xfrm>
            <a:off x="13029884" y="7093560"/>
            <a:ext cx="2473562" cy="871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de-DE" sz="2532">
                <a:solidFill>
                  <a:srgbClr val="000000"/>
                </a:solidFill>
              </a:rPr>
              <a:t>WebComponents</a:t>
            </a:r>
          </a:p>
          <a:p>
            <a:r>
              <a:rPr lang="en-US" altLang="de-DE" sz="2532">
                <a:solidFill>
                  <a:srgbClr val="000000"/>
                </a:solidFill>
              </a:rPr>
              <a:t>available today</a:t>
            </a:r>
          </a:p>
        </p:txBody>
      </p:sp>
      <p:sp>
        <p:nvSpPr>
          <p:cNvPr id="13351" name="Abgerundetes Rechteck 40"/>
          <p:cNvSpPr>
            <a:spLocks noChangeArrowheads="1"/>
          </p:cNvSpPr>
          <p:nvPr/>
        </p:nvSpPr>
        <p:spPr bwMode="auto">
          <a:xfrm>
            <a:off x="3889978" y="9458079"/>
            <a:ext cx="1403306" cy="405251"/>
          </a:xfrm>
          <a:prstGeom prst="roundRect">
            <a:avLst>
              <a:gd name="adj" fmla="val 16667"/>
            </a:avLst>
          </a:prstGeom>
          <a:solidFill>
            <a:srgbClr val="00B8FF"/>
          </a:solidFill>
          <a:ln w="9525">
            <a:solidFill>
              <a:schemeClr val="tx1"/>
            </a:solidFill>
            <a:round/>
            <a:headEnd/>
            <a:tailEnd/>
          </a:ln>
        </p:spPr>
        <p:txBody>
          <a:bodyPr/>
          <a:lstStyle/>
          <a:p>
            <a:pPr algn="ctr">
              <a:buClr>
                <a:srgbClr val="000000"/>
              </a:buClr>
              <a:buSzPct val="100000"/>
            </a:pPr>
            <a:r>
              <a:rPr lang="de-DE" altLang="de-DE" sz="1688"/>
              <a:t>.Net</a:t>
            </a:r>
          </a:p>
        </p:txBody>
      </p:sp>
      <p:sp>
        <p:nvSpPr>
          <p:cNvPr id="13352" name="Abgerundetes Rechteck 41"/>
          <p:cNvSpPr>
            <a:spLocks noChangeArrowheads="1"/>
          </p:cNvSpPr>
          <p:nvPr/>
        </p:nvSpPr>
        <p:spPr bwMode="auto">
          <a:xfrm>
            <a:off x="5413854" y="9458079"/>
            <a:ext cx="1322925" cy="401901"/>
          </a:xfrm>
          <a:prstGeom prst="roundRect">
            <a:avLst>
              <a:gd name="adj" fmla="val 16667"/>
            </a:avLst>
          </a:prstGeom>
          <a:solidFill>
            <a:srgbClr val="00B8FF"/>
          </a:solidFill>
          <a:ln w="9525">
            <a:solidFill>
              <a:schemeClr val="tx1"/>
            </a:solidFill>
            <a:round/>
            <a:headEnd/>
            <a:tailEnd/>
          </a:ln>
        </p:spPr>
        <p:txBody>
          <a:bodyPr/>
          <a:lstStyle/>
          <a:p>
            <a:pPr algn="ctr">
              <a:buClr>
                <a:srgbClr val="000000"/>
              </a:buClr>
              <a:buSzPct val="100000"/>
            </a:pPr>
            <a:r>
              <a:rPr lang="de-DE" altLang="de-DE" sz="1688"/>
              <a:t>TypeScript</a:t>
            </a:r>
          </a:p>
        </p:txBody>
      </p:sp>
      <p:sp>
        <p:nvSpPr>
          <p:cNvPr id="43" name="Abgerundetes Rechteck 42"/>
          <p:cNvSpPr/>
          <p:nvPr/>
        </p:nvSpPr>
        <p:spPr bwMode="auto">
          <a:xfrm>
            <a:off x="6857349" y="9461428"/>
            <a:ext cx="1922428" cy="403576"/>
          </a:xfrm>
          <a:prstGeom prst="roundRect">
            <a:avLst/>
          </a:prstGeom>
          <a:solidFill>
            <a:schemeClr val="bg2">
              <a:lumMod val="60000"/>
              <a:lumOff val="40000"/>
            </a:schemeClr>
          </a:solidFill>
          <a:ln w="9525" cap="flat" cmpd="sng" algn="ctr">
            <a:solidFill>
              <a:schemeClr val="tx1"/>
            </a:solidFill>
            <a:prstDash val="solid"/>
            <a:round/>
            <a:headEnd type="none" w="med" len="med"/>
            <a:tailEnd type="none" w="med" len="med"/>
          </a:ln>
          <a:effectLst/>
          <a:extLst>
            <a:ext uri="{AF507438-7753-43e0-B8FC-AC1667EBCBE1}"/>
          </a:extLst>
        </p:spPr>
        <p:txBody>
          <a:bodyPr/>
          <a:lstStyle/>
          <a:p>
            <a:pPr algn="ctr">
              <a:buClr>
                <a:srgbClr val="000000"/>
              </a:buClr>
              <a:buSzPct val="100000"/>
              <a:defRPr/>
            </a:pPr>
            <a:r>
              <a:rPr lang="de-DE" sz="1688">
                <a:ea typeface="ヒラギノ角ゴ ProN W3" charset="0"/>
              </a:rPr>
              <a:t>WebComponents</a:t>
            </a:r>
            <a:endParaRPr lang="de-DE" sz="1688" dirty="0">
              <a:ea typeface="ヒラギノ角ゴ ProN W3" charset="0"/>
            </a:endParaRPr>
          </a:p>
        </p:txBody>
      </p:sp>
      <p:sp>
        <p:nvSpPr>
          <p:cNvPr id="13354" name="Abgerundetes Rechteck 36"/>
          <p:cNvSpPr>
            <a:spLocks noChangeArrowheads="1"/>
          </p:cNvSpPr>
          <p:nvPr/>
        </p:nvSpPr>
        <p:spPr bwMode="auto">
          <a:xfrm>
            <a:off x="10380685" y="8212185"/>
            <a:ext cx="1404981" cy="405251"/>
          </a:xfrm>
          <a:prstGeom prst="roundRect">
            <a:avLst>
              <a:gd name="adj" fmla="val 16667"/>
            </a:avLst>
          </a:prstGeom>
          <a:solidFill>
            <a:srgbClr val="00B8FF"/>
          </a:solidFill>
          <a:ln w="9525">
            <a:solidFill>
              <a:schemeClr val="tx1"/>
            </a:solidFill>
            <a:round/>
            <a:headEnd/>
            <a:tailEnd/>
          </a:ln>
        </p:spPr>
        <p:txBody>
          <a:bodyPr/>
          <a:lstStyle/>
          <a:p>
            <a:pPr algn="ctr">
              <a:buClr>
                <a:srgbClr val="000000"/>
              </a:buClr>
              <a:buSzPct val="100000"/>
            </a:pPr>
            <a:r>
              <a:rPr lang="de-DE" altLang="de-DE" sz="1688"/>
              <a:t>Java Beans</a:t>
            </a:r>
          </a:p>
        </p:txBody>
      </p:sp>
      <p:sp>
        <p:nvSpPr>
          <p:cNvPr id="13355" name="Abgerundetes Rechteck 37"/>
          <p:cNvSpPr>
            <a:spLocks noChangeArrowheads="1"/>
          </p:cNvSpPr>
          <p:nvPr/>
        </p:nvSpPr>
        <p:spPr bwMode="auto">
          <a:xfrm>
            <a:off x="8752984" y="8225581"/>
            <a:ext cx="1498758" cy="401901"/>
          </a:xfrm>
          <a:prstGeom prst="roundRect">
            <a:avLst>
              <a:gd name="adj" fmla="val 16667"/>
            </a:avLst>
          </a:prstGeom>
          <a:solidFill>
            <a:srgbClr val="00B8FF"/>
          </a:solidFill>
          <a:ln w="9525">
            <a:solidFill>
              <a:schemeClr val="tx1"/>
            </a:solidFill>
            <a:round/>
            <a:headEnd/>
            <a:tailEnd/>
          </a:ln>
        </p:spPr>
        <p:txBody>
          <a:bodyPr/>
          <a:lstStyle/>
          <a:p>
            <a:pPr algn="ctr">
              <a:buClr>
                <a:srgbClr val="000000"/>
              </a:buClr>
              <a:buSzPct val="100000"/>
            </a:pPr>
            <a:r>
              <a:rPr lang="de-DE" altLang="de-DE" sz="1688"/>
              <a:t>Delphi VCL</a:t>
            </a:r>
          </a:p>
        </p:txBody>
      </p:sp>
      <p:sp>
        <p:nvSpPr>
          <p:cNvPr id="42" name="Abgerundetes Rechteck 41"/>
          <p:cNvSpPr/>
          <p:nvPr/>
        </p:nvSpPr>
        <p:spPr bwMode="auto">
          <a:xfrm>
            <a:off x="11912934" y="8212185"/>
            <a:ext cx="1922428" cy="403576"/>
          </a:xfrm>
          <a:prstGeom prst="roundRect">
            <a:avLst/>
          </a:prstGeom>
          <a:solidFill>
            <a:schemeClr val="bg2">
              <a:lumMod val="60000"/>
              <a:lumOff val="40000"/>
            </a:schemeClr>
          </a:solidFill>
          <a:ln w="9525" cap="flat" cmpd="sng" algn="ctr">
            <a:solidFill>
              <a:schemeClr val="tx1"/>
            </a:solidFill>
            <a:prstDash val="solid"/>
            <a:round/>
            <a:headEnd type="none" w="med" len="med"/>
            <a:tailEnd type="none" w="med" len="med"/>
          </a:ln>
          <a:effectLst/>
          <a:extLst>
            <a:ext uri="{AF507438-7753-43e0-B8FC-AC1667EBCBE1}"/>
          </a:extLst>
        </p:spPr>
        <p:txBody>
          <a:bodyPr/>
          <a:lstStyle/>
          <a:p>
            <a:pPr algn="ctr">
              <a:buClr>
                <a:srgbClr val="000000"/>
              </a:buClr>
              <a:buSzPct val="100000"/>
              <a:defRPr/>
            </a:pPr>
            <a:r>
              <a:rPr lang="de-DE" sz="1688" dirty="0" err="1">
                <a:ea typeface="ヒラギノ角ゴ ProN W3" charset="0"/>
              </a:rPr>
              <a:t>WebComponents</a:t>
            </a:r>
            <a:endParaRPr lang="de-DE" sz="1688" dirty="0">
              <a:ea typeface="ヒラギノ角ゴ ProN W3" charset="0"/>
            </a:endParaRPr>
          </a:p>
        </p:txBody>
      </p:sp>
    </p:spTree>
    <p:extLst>
      <p:ext uri="{BB962C8B-B14F-4D97-AF65-F5344CB8AC3E}">
        <p14:creationId xmlns:p14="http://schemas.microsoft.com/office/powerpoint/2010/main" val="1052253492"/>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hteck 2"/>
          <p:cNvSpPr>
            <a:spLocks noChangeArrowheads="1"/>
          </p:cNvSpPr>
          <p:nvPr/>
        </p:nvSpPr>
        <p:spPr bwMode="auto">
          <a:xfrm>
            <a:off x="2840011" y="916001"/>
            <a:ext cx="2683235" cy="53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SzPct val="100000"/>
            </a:pPr>
            <a:r>
              <a:rPr lang="de-DE" altLang="de-DE" sz="2848">
                <a:solidFill>
                  <a:srgbClr val="000000"/>
                </a:solidFill>
              </a:rPr>
              <a:t>EAMD im Einsatz</a:t>
            </a:r>
          </a:p>
        </p:txBody>
      </p:sp>
      <p:pic>
        <p:nvPicPr>
          <p:cNvPr id="15362" name="Bild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67755" y="2409735"/>
            <a:ext cx="12457267" cy="7276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047239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hteck 2"/>
          <p:cNvSpPr>
            <a:spLocks noChangeArrowheads="1"/>
          </p:cNvSpPr>
          <p:nvPr/>
        </p:nvSpPr>
        <p:spPr bwMode="auto">
          <a:xfrm>
            <a:off x="2840010" y="916001"/>
            <a:ext cx="5524974" cy="53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SzPct val="100000"/>
            </a:pPr>
            <a:r>
              <a:rPr lang="de-DE" altLang="de-DE" sz="2848">
                <a:solidFill>
                  <a:srgbClr val="000000"/>
                </a:solidFill>
              </a:rPr>
              <a:t>EAMD im Einsatz - Versionskontrolle</a:t>
            </a:r>
          </a:p>
        </p:txBody>
      </p:sp>
      <p:pic>
        <p:nvPicPr>
          <p:cNvPr id="16386" name="Bild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40011" y="2409735"/>
            <a:ext cx="12591234" cy="7276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289623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hteck 2"/>
          <p:cNvSpPr>
            <a:spLocks noChangeArrowheads="1"/>
          </p:cNvSpPr>
          <p:nvPr/>
        </p:nvSpPr>
        <p:spPr bwMode="auto">
          <a:xfrm>
            <a:off x="2840011" y="916001"/>
            <a:ext cx="5745997" cy="53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SzPct val="100000"/>
            </a:pPr>
            <a:r>
              <a:rPr lang="de-DE" altLang="de-DE" sz="2848">
                <a:solidFill>
                  <a:srgbClr val="000000"/>
                </a:solidFill>
              </a:rPr>
              <a:t>EAMD im Einsatz - Architekturebenen</a:t>
            </a:r>
          </a:p>
        </p:txBody>
      </p:sp>
      <p:pic>
        <p:nvPicPr>
          <p:cNvPr id="17410" name="Bild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89049" y="2409735"/>
            <a:ext cx="12293158" cy="7276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150504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hteck 2"/>
          <p:cNvSpPr>
            <a:spLocks noChangeArrowheads="1"/>
          </p:cNvSpPr>
          <p:nvPr/>
        </p:nvSpPr>
        <p:spPr bwMode="auto">
          <a:xfrm>
            <a:off x="2840010" y="916001"/>
            <a:ext cx="5472460" cy="53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SzPct val="100000"/>
            </a:pPr>
            <a:r>
              <a:rPr lang="de-DE" altLang="de-DE" sz="2848">
                <a:solidFill>
                  <a:srgbClr val="000000"/>
                </a:solidFill>
              </a:rPr>
              <a:t>EAMD im Einsatz - Benutzerführung</a:t>
            </a:r>
          </a:p>
        </p:txBody>
      </p:sp>
      <p:pic>
        <p:nvPicPr>
          <p:cNvPr id="18434" name="Bild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93598" y="2409735"/>
            <a:ext cx="12484060" cy="7276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632686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hteck 2"/>
          <p:cNvSpPr>
            <a:spLocks noChangeArrowheads="1"/>
          </p:cNvSpPr>
          <p:nvPr/>
        </p:nvSpPr>
        <p:spPr bwMode="auto">
          <a:xfrm>
            <a:off x="2840011" y="916001"/>
            <a:ext cx="4529894" cy="53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SzPct val="100000"/>
            </a:pPr>
            <a:r>
              <a:rPr lang="de-DE" altLang="de-DE" sz="2848">
                <a:solidFill>
                  <a:srgbClr val="000000"/>
                </a:solidFill>
              </a:rPr>
              <a:t>EAMD im Einsatz – XML Code</a:t>
            </a:r>
          </a:p>
        </p:txBody>
      </p:sp>
      <p:pic>
        <p:nvPicPr>
          <p:cNvPr id="19458" name="Bild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77327" y="2409735"/>
            <a:ext cx="12316601" cy="7276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025032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1"/>
          <p:cNvSpPr txBox="1">
            <a:spLocks noChangeArrowheads="1"/>
          </p:cNvSpPr>
          <p:nvPr/>
        </p:nvSpPr>
        <p:spPr bwMode="auto">
          <a:xfrm>
            <a:off x="2888573" y="348315"/>
            <a:ext cx="12512529" cy="147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545" tIns="53545" rIns="53545" bIns="53545"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9pPr>
          </a:lstStyle>
          <a:p>
            <a:pPr>
              <a:buSzPct val="100000"/>
            </a:pPr>
            <a:r>
              <a:rPr lang="de-DE" altLang="de-DE" sz="4431">
                <a:solidFill>
                  <a:srgbClr val="000000"/>
                </a:solidFill>
              </a:rPr>
              <a:t>Vorteile im Betrieb</a:t>
            </a:r>
          </a:p>
        </p:txBody>
      </p:sp>
      <p:sp>
        <p:nvSpPr>
          <p:cNvPr id="20483" name="Text Box 2"/>
          <p:cNvSpPr txBox="1">
            <a:spLocks noChangeArrowheads="1"/>
          </p:cNvSpPr>
          <p:nvPr/>
        </p:nvSpPr>
        <p:spPr bwMode="auto">
          <a:xfrm>
            <a:off x="2888573" y="2451598"/>
            <a:ext cx="12512529" cy="692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545" tIns="53545" rIns="53545" bIns="53545"/>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9pPr>
          </a:lstStyle>
          <a:p>
            <a:pPr>
              <a:spcBef>
                <a:spcPts val="1899"/>
              </a:spcBef>
              <a:buClr>
                <a:srgbClr val="606060"/>
              </a:buClr>
              <a:buSzPct val="100000"/>
            </a:pPr>
            <a:endParaRPr lang="en-US" altLang="de-DE" sz="2532">
              <a:solidFill>
                <a:srgbClr val="FF0000"/>
              </a:solidFill>
              <a:latin typeface="Helvetica Neue" charset="0"/>
            </a:endParaRPr>
          </a:p>
          <a:p>
            <a:pPr>
              <a:spcBef>
                <a:spcPts val="1899"/>
              </a:spcBef>
              <a:buClr>
                <a:srgbClr val="606060"/>
              </a:buClr>
              <a:buSzPct val="100000"/>
            </a:pPr>
            <a:endParaRPr lang="en-US" altLang="de-DE" sz="2532">
              <a:solidFill>
                <a:srgbClr val="FF0000"/>
              </a:solidFill>
              <a:latin typeface="Helvetica Neue" charset="0"/>
            </a:endParaRPr>
          </a:p>
          <a:p>
            <a:pPr>
              <a:spcBef>
                <a:spcPts val="1899"/>
              </a:spcBef>
              <a:buClr>
                <a:srgbClr val="606060"/>
              </a:buClr>
              <a:buSzPct val="100000"/>
            </a:pPr>
            <a:endParaRPr lang="en-US" altLang="de-DE" sz="2532">
              <a:solidFill>
                <a:srgbClr val="FF0000"/>
              </a:solidFill>
              <a:latin typeface="Helvetica Neue" charset="0"/>
            </a:endParaRPr>
          </a:p>
          <a:p>
            <a:pPr>
              <a:spcBef>
                <a:spcPts val="1899"/>
              </a:spcBef>
              <a:buClr>
                <a:srgbClr val="606060"/>
              </a:buClr>
              <a:buSzPct val="100000"/>
            </a:pPr>
            <a:r>
              <a:rPr lang="en-US" altLang="de-DE" sz="2532">
                <a:solidFill>
                  <a:srgbClr val="FF0000"/>
                </a:solidFill>
                <a:latin typeface="Helvetica Neue" charset="0"/>
              </a:rPr>
              <a:t/>
            </a:r>
            <a:br>
              <a:rPr lang="en-US" altLang="de-DE" sz="2532">
                <a:solidFill>
                  <a:srgbClr val="FF0000"/>
                </a:solidFill>
                <a:latin typeface="Helvetica Neue" charset="0"/>
              </a:rPr>
            </a:br>
            <a:endParaRPr lang="en-US" altLang="de-DE" sz="3376">
              <a:solidFill>
                <a:srgbClr val="000000"/>
              </a:solidFill>
              <a:latin typeface="Helvetica Neue" charset="0"/>
            </a:endParaRPr>
          </a:p>
        </p:txBody>
      </p:sp>
      <p:graphicFrame>
        <p:nvGraphicFramePr>
          <p:cNvPr id="2" name="Tabelle 1"/>
          <p:cNvGraphicFramePr>
            <a:graphicFrameLocks noGrp="1"/>
          </p:cNvGraphicFramePr>
          <p:nvPr/>
        </p:nvGraphicFramePr>
        <p:xfrm>
          <a:off x="2888574" y="3396067"/>
          <a:ext cx="12256318" cy="6288462"/>
        </p:xfrm>
        <a:graphic>
          <a:graphicData uri="http://schemas.openxmlformats.org/drawingml/2006/table">
            <a:tbl>
              <a:tblPr firstRow="1" bandRow="1">
                <a:tableStyleId>{5C22544A-7EE6-4342-B048-85BDC9FD1C3A}</a:tableStyleId>
              </a:tblPr>
              <a:tblGrid>
                <a:gridCol w="6128159">
                  <a:extLst>
                    <a:ext uri="{9D8B030D-6E8A-4147-A177-3AD203B41FA5}">
                      <a16:colId xmlns:a16="http://schemas.microsoft.com/office/drawing/2014/main" xmlns="" val="20000"/>
                    </a:ext>
                  </a:extLst>
                </a:gridCol>
                <a:gridCol w="6128159">
                  <a:extLst>
                    <a:ext uri="{9D8B030D-6E8A-4147-A177-3AD203B41FA5}">
                      <a16:colId xmlns:a16="http://schemas.microsoft.com/office/drawing/2014/main" xmlns="" val="20001"/>
                    </a:ext>
                  </a:extLst>
                </a:gridCol>
              </a:tblGrid>
              <a:tr h="617203">
                <a:tc>
                  <a:txBody>
                    <a:bodyPr/>
                    <a:lstStyle/>
                    <a:p>
                      <a:r>
                        <a:rPr lang="de-DE" sz="1900"/>
                        <a:t>heute</a:t>
                      </a:r>
                    </a:p>
                  </a:txBody>
                  <a:tcPr marL="96464" marR="96464" marT="48245" marB="48245"/>
                </a:tc>
                <a:tc>
                  <a:txBody>
                    <a:bodyPr/>
                    <a:lstStyle/>
                    <a:p>
                      <a:r>
                        <a:rPr lang="de-DE" sz="1900"/>
                        <a:t>Mit EAMD</a:t>
                      </a:r>
                    </a:p>
                  </a:txBody>
                  <a:tcPr marL="96464" marR="96464" marT="48245" marB="48245"/>
                </a:tc>
                <a:extLst>
                  <a:ext uri="{0D108BD9-81ED-4DB2-BD59-A6C34878D82A}">
                    <a16:rowId xmlns:a16="http://schemas.microsoft.com/office/drawing/2014/main" xmlns="" val="10000"/>
                  </a:ext>
                </a:extLst>
              </a:tr>
              <a:tr h="675228">
                <a:tc>
                  <a:txBody>
                    <a:bodyPr/>
                    <a:lstStyle/>
                    <a:p>
                      <a:r>
                        <a:rPr lang="de-DE" sz="1900"/>
                        <a:t>Software </a:t>
                      </a:r>
                      <a:r>
                        <a:rPr lang="de-DE" sz="1900" err="1"/>
                        <a:t>installation</a:t>
                      </a:r>
                      <a:r>
                        <a:rPr lang="de-DE" sz="1900"/>
                        <a:t>  mit Salt, Puppet, Chef</a:t>
                      </a:r>
                    </a:p>
                  </a:txBody>
                  <a:tcPr marL="96464" marR="96464" marT="48245" marB="48245"/>
                </a:tc>
                <a:tc>
                  <a:txBody>
                    <a:bodyPr/>
                    <a:lstStyle/>
                    <a:p>
                      <a:r>
                        <a:rPr lang="de-DE" sz="1900"/>
                        <a:t>Automatisch unter Nutzung dieser Mechanismen oder unabhängig</a:t>
                      </a:r>
                    </a:p>
                  </a:txBody>
                  <a:tcPr marL="96464" marR="96464" marT="48245" marB="48245"/>
                </a:tc>
                <a:extLst>
                  <a:ext uri="{0D108BD9-81ED-4DB2-BD59-A6C34878D82A}">
                    <a16:rowId xmlns:a16="http://schemas.microsoft.com/office/drawing/2014/main" xmlns="" val="10001"/>
                  </a:ext>
                </a:extLst>
              </a:tr>
              <a:tr h="675228">
                <a:tc>
                  <a:txBody>
                    <a:bodyPr/>
                    <a:lstStyle/>
                    <a:p>
                      <a:r>
                        <a:rPr lang="de-DE" sz="1900"/>
                        <a:t>Software </a:t>
                      </a:r>
                      <a:r>
                        <a:rPr lang="de-DE" sz="1900" err="1"/>
                        <a:t>updates</a:t>
                      </a:r>
                      <a:r>
                        <a:rPr lang="de-DE" sz="1900"/>
                        <a:t> (</a:t>
                      </a:r>
                      <a:r>
                        <a:rPr lang="de-DE" sz="1900" err="1"/>
                        <a:t>patches</a:t>
                      </a:r>
                      <a:r>
                        <a:rPr lang="de-DE" sz="1900"/>
                        <a:t>) werden in CMDB nachgetragen</a:t>
                      </a:r>
                    </a:p>
                  </a:txBody>
                  <a:tcPr marL="96464" marR="96464" marT="48245" marB="48245"/>
                </a:tc>
                <a:tc>
                  <a:txBody>
                    <a:bodyPr/>
                    <a:lstStyle/>
                    <a:p>
                      <a:r>
                        <a:rPr lang="de-DE" sz="1900"/>
                        <a:t>Installation und Dokumentation sind Single</a:t>
                      </a:r>
                      <a:r>
                        <a:rPr lang="de-DE" sz="1900" baseline="0"/>
                        <a:t> Source</a:t>
                      </a:r>
                      <a:endParaRPr lang="de-DE" sz="1900"/>
                    </a:p>
                  </a:txBody>
                  <a:tcPr marL="96464" marR="96464" marT="48245" marB="48245"/>
                </a:tc>
                <a:extLst>
                  <a:ext uri="{0D108BD9-81ED-4DB2-BD59-A6C34878D82A}">
                    <a16:rowId xmlns:a16="http://schemas.microsoft.com/office/drawing/2014/main" xmlns="" val="10002"/>
                  </a:ext>
                </a:extLst>
              </a:tr>
              <a:tr h="617203">
                <a:tc>
                  <a:txBody>
                    <a:bodyPr/>
                    <a:lstStyle/>
                    <a:p>
                      <a:r>
                        <a:rPr lang="de-DE" sz="1900"/>
                        <a:t>Testumgebung</a:t>
                      </a:r>
                      <a:r>
                        <a:rPr lang="de-DE" sz="1900" baseline="0"/>
                        <a:t> wird manuell aufgesetzt</a:t>
                      </a:r>
                      <a:endParaRPr lang="de-DE" sz="1900"/>
                    </a:p>
                  </a:txBody>
                  <a:tcPr marL="96464" marR="96464" marT="48245" marB="48245"/>
                </a:tc>
                <a:tc>
                  <a:txBody>
                    <a:bodyPr/>
                    <a:lstStyle/>
                    <a:p>
                      <a:r>
                        <a:rPr lang="de-DE" sz="1900" err="1"/>
                        <a:t>Clone</a:t>
                      </a:r>
                      <a:r>
                        <a:rPr lang="de-DE" sz="1900"/>
                        <a:t> einer Umgebung wird automatisch ausgerollt</a:t>
                      </a:r>
                    </a:p>
                  </a:txBody>
                  <a:tcPr marL="96464" marR="96464" marT="48245" marB="48245"/>
                </a:tc>
                <a:extLst>
                  <a:ext uri="{0D108BD9-81ED-4DB2-BD59-A6C34878D82A}">
                    <a16:rowId xmlns:a16="http://schemas.microsoft.com/office/drawing/2014/main" xmlns="" val="10003"/>
                  </a:ext>
                </a:extLst>
              </a:tr>
              <a:tr h="617203">
                <a:tc>
                  <a:txBody>
                    <a:bodyPr/>
                    <a:lstStyle/>
                    <a:p>
                      <a:r>
                        <a:rPr lang="de-DE" sz="1900"/>
                        <a:t>Umzug in die Cloud dauert Wochen</a:t>
                      </a:r>
                    </a:p>
                  </a:txBody>
                  <a:tcPr marL="96464" marR="96464" marT="48245" marB="48245"/>
                </a:tc>
                <a:tc>
                  <a:txBody>
                    <a:bodyPr/>
                    <a:lstStyle/>
                    <a:p>
                      <a:r>
                        <a:rPr lang="de-DE" sz="1900"/>
                        <a:t>Automatisch innerhalb von Stunden</a:t>
                      </a:r>
                    </a:p>
                  </a:txBody>
                  <a:tcPr marL="96464" marR="96464" marT="48245" marB="48245"/>
                </a:tc>
                <a:extLst>
                  <a:ext uri="{0D108BD9-81ED-4DB2-BD59-A6C34878D82A}">
                    <a16:rowId xmlns:a16="http://schemas.microsoft.com/office/drawing/2014/main" xmlns="" val="10004"/>
                  </a:ext>
                </a:extLst>
              </a:tr>
              <a:tr h="617203">
                <a:tc>
                  <a:txBody>
                    <a:bodyPr/>
                    <a:lstStyle/>
                    <a:p>
                      <a:r>
                        <a:rPr lang="de-DE" sz="1900"/>
                        <a:t>Dokumentation wird in Word / </a:t>
                      </a:r>
                      <a:r>
                        <a:rPr lang="de-DE" sz="1900" err="1"/>
                        <a:t>pdf</a:t>
                      </a:r>
                      <a:r>
                        <a:rPr lang="de-DE" sz="1900"/>
                        <a:t> geschrieben</a:t>
                      </a:r>
                    </a:p>
                  </a:txBody>
                  <a:tcPr marL="96464" marR="96464" marT="48245" marB="48245"/>
                </a:tc>
                <a:tc>
                  <a:txBody>
                    <a:bodyPr/>
                    <a:lstStyle/>
                    <a:p>
                      <a:r>
                        <a:rPr lang="de-DE" sz="1900"/>
                        <a:t>Dokumentation maschinenlesbar (XML)</a:t>
                      </a:r>
                    </a:p>
                  </a:txBody>
                  <a:tcPr marL="96464" marR="96464" marT="48245" marB="48245"/>
                </a:tc>
                <a:extLst>
                  <a:ext uri="{0D108BD9-81ED-4DB2-BD59-A6C34878D82A}">
                    <a16:rowId xmlns:a16="http://schemas.microsoft.com/office/drawing/2014/main" xmlns="" val="10005"/>
                  </a:ext>
                </a:extLst>
              </a:tr>
              <a:tr h="617203">
                <a:tc>
                  <a:txBody>
                    <a:bodyPr/>
                    <a:lstStyle/>
                    <a:p>
                      <a:r>
                        <a:rPr lang="de-DE" sz="1900"/>
                        <a:t>Ein Spezialist für jede Enterprise Software</a:t>
                      </a:r>
                    </a:p>
                  </a:txBody>
                  <a:tcPr marL="96464" marR="96464" marT="48245" marB="48245"/>
                </a:tc>
                <a:tc>
                  <a:txBody>
                    <a:bodyPr/>
                    <a:lstStyle/>
                    <a:p>
                      <a:r>
                        <a:rPr lang="de-DE" sz="1900"/>
                        <a:t>Ein Spezialist pro 20 Anwendungen</a:t>
                      </a:r>
                    </a:p>
                  </a:txBody>
                  <a:tcPr marL="96464" marR="96464" marT="48245" marB="48245"/>
                </a:tc>
                <a:extLst>
                  <a:ext uri="{0D108BD9-81ED-4DB2-BD59-A6C34878D82A}">
                    <a16:rowId xmlns:a16="http://schemas.microsoft.com/office/drawing/2014/main" xmlns="" val="10006"/>
                  </a:ext>
                </a:extLst>
              </a:tr>
              <a:tr h="617203">
                <a:tc>
                  <a:txBody>
                    <a:bodyPr/>
                    <a:lstStyle/>
                    <a:p>
                      <a:r>
                        <a:rPr lang="de-DE" sz="1900"/>
                        <a:t>Management hat keinen Überblick</a:t>
                      </a:r>
                    </a:p>
                  </a:txBody>
                  <a:tcPr marL="96464" marR="96464" marT="48245" marB="48245"/>
                </a:tc>
                <a:tc>
                  <a:txBody>
                    <a:bodyPr/>
                    <a:lstStyle/>
                    <a:p>
                      <a:r>
                        <a:rPr lang="de-DE" sz="1900"/>
                        <a:t>Management erhält zeitnah aktuelle Informationen</a:t>
                      </a:r>
                    </a:p>
                  </a:txBody>
                  <a:tcPr marL="96464" marR="96464" marT="48245" marB="48245"/>
                </a:tc>
                <a:extLst>
                  <a:ext uri="{0D108BD9-81ED-4DB2-BD59-A6C34878D82A}">
                    <a16:rowId xmlns:a16="http://schemas.microsoft.com/office/drawing/2014/main" xmlns="" val="10007"/>
                  </a:ext>
                </a:extLst>
              </a:tr>
              <a:tr h="617203">
                <a:tc>
                  <a:txBody>
                    <a:bodyPr/>
                    <a:lstStyle/>
                    <a:p>
                      <a:r>
                        <a:rPr lang="de-DE" sz="1900"/>
                        <a:t>SAM und CMDB divergieren</a:t>
                      </a:r>
                    </a:p>
                  </a:txBody>
                  <a:tcPr marL="96464" marR="96464" marT="48245" marB="48245"/>
                </a:tc>
                <a:tc>
                  <a:txBody>
                    <a:bodyPr/>
                    <a:lstStyle/>
                    <a:p>
                      <a:r>
                        <a:rPr lang="de-DE" sz="1900"/>
                        <a:t>SAM und CMDB werden aus einer Quelle gespeist</a:t>
                      </a:r>
                    </a:p>
                  </a:txBody>
                  <a:tcPr marL="96464" marR="96464" marT="48245" marB="48245"/>
                </a:tc>
                <a:extLst>
                  <a:ext uri="{0D108BD9-81ED-4DB2-BD59-A6C34878D82A}">
                    <a16:rowId xmlns:a16="http://schemas.microsoft.com/office/drawing/2014/main" xmlns="" val="10008"/>
                  </a:ext>
                </a:extLst>
              </a:tr>
              <a:tr h="617203">
                <a:tc>
                  <a:txBody>
                    <a:bodyPr/>
                    <a:lstStyle/>
                    <a:p>
                      <a:endParaRPr lang="de-DE" sz="1900"/>
                    </a:p>
                  </a:txBody>
                  <a:tcPr marL="96464" marR="96464" marT="48245" marB="48245"/>
                </a:tc>
                <a:tc>
                  <a:txBody>
                    <a:bodyPr/>
                    <a:lstStyle/>
                    <a:p>
                      <a:endParaRPr lang="de-DE" sz="1900"/>
                    </a:p>
                  </a:txBody>
                  <a:tcPr marL="96464" marR="96464" marT="48245" marB="48245"/>
                </a:tc>
                <a:extLst>
                  <a:ext uri="{0D108BD9-81ED-4DB2-BD59-A6C34878D82A}">
                    <a16:rowId xmlns:a16="http://schemas.microsoft.com/office/drawing/2014/main" xmlns="" val="10009"/>
                  </a:ext>
                </a:extLst>
              </a:tr>
            </a:tbl>
          </a:graphicData>
        </a:graphic>
      </p:graphicFrame>
    </p:spTree>
    <p:extLst>
      <p:ext uri="{BB962C8B-B14F-4D97-AF65-F5344CB8AC3E}">
        <p14:creationId xmlns:p14="http://schemas.microsoft.com/office/powerpoint/2010/main" val="1484969581"/>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Oval 1"/>
          <p:cNvSpPr>
            <a:spLocks noChangeArrowheads="1"/>
          </p:cNvSpPr>
          <p:nvPr/>
        </p:nvSpPr>
        <p:spPr bwMode="auto">
          <a:xfrm>
            <a:off x="9372582" y="2500163"/>
            <a:ext cx="6532572" cy="6532571"/>
          </a:xfrm>
          <a:prstGeom prst="ellipse">
            <a:avLst/>
          </a:prstGeom>
          <a:noFill/>
          <a:ln w="25560" cap="sq">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buClr>
                <a:srgbClr val="000000"/>
              </a:buClr>
              <a:buSzPct val="100000"/>
              <a:buFont typeface="Times New Roman" charset="0"/>
              <a:buNone/>
            </a:pPr>
            <a:endParaRPr lang="de-DE" altLang="de-DE" sz="2848">
              <a:solidFill>
                <a:srgbClr val="000000"/>
              </a:solidFill>
            </a:endParaRPr>
          </a:p>
        </p:txBody>
      </p:sp>
      <p:sp>
        <p:nvSpPr>
          <p:cNvPr id="22531" name="Text Box 2"/>
          <p:cNvSpPr txBox="1">
            <a:spLocks noChangeArrowheads="1"/>
          </p:cNvSpPr>
          <p:nvPr/>
        </p:nvSpPr>
        <p:spPr bwMode="auto">
          <a:xfrm>
            <a:off x="2915366" y="358362"/>
            <a:ext cx="12512529" cy="147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545" tIns="53545" rIns="53545" bIns="53545"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9pPr>
          </a:lstStyle>
          <a:p>
            <a:pPr eaLnBrk="1" hangingPunct="1">
              <a:buSzPct val="100000"/>
            </a:pPr>
            <a:r>
              <a:rPr lang="de-DE" altLang="de-DE" sz="4431">
                <a:solidFill>
                  <a:srgbClr val="000000"/>
                </a:solidFill>
              </a:rPr>
              <a:t>Adressierbarer Markt in D – Enterprise Produkt</a:t>
            </a:r>
          </a:p>
        </p:txBody>
      </p:sp>
      <p:sp>
        <p:nvSpPr>
          <p:cNvPr id="22532" name="Oval 3"/>
          <p:cNvSpPr>
            <a:spLocks noChangeArrowheads="1"/>
          </p:cNvSpPr>
          <p:nvPr/>
        </p:nvSpPr>
        <p:spPr bwMode="auto">
          <a:xfrm>
            <a:off x="11842601" y="5079029"/>
            <a:ext cx="3570224" cy="3570224"/>
          </a:xfrm>
          <a:prstGeom prst="ellipse">
            <a:avLst/>
          </a:prstGeom>
          <a:solidFill>
            <a:srgbClr val="00B050"/>
          </a:solidFill>
          <a:ln w="25560" cap="sq">
            <a:solidFill>
              <a:srgbClr val="FFFFFF"/>
            </a:solidFill>
            <a:miter lim="800000"/>
            <a:headEnd/>
            <a:tailEnd/>
          </a:ln>
        </p:spPr>
        <p:txBody>
          <a:bodyPr wrap="none" anchor="ctr"/>
          <a:lstStyle/>
          <a:p>
            <a:pPr algn="ctr">
              <a:buClr>
                <a:srgbClr val="000000"/>
              </a:buClr>
              <a:buSzPct val="100000"/>
              <a:buFont typeface="Times New Roman" charset="0"/>
              <a:buNone/>
            </a:pPr>
            <a:endParaRPr lang="de-DE" altLang="de-DE" sz="2848"/>
          </a:p>
        </p:txBody>
      </p:sp>
      <p:sp>
        <p:nvSpPr>
          <p:cNvPr id="22533" name="Oval 4"/>
          <p:cNvSpPr>
            <a:spLocks noChangeArrowheads="1"/>
          </p:cNvSpPr>
          <p:nvPr/>
        </p:nvSpPr>
        <p:spPr bwMode="auto">
          <a:xfrm>
            <a:off x="14054733" y="7393311"/>
            <a:ext cx="964563" cy="964563"/>
          </a:xfrm>
          <a:prstGeom prst="ellipse">
            <a:avLst/>
          </a:prstGeom>
          <a:solidFill>
            <a:srgbClr val="F2F2F2"/>
          </a:solidFill>
          <a:ln w="25560" cap="sq">
            <a:solidFill>
              <a:srgbClr val="FFFFFF"/>
            </a:solidFill>
            <a:miter lim="800000"/>
            <a:headEnd/>
            <a:tailEnd/>
          </a:ln>
        </p:spPr>
        <p:txBody>
          <a:bodyPr wrap="none" anchor="ctr"/>
          <a:lstStyle/>
          <a:p>
            <a:pPr algn="ctr">
              <a:buClr>
                <a:srgbClr val="000000"/>
              </a:buClr>
              <a:buSzPct val="100000"/>
              <a:buFont typeface="Times New Roman" charset="0"/>
              <a:buNone/>
            </a:pPr>
            <a:endParaRPr lang="de-DE" altLang="de-DE" sz="2848"/>
          </a:p>
        </p:txBody>
      </p:sp>
      <p:sp>
        <p:nvSpPr>
          <p:cNvPr id="22534" name="Text Box 5"/>
          <p:cNvSpPr txBox="1">
            <a:spLocks noChangeArrowheads="1"/>
          </p:cNvSpPr>
          <p:nvPr/>
        </p:nvSpPr>
        <p:spPr bwMode="auto">
          <a:xfrm>
            <a:off x="3138087" y="2748001"/>
            <a:ext cx="7520579" cy="692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545" tIns="53545" rIns="53545" bIns="53545"/>
          <a:lstStyle>
            <a:lvl1pPr marL="263525" indent="-263525">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1pPr>
            <a:lvl2pPr>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2pPr>
            <a:lvl3pPr>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3pPr>
            <a:lvl4pPr>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4pPr>
            <a:lvl5pPr>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9pPr>
          </a:lstStyle>
          <a:p>
            <a:pPr>
              <a:spcBef>
                <a:spcPts val="1899"/>
              </a:spcBef>
              <a:buClr>
                <a:srgbClr val="606060"/>
              </a:buClr>
              <a:buSzPct val="100000"/>
              <a:buFont typeface="Helvetica Neue" charset="0"/>
              <a:buChar char="•"/>
            </a:pPr>
            <a:r>
              <a:rPr lang="en-US" altLang="de-DE" sz="2743">
                <a:solidFill>
                  <a:srgbClr val="606060"/>
                </a:solidFill>
                <a:latin typeface="Helvetica Neue" charset="0"/>
              </a:rPr>
              <a:t>Weltweiter RZ-Markt :</a:t>
            </a:r>
          </a:p>
          <a:p>
            <a:pPr>
              <a:spcBef>
                <a:spcPts val="1899"/>
              </a:spcBef>
              <a:buClr>
                <a:srgbClr val="606060"/>
              </a:buClr>
              <a:buSzPct val="100000"/>
              <a:buFont typeface="Helvetica Neue" charset="0"/>
              <a:buChar char="•"/>
            </a:pPr>
            <a:r>
              <a:rPr lang="en-US" altLang="de-DE" sz="2743">
                <a:solidFill>
                  <a:srgbClr val="606060"/>
                </a:solidFill>
                <a:latin typeface="Helvetica Neue" charset="0"/>
              </a:rPr>
              <a:t>13,7 Mrd $, 28% CAGR -&gt; 46 Mrd (2020)</a:t>
            </a:r>
          </a:p>
          <a:p>
            <a:pPr>
              <a:spcBef>
                <a:spcPts val="1899"/>
              </a:spcBef>
              <a:buClr>
                <a:srgbClr val="606060"/>
              </a:buClr>
              <a:buSzPct val="100000"/>
              <a:buFont typeface="Helvetica Neue" charset="0"/>
              <a:buChar char="•"/>
            </a:pPr>
            <a:r>
              <a:rPr lang="en-US" altLang="de-DE" sz="2743">
                <a:solidFill>
                  <a:srgbClr val="606060"/>
                </a:solidFill>
                <a:latin typeface="Helvetica Neue" charset="0"/>
              </a:rPr>
              <a:t>D ca. 15% = 6,9 Mrd $</a:t>
            </a:r>
          </a:p>
          <a:p>
            <a:pPr>
              <a:spcBef>
                <a:spcPts val="1899"/>
              </a:spcBef>
              <a:buClr>
                <a:srgbClr val="606060"/>
              </a:buClr>
              <a:buSzPct val="100000"/>
              <a:buFont typeface="Helvetica Neue" charset="0"/>
              <a:buChar char="•"/>
            </a:pPr>
            <a:r>
              <a:rPr lang="en-US" altLang="de-DE" sz="2743">
                <a:solidFill>
                  <a:srgbClr val="606060"/>
                </a:solidFill>
                <a:latin typeface="Helvetica Neue" charset="0"/>
              </a:rPr>
              <a:t>Davon 10% adressierbar = 0,6 Mrd €</a:t>
            </a:r>
          </a:p>
          <a:p>
            <a:pPr>
              <a:spcBef>
                <a:spcPts val="1899"/>
              </a:spcBef>
              <a:buClr>
                <a:srgbClr val="606060"/>
              </a:buClr>
              <a:buSzPct val="100000"/>
              <a:buFont typeface="Helvetica Neue" charset="0"/>
              <a:buChar char="•"/>
            </a:pPr>
            <a:r>
              <a:rPr lang="en-US" altLang="de-DE" sz="2743">
                <a:solidFill>
                  <a:srgbClr val="606060"/>
                </a:solidFill>
                <a:latin typeface="Helvetica Neue" charset="0"/>
              </a:rPr>
              <a:t>Potentielle Enterprise Kunden:</a:t>
            </a:r>
          </a:p>
          <a:p>
            <a:pPr>
              <a:spcBef>
                <a:spcPts val="1899"/>
              </a:spcBef>
              <a:buClr>
                <a:srgbClr val="606060"/>
              </a:buClr>
              <a:buSzPct val="100000"/>
              <a:buFont typeface="Helvetica Neue" charset="0"/>
              <a:buChar char="•"/>
            </a:pPr>
            <a:r>
              <a:rPr lang="de-DE" altLang="de-DE" sz="2743" i="1">
                <a:solidFill>
                  <a:srgbClr val="FF6666"/>
                </a:solidFill>
                <a:latin typeface="Helvetica Neue" charset="0"/>
              </a:rPr>
              <a:t>Deutsche Bahn / DB Systel</a:t>
            </a:r>
            <a:endParaRPr lang="de-DE" altLang="de-DE" sz="2743">
              <a:solidFill>
                <a:srgbClr val="FF6666"/>
              </a:solidFill>
              <a:latin typeface="Helvetica Neue" charset="0"/>
            </a:endParaRPr>
          </a:p>
          <a:p>
            <a:pPr>
              <a:spcBef>
                <a:spcPts val="1899"/>
              </a:spcBef>
              <a:buClr>
                <a:srgbClr val="606060"/>
              </a:buClr>
              <a:buSzPct val="100000"/>
              <a:buFont typeface="Helvetica Neue" charset="0"/>
              <a:buChar char="•"/>
            </a:pPr>
            <a:r>
              <a:rPr lang="de-DE" altLang="de-DE" sz="2743" i="1">
                <a:solidFill>
                  <a:srgbClr val="FF6666"/>
                </a:solidFill>
                <a:latin typeface="Helvetica Neue" charset="0"/>
              </a:rPr>
              <a:t>Banken, Versicherungen, Industrie ....</a:t>
            </a:r>
          </a:p>
          <a:p>
            <a:pPr>
              <a:spcBef>
                <a:spcPts val="1899"/>
              </a:spcBef>
              <a:buClr>
                <a:srgbClr val="606060"/>
              </a:buClr>
              <a:buSzPct val="100000"/>
              <a:buFont typeface="Helvetica Neue" charset="0"/>
              <a:buChar char="•"/>
            </a:pPr>
            <a:r>
              <a:rPr lang="de-DE" altLang="de-DE" sz="2743" i="1">
                <a:solidFill>
                  <a:srgbClr val="FF6666"/>
                </a:solidFill>
                <a:latin typeface="Helvetica Neue" charset="0"/>
              </a:rPr>
              <a:t>Rechenzentren, Cloud-Provider</a:t>
            </a:r>
          </a:p>
          <a:p>
            <a:pPr>
              <a:spcBef>
                <a:spcPts val="1899"/>
              </a:spcBef>
              <a:buClr>
                <a:srgbClr val="606060"/>
              </a:buClr>
              <a:buSzPct val="100000"/>
              <a:buFont typeface="Helvetica Neue" charset="0"/>
              <a:buChar char="•"/>
            </a:pPr>
            <a:r>
              <a:rPr lang="de-DE" altLang="de-DE" sz="2743" i="1">
                <a:solidFill>
                  <a:srgbClr val="FF6666"/>
                </a:solidFill>
                <a:latin typeface="Helvetica Neue" charset="0"/>
              </a:rPr>
              <a:t>Push durch EU-DSGVO</a:t>
            </a:r>
          </a:p>
          <a:p>
            <a:pPr>
              <a:spcBef>
                <a:spcPts val="1899"/>
              </a:spcBef>
              <a:buClr>
                <a:srgbClr val="606060"/>
              </a:buClr>
              <a:buSzPct val="100000"/>
              <a:buFont typeface="Helvetica Neue" charset="0"/>
              <a:buChar char="•"/>
            </a:pPr>
            <a:r>
              <a:rPr lang="de-DE" altLang="de-DE" sz="2743" i="1">
                <a:solidFill>
                  <a:srgbClr val="FF6666"/>
                </a:solidFill>
                <a:latin typeface="Helvetica Neue" charset="0"/>
              </a:rPr>
              <a:t>+ Top 1000 SME (Webasto, etc.)</a:t>
            </a:r>
          </a:p>
        </p:txBody>
      </p:sp>
      <p:sp>
        <p:nvSpPr>
          <p:cNvPr id="22535" name="Textfeld 1"/>
          <p:cNvSpPr txBox="1">
            <a:spLocks noChangeArrowheads="1"/>
          </p:cNvSpPr>
          <p:nvPr/>
        </p:nvSpPr>
        <p:spPr bwMode="auto">
          <a:xfrm>
            <a:off x="12699991" y="5715373"/>
            <a:ext cx="3913514" cy="53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altLang="de-DE" sz="2848"/>
              <a:t>RZ Markt</a:t>
            </a:r>
          </a:p>
        </p:txBody>
      </p:sp>
      <p:sp>
        <p:nvSpPr>
          <p:cNvPr id="22536" name="Textfeld 7"/>
          <p:cNvSpPr txBox="1">
            <a:spLocks noChangeArrowheads="1"/>
          </p:cNvSpPr>
          <p:nvPr/>
        </p:nvSpPr>
        <p:spPr bwMode="auto">
          <a:xfrm>
            <a:off x="14537015" y="7907410"/>
            <a:ext cx="3225258" cy="54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altLang="de-DE" sz="2954"/>
              <a:t>adressierbar</a:t>
            </a:r>
          </a:p>
        </p:txBody>
      </p:sp>
      <p:sp>
        <p:nvSpPr>
          <p:cNvPr id="22537" name="Textfeld 8"/>
          <p:cNvSpPr txBox="1">
            <a:spLocks noChangeArrowheads="1"/>
          </p:cNvSpPr>
          <p:nvPr/>
        </p:nvSpPr>
        <p:spPr bwMode="auto">
          <a:xfrm>
            <a:off x="14233914" y="7554072"/>
            <a:ext cx="1719802" cy="54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altLang="de-DE" sz="2954"/>
              <a:t>0,6 Mrd</a:t>
            </a:r>
          </a:p>
        </p:txBody>
      </p:sp>
    </p:spTree>
    <p:extLst>
      <p:ext uri="{BB962C8B-B14F-4D97-AF65-F5344CB8AC3E}">
        <p14:creationId xmlns:p14="http://schemas.microsoft.com/office/powerpoint/2010/main" val="310578411"/>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Oval 1"/>
          <p:cNvSpPr>
            <a:spLocks noChangeArrowheads="1"/>
          </p:cNvSpPr>
          <p:nvPr/>
        </p:nvSpPr>
        <p:spPr bwMode="auto">
          <a:xfrm>
            <a:off x="9372582" y="2500163"/>
            <a:ext cx="6532572" cy="6532571"/>
          </a:xfrm>
          <a:prstGeom prst="ellipse">
            <a:avLst/>
          </a:prstGeom>
          <a:solidFill>
            <a:srgbClr val="00B8FF"/>
          </a:solidFill>
          <a:ln w="25560" cap="sq">
            <a:solidFill>
              <a:srgbClr val="FFFFFF"/>
            </a:solidFill>
            <a:miter lim="800000"/>
            <a:headEnd/>
            <a:tailEnd/>
          </a:ln>
        </p:spPr>
        <p:txBody>
          <a:bodyPr wrap="none" anchor="ctr"/>
          <a:lstStyle/>
          <a:p>
            <a:pPr algn="ctr">
              <a:buClr>
                <a:srgbClr val="000000"/>
              </a:buClr>
              <a:buSzPct val="100000"/>
              <a:buFont typeface="Times New Roman" charset="0"/>
              <a:buNone/>
            </a:pPr>
            <a:endParaRPr lang="de-DE" altLang="de-DE" sz="2848">
              <a:solidFill>
                <a:srgbClr val="000000"/>
              </a:solidFill>
            </a:endParaRPr>
          </a:p>
        </p:txBody>
      </p:sp>
      <p:sp>
        <p:nvSpPr>
          <p:cNvPr id="24579" name="Text Box 2"/>
          <p:cNvSpPr txBox="1">
            <a:spLocks noChangeArrowheads="1"/>
          </p:cNvSpPr>
          <p:nvPr/>
        </p:nvSpPr>
        <p:spPr bwMode="auto">
          <a:xfrm>
            <a:off x="2915366" y="358362"/>
            <a:ext cx="12512529" cy="147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545" tIns="53545" rIns="53545" bIns="53545"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9pPr>
          </a:lstStyle>
          <a:p>
            <a:pPr eaLnBrk="1" hangingPunct="1">
              <a:buSzPct val="100000"/>
            </a:pPr>
            <a:r>
              <a:rPr lang="de-DE" altLang="de-DE" sz="4431">
                <a:solidFill>
                  <a:srgbClr val="000000"/>
                </a:solidFill>
              </a:rPr>
              <a:t>Adressierbarer Markt in D - Community</a:t>
            </a:r>
          </a:p>
        </p:txBody>
      </p:sp>
      <p:sp>
        <p:nvSpPr>
          <p:cNvPr id="24580" name="Oval 3"/>
          <p:cNvSpPr>
            <a:spLocks noChangeArrowheads="1"/>
          </p:cNvSpPr>
          <p:nvPr/>
        </p:nvSpPr>
        <p:spPr bwMode="auto">
          <a:xfrm>
            <a:off x="11842601" y="5079029"/>
            <a:ext cx="3570224" cy="3570224"/>
          </a:xfrm>
          <a:prstGeom prst="ellipse">
            <a:avLst/>
          </a:prstGeom>
          <a:solidFill>
            <a:srgbClr val="00B050"/>
          </a:solidFill>
          <a:ln w="25560" cap="sq">
            <a:solidFill>
              <a:srgbClr val="FFFFFF"/>
            </a:solidFill>
            <a:miter lim="800000"/>
            <a:headEnd/>
            <a:tailEnd/>
          </a:ln>
        </p:spPr>
        <p:txBody>
          <a:bodyPr wrap="none" anchor="ctr"/>
          <a:lstStyle/>
          <a:p>
            <a:pPr algn="ctr">
              <a:buClr>
                <a:srgbClr val="000000"/>
              </a:buClr>
              <a:buSzPct val="100000"/>
              <a:buFont typeface="Times New Roman" charset="0"/>
              <a:buNone/>
            </a:pPr>
            <a:endParaRPr lang="de-DE" altLang="de-DE" sz="2848"/>
          </a:p>
        </p:txBody>
      </p:sp>
      <p:sp>
        <p:nvSpPr>
          <p:cNvPr id="24581" name="Oval 4"/>
          <p:cNvSpPr>
            <a:spLocks noChangeArrowheads="1"/>
          </p:cNvSpPr>
          <p:nvPr/>
        </p:nvSpPr>
        <p:spPr bwMode="auto">
          <a:xfrm>
            <a:off x="9432867" y="4236711"/>
            <a:ext cx="3357551" cy="2945603"/>
          </a:xfrm>
          <a:prstGeom prst="ellipse">
            <a:avLst/>
          </a:prstGeom>
          <a:solidFill>
            <a:srgbClr val="F2F2F2"/>
          </a:solidFill>
          <a:ln w="25560" cap="sq">
            <a:solidFill>
              <a:srgbClr val="FFFFFF"/>
            </a:solidFill>
            <a:miter lim="800000"/>
            <a:headEnd/>
            <a:tailEnd/>
          </a:ln>
        </p:spPr>
        <p:txBody>
          <a:bodyPr wrap="none" anchor="ctr"/>
          <a:lstStyle/>
          <a:p>
            <a:pPr algn="ctr">
              <a:buClr>
                <a:srgbClr val="000000"/>
              </a:buClr>
              <a:buSzPct val="100000"/>
              <a:buFont typeface="Times New Roman" charset="0"/>
              <a:buNone/>
            </a:pPr>
            <a:endParaRPr lang="de-DE" altLang="de-DE" sz="2848"/>
          </a:p>
        </p:txBody>
      </p:sp>
      <p:sp>
        <p:nvSpPr>
          <p:cNvPr id="24582" name="Text Box 5"/>
          <p:cNvSpPr txBox="1">
            <a:spLocks noChangeArrowheads="1"/>
          </p:cNvSpPr>
          <p:nvPr/>
        </p:nvSpPr>
        <p:spPr bwMode="auto">
          <a:xfrm>
            <a:off x="3138088" y="2748001"/>
            <a:ext cx="6005076" cy="692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545" tIns="53545" rIns="53545" bIns="53545"/>
          <a:lstStyle>
            <a:lvl1pPr marL="263525" indent="-263525">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1pPr>
            <a:lvl2pPr>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2pPr>
            <a:lvl3pPr>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3pPr>
            <a:lvl4pPr>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4pPr>
            <a:lvl5pPr>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5pPr>
            <a:lvl6pPr marL="2514600" indent="-228600" defTabSz="449263" eaLnBrk="0" fontAlgn="base" hangingPunct="0">
              <a:spcBef>
                <a:spcPct val="0"/>
              </a:spcBef>
              <a:spcAft>
                <a:spcPct val="0"/>
              </a:spcAft>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6pPr>
            <a:lvl7pPr marL="2971800" indent="-228600" defTabSz="449263" eaLnBrk="0" fontAlgn="base" hangingPunct="0">
              <a:spcBef>
                <a:spcPct val="0"/>
              </a:spcBef>
              <a:spcAft>
                <a:spcPct val="0"/>
              </a:spcAft>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7pPr>
            <a:lvl8pPr marL="3429000" indent="-228600" defTabSz="449263" eaLnBrk="0" fontAlgn="base" hangingPunct="0">
              <a:spcBef>
                <a:spcPct val="0"/>
              </a:spcBef>
              <a:spcAft>
                <a:spcPct val="0"/>
              </a:spcAft>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8pPr>
            <a:lvl9pPr marL="3886200" indent="-228600" defTabSz="449263" eaLnBrk="0" fontAlgn="base" hangingPunct="0">
              <a:spcBef>
                <a:spcPct val="0"/>
              </a:spcBef>
              <a:spcAft>
                <a:spcPct val="0"/>
              </a:spcAft>
              <a:tabLst>
                <a:tab pos="263525" algn="l"/>
                <a:tab pos="711200" algn="l"/>
                <a:tab pos="1160463" algn="l"/>
                <a:tab pos="1609725" algn="l"/>
                <a:tab pos="2058988" algn="l"/>
                <a:tab pos="2508250" algn="l"/>
                <a:tab pos="2957513" algn="l"/>
                <a:tab pos="3406775" algn="l"/>
                <a:tab pos="3856038" algn="l"/>
                <a:tab pos="4305300" algn="l"/>
                <a:tab pos="4754563" algn="l"/>
                <a:tab pos="5203825" algn="l"/>
                <a:tab pos="5653088" algn="l"/>
                <a:tab pos="6102350" algn="l"/>
                <a:tab pos="6551613" algn="l"/>
                <a:tab pos="7000875" algn="l"/>
                <a:tab pos="7450138" algn="l"/>
                <a:tab pos="7899400" algn="l"/>
                <a:tab pos="8348663" algn="l"/>
                <a:tab pos="8797925" algn="l"/>
                <a:tab pos="9247188" algn="l"/>
                <a:tab pos="9434513" algn="l"/>
                <a:tab pos="9883775" algn="l"/>
                <a:tab pos="10333038" algn="l"/>
                <a:tab pos="10782300" algn="l"/>
                <a:tab pos="11231563" algn="l"/>
                <a:tab pos="11680825" algn="l"/>
              </a:tabLst>
              <a:defRPr sz="4200">
                <a:solidFill>
                  <a:schemeClr val="bg1"/>
                </a:solidFill>
                <a:latin typeface="Helvetica Neue Light" charset="0"/>
                <a:ea typeface="ヒラギノ角ゴ ProN W3" charset="-128"/>
              </a:defRPr>
            </a:lvl9pPr>
          </a:lstStyle>
          <a:p>
            <a:pPr>
              <a:spcBef>
                <a:spcPts val="1899"/>
              </a:spcBef>
              <a:buClr>
                <a:srgbClr val="606060"/>
              </a:buClr>
              <a:buSzPct val="100000"/>
              <a:buFont typeface="Helvetica Neue" charset="0"/>
              <a:buChar char="•"/>
            </a:pPr>
            <a:r>
              <a:rPr lang="en-US" altLang="de-DE" sz="2743">
                <a:solidFill>
                  <a:srgbClr val="606060"/>
                </a:solidFill>
                <a:latin typeface="Helvetica Neue" charset="0"/>
              </a:rPr>
              <a:t>adressiert jede IT-Umgebung</a:t>
            </a:r>
          </a:p>
          <a:p>
            <a:pPr>
              <a:spcBef>
                <a:spcPts val="1899"/>
              </a:spcBef>
              <a:buClr>
                <a:srgbClr val="606060"/>
              </a:buClr>
              <a:buSzPct val="100000"/>
              <a:buFont typeface="Helvetica Neue" charset="0"/>
              <a:buChar char="•"/>
            </a:pPr>
            <a:r>
              <a:rPr lang="en-US" altLang="de-DE" sz="2743">
                <a:solidFill>
                  <a:srgbClr val="606060"/>
                </a:solidFill>
                <a:latin typeface="Helvetica Neue" charset="0"/>
              </a:rPr>
              <a:t>Marktvolumen schwer prognostizierbar</a:t>
            </a:r>
            <a:br>
              <a:rPr lang="en-US" altLang="de-DE" sz="2743">
                <a:solidFill>
                  <a:srgbClr val="606060"/>
                </a:solidFill>
                <a:latin typeface="Helvetica Neue" charset="0"/>
              </a:rPr>
            </a:br>
            <a:r>
              <a:rPr lang="en-US" altLang="de-DE" sz="2110" i="1">
                <a:solidFill>
                  <a:srgbClr val="606060"/>
                </a:solidFill>
                <a:latin typeface="Helvetica Neue" charset="0"/>
              </a:rPr>
              <a:t>(Facebook hat den eigenen Markt massiv unterschätzt)</a:t>
            </a:r>
          </a:p>
          <a:p>
            <a:pPr>
              <a:spcBef>
                <a:spcPts val="1899"/>
              </a:spcBef>
              <a:buClr>
                <a:srgbClr val="606060"/>
              </a:buClr>
              <a:buSzPct val="100000"/>
              <a:buFont typeface="Helvetica Neue" charset="0"/>
              <a:buChar char="•"/>
            </a:pPr>
            <a:r>
              <a:rPr lang="en-US" altLang="de-DE" sz="2743" i="1">
                <a:solidFill>
                  <a:srgbClr val="606060"/>
                </a:solidFill>
                <a:latin typeface="Helvetica Neue" charset="0"/>
              </a:rPr>
              <a:t>aber: lange Anlaufzeit</a:t>
            </a:r>
            <a:br>
              <a:rPr lang="en-US" altLang="de-DE" sz="2743" i="1">
                <a:solidFill>
                  <a:srgbClr val="606060"/>
                </a:solidFill>
                <a:latin typeface="Helvetica Neue" charset="0"/>
              </a:rPr>
            </a:br>
            <a:r>
              <a:rPr lang="en-US" altLang="de-DE" sz="2110" i="1">
                <a:solidFill>
                  <a:srgbClr val="606060"/>
                </a:solidFill>
                <a:latin typeface="Helvetica Neue" charset="0"/>
              </a:rPr>
              <a:t>(Atlassian wurde 2002 gegründet)</a:t>
            </a:r>
            <a:endParaRPr lang="de-DE" altLang="de-DE" sz="2110" i="1">
              <a:solidFill>
                <a:srgbClr val="FF6666"/>
              </a:solidFill>
              <a:latin typeface="Helvetica Neue" charset="0"/>
            </a:endParaRPr>
          </a:p>
        </p:txBody>
      </p:sp>
      <p:sp>
        <p:nvSpPr>
          <p:cNvPr id="24583" name="Textfeld 1"/>
          <p:cNvSpPr txBox="1">
            <a:spLocks noChangeArrowheads="1"/>
          </p:cNvSpPr>
          <p:nvPr/>
        </p:nvSpPr>
        <p:spPr bwMode="auto">
          <a:xfrm>
            <a:off x="10658666" y="3575248"/>
            <a:ext cx="4754159" cy="53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altLang="de-DE" sz="2848"/>
              <a:t>IT Markt gesamt</a:t>
            </a:r>
          </a:p>
        </p:txBody>
      </p:sp>
      <p:sp>
        <p:nvSpPr>
          <p:cNvPr id="24584" name="Textfeld 7"/>
          <p:cNvSpPr txBox="1">
            <a:spLocks noChangeArrowheads="1"/>
          </p:cNvSpPr>
          <p:nvPr/>
        </p:nvSpPr>
        <p:spPr bwMode="auto">
          <a:xfrm>
            <a:off x="12699991" y="5715373"/>
            <a:ext cx="3913514" cy="53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altLang="de-DE" sz="2848"/>
              <a:t>RZ Markt</a:t>
            </a:r>
          </a:p>
        </p:txBody>
      </p:sp>
      <p:sp>
        <p:nvSpPr>
          <p:cNvPr id="24585" name="Textfeld 7"/>
          <p:cNvSpPr txBox="1">
            <a:spLocks noChangeArrowheads="1"/>
          </p:cNvSpPr>
          <p:nvPr/>
        </p:nvSpPr>
        <p:spPr bwMode="auto">
          <a:xfrm>
            <a:off x="9982133" y="5184528"/>
            <a:ext cx="3225258" cy="54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altLang="de-DE" sz="2954"/>
              <a:t>adressierbar</a:t>
            </a:r>
          </a:p>
        </p:txBody>
      </p:sp>
    </p:spTree>
    <p:extLst>
      <p:ext uri="{BB962C8B-B14F-4D97-AF65-F5344CB8AC3E}">
        <p14:creationId xmlns:p14="http://schemas.microsoft.com/office/powerpoint/2010/main" val="489538680"/>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ZxAQSHvUCkWLPiNf0CymX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ZxAQSHvUCkWLPiNf0CymX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ZxAQSHvUCkWLPiNf0CymX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ZxAQSHvUCkWLPiNf0CymX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N3i7C12WUUWjDqYUELwOpg"/>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VtrXAzBHpEm_ip6xZp8h_g"/>
</p:tagLst>
</file>

<file path=ppt/tags/tag2.xml><?xml version="1.0" encoding="utf-8"?>
<p:tagLst xmlns:a="http://schemas.openxmlformats.org/drawingml/2006/main" xmlns:r="http://schemas.openxmlformats.org/officeDocument/2006/relationships" xmlns:p="http://schemas.openxmlformats.org/presentationml/2006/main">
  <p:tag name="TWNOMINIMIZE" val="-1"/>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GZ.efQvU.E2zPMc0cjCcVg"/>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JYd3lJG7g0q4CQKgEv6bW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JcRGGeztDESq2kR5mNmbC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JNWKAkIiP0GqN3QXOaEtQQ"/>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7JyIHGZmmkKiNBbB62kwj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nhJCbTU7ZEyXdOjvXr1.C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8g1Pi92c2U6KXpRYp7N8a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pgvm9METSEmmNXSXUgVra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zJK9VyX7cUG1KpBhfxDipA"/>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8dGGvTX1s0enufaLQnspOQ"/>
</p:tagLst>
</file>

<file path=ppt/tags/tag3.xml><?xml version="1.0" encoding="utf-8"?>
<p:tagLst xmlns:a="http://schemas.openxmlformats.org/drawingml/2006/main" xmlns:r="http://schemas.openxmlformats.org/officeDocument/2006/relationships" xmlns:p="http://schemas.openxmlformats.org/presentationml/2006/main">
  <p:tag name="TWNOMINIMIZE" val="-1"/>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93NxC0DwNkGVWQFZZVRY9A"/>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x.YEab3dy06s4bwipK_03Q"/>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MdEdRFCoG0m3t33nuVZgmg"/>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9_hlnmIp70WhrW8rFcZlw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ZxAQSHvUCkWLPiNf0CymXw"/>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ZxAQSHvUCkWLPiNf0CymX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WNOCDCHECK" val="-1"/>
</p:tagLst>
</file>

<file path=ppt/tags/tag6.xml><?xml version="1.0" encoding="utf-8"?>
<p:tagLst xmlns:a="http://schemas.openxmlformats.org/drawingml/2006/main" xmlns:r="http://schemas.openxmlformats.org/officeDocument/2006/relationships" xmlns:p="http://schemas.openxmlformats.org/presentationml/2006/main">
  <p:tag name="TWNOCDCHECK" val="-1"/>
</p:tagLst>
</file>

<file path=ppt/tags/tag7.xml><?xml version="1.0" encoding="utf-8"?>
<p:tagLst xmlns:a="http://schemas.openxmlformats.org/drawingml/2006/main" xmlns:r="http://schemas.openxmlformats.org/officeDocument/2006/relationships" xmlns:p="http://schemas.openxmlformats.org/presentationml/2006/main">
  <p:tag name="TWNOCDCHECK" val="-1"/>
</p:tagLst>
</file>

<file path=ppt/tags/tag8.xml><?xml version="1.0" encoding="utf-8"?>
<p:tagLst xmlns:a="http://schemas.openxmlformats.org/drawingml/2006/main" xmlns:r="http://schemas.openxmlformats.org/officeDocument/2006/relationships" xmlns:p="http://schemas.openxmlformats.org/presentationml/2006/main">
  <p:tag name="TWNOCDCHECK" val="-1"/>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d.5fYGFz60Wcsxo0MfXFKg"/>
</p:tagLst>
</file>

<file path=ppt/theme/theme1.xml><?xml version="1.0" encoding="utf-8"?>
<a:theme xmlns:a="http://schemas.openxmlformats.org/drawingml/2006/main" name="TEAM SLIDES">
  <a:themeElements>
    <a:clrScheme name="SIMPLICITY - Teal">
      <a:dk1>
        <a:srgbClr val="0A091B"/>
      </a:dk1>
      <a:lt1>
        <a:srgbClr val="F2F2F5"/>
      </a:lt1>
      <a:dk2>
        <a:srgbClr val="858591"/>
      </a:dk2>
      <a:lt2>
        <a:srgbClr val="FFFFFF"/>
      </a:lt2>
      <a:accent1>
        <a:srgbClr val="55B4B0"/>
      </a:accent1>
      <a:accent2>
        <a:srgbClr val="C0C0C8"/>
      </a:accent2>
      <a:accent3>
        <a:srgbClr val="55B4B0"/>
      </a:accent3>
      <a:accent4>
        <a:srgbClr val="55B4B0"/>
      </a:accent4>
      <a:accent5>
        <a:srgbClr val="55B4B0"/>
      </a:accent5>
      <a:accent6>
        <a:srgbClr val="55B4B0"/>
      </a:accent6>
      <a:hlink>
        <a:srgbClr val="3C8986"/>
      </a:hlink>
      <a:folHlink>
        <a:srgbClr val="99D1CF"/>
      </a:folHlink>
    </a:clrScheme>
    <a:fontScheme name="Simplicity - Roboto">
      <a:majorFont>
        <a:latin typeface="Roboto Condense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W2">
  <a:themeElements>
    <a:clrScheme name="OW2 v2">
      <a:dk1>
        <a:sysClr val="windowText" lastClr="000000"/>
      </a:dk1>
      <a:lt1>
        <a:sysClr val="window" lastClr="FFFFFF"/>
      </a:lt1>
      <a:dk2>
        <a:srgbClr val="522381"/>
      </a:dk2>
      <a:lt2>
        <a:srgbClr val="B2D0DC"/>
      </a:lt2>
      <a:accent1>
        <a:srgbClr val="F86600"/>
      </a:accent1>
      <a:accent2>
        <a:srgbClr val="72B62B"/>
      </a:accent2>
      <a:accent3>
        <a:srgbClr val="1172BC"/>
      </a:accent3>
      <a:accent4>
        <a:srgbClr val="FFCD00"/>
      </a:accent4>
      <a:accent5>
        <a:srgbClr val="F9490F"/>
      </a:accent5>
      <a:accent6>
        <a:srgbClr val="FF0000"/>
      </a:accent6>
      <a:hlink>
        <a:srgbClr val="009999"/>
      </a:hlink>
      <a:folHlink>
        <a:srgbClr val="FE19FF"/>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2_DB">
  <a:themeElements>
    <a:clrScheme name="DB 1">
      <a:dk1>
        <a:srgbClr val="000000"/>
      </a:dk1>
      <a:lt1>
        <a:srgbClr val="FFFFFF"/>
      </a:lt1>
      <a:dk2>
        <a:srgbClr val="000000"/>
      </a:dk2>
      <a:lt2>
        <a:srgbClr val="878C96"/>
      </a:lt2>
      <a:accent1>
        <a:srgbClr val="C8C8CD"/>
      </a:accent1>
      <a:accent2>
        <a:srgbClr val="000066"/>
      </a:accent2>
      <a:accent3>
        <a:srgbClr val="FFFFFF"/>
      </a:accent3>
      <a:accent4>
        <a:srgbClr val="000000"/>
      </a:accent4>
      <a:accent5>
        <a:srgbClr val="E0E0E3"/>
      </a:accent5>
      <a:accent6>
        <a:srgbClr val="00005C"/>
      </a:accent6>
      <a:hlink>
        <a:srgbClr val="004BB4"/>
      </a:hlink>
      <a:folHlink>
        <a:srgbClr val="D7DEE2"/>
      </a:folHlink>
    </a:clrScheme>
    <a:fontScheme name="DB">
      <a:majorFont>
        <a:latin typeface="DB Office"/>
        <a:ea typeface=""/>
        <a:cs typeface=""/>
      </a:majorFont>
      <a:minorFont>
        <a:latin typeface="DB Office"/>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0000" tIns="46800" rIns="90000" bIns="46800" numCol="1" anchor="ctr"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altLang="de-DE" sz="1600" b="0" i="0" u="none" strike="noStrike" cap="none" normalizeH="0" baseline="0" smtClean="0">
            <a:ln>
              <a:noFill/>
            </a:ln>
            <a:solidFill>
              <a:schemeClr val="tx1"/>
            </a:solidFill>
            <a:effectLst/>
            <a:latin typeface="DB Office"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0000" tIns="46800" rIns="90000" bIns="46800" numCol="1" anchor="ctr"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altLang="de-DE" sz="1600" b="0" i="0" u="none" strike="noStrike" cap="none" normalizeH="0" baseline="0" smtClean="0">
            <a:ln>
              <a:noFill/>
            </a:ln>
            <a:solidFill>
              <a:schemeClr val="tx1"/>
            </a:solidFill>
            <a:effectLst/>
            <a:latin typeface="DB Office" pitchFamily="34" charset="0"/>
          </a:defRPr>
        </a:defPPr>
      </a:lstStyle>
    </a:lnDef>
  </a:objectDefaults>
  <a:extraClrSchemeLst>
    <a:extraClrScheme>
      <a:clrScheme name="DB 1">
        <a:dk1>
          <a:srgbClr val="000000"/>
        </a:dk1>
        <a:lt1>
          <a:srgbClr val="FFFFFF"/>
        </a:lt1>
        <a:dk2>
          <a:srgbClr val="000000"/>
        </a:dk2>
        <a:lt2>
          <a:srgbClr val="878C96"/>
        </a:lt2>
        <a:accent1>
          <a:srgbClr val="C8C8CD"/>
        </a:accent1>
        <a:accent2>
          <a:srgbClr val="000066"/>
        </a:accent2>
        <a:accent3>
          <a:srgbClr val="FFFFFF"/>
        </a:accent3>
        <a:accent4>
          <a:srgbClr val="000000"/>
        </a:accent4>
        <a:accent5>
          <a:srgbClr val="E0E0E3"/>
        </a:accent5>
        <a:accent6>
          <a:srgbClr val="00005C"/>
        </a:accent6>
        <a:hlink>
          <a:srgbClr val="004BB4"/>
        </a:hlink>
        <a:folHlink>
          <a:srgbClr val="D7DEE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3_TheBlueCircle">
  <a:themeElements>
    <a:clrScheme name="DongesIT">
      <a:dk1>
        <a:srgbClr val="000000"/>
      </a:dk1>
      <a:lt1>
        <a:srgbClr val="FFFFFF"/>
      </a:lt1>
      <a:dk2>
        <a:srgbClr val="522381"/>
      </a:dk2>
      <a:lt2>
        <a:srgbClr val="B2D0DC"/>
      </a:lt2>
      <a:accent1>
        <a:srgbClr val="0B6DBC"/>
      </a:accent1>
      <a:accent2>
        <a:srgbClr val="83B819"/>
      </a:accent2>
      <a:accent3>
        <a:srgbClr val="118886"/>
      </a:accent3>
      <a:accent4>
        <a:srgbClr val="FFCD00"/>
      </a:accent4>
      <a:accent5>
        <a:srgbClr val="F49E00"/>
      </a:accent5>
      <a:accent6>
        <a:srgbClr val="FF0000"/>
      </a:accent6>
      <a:hlink>
        <a:srgbClr val="009999"/>
      </a:hlink>
      <a:folHlink>
        <a:srgbClr val="0B6EBD"/>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4_TheBlueCircle">
  <a:themeElements>
    <a:clrScheme name="DongesIT">
      <a:dk1>
        <a:srgbClr val="000000"/>
      </a:dk1>
      <a:lt1>
        <a:srgbClr val="FFFFFF"/>
      </a:lt1>
      <a:dk2>
        <a:srgbClr val="522381"/>
      </a:dk2>
      <a:lt2>
        <a:srgbClr val="B2D0DC"/>
      </a:lt2>
      <a:accent1>
        <a:srgbClr val="0B6DBC"/>
      </a:accent1>
      <a:accent2>
        <a:srgbClr val="83B819"/>
      </a:accent2>
      <a:accent3>
        <a:srgbClr val="118886"/>
      </a:accent3>
      <a:accent4>
        <a:srgbClr val="FFCD00"/>
      </a:accent4>
      <a:accent5>
        <a:srgbClr val="F49E00"/>
      </a:accent5>
      <a:accent6>
        <a:srgbClr val="FF0000"/>
      </a:accent6>
      <a:hlink>
        <a:srgbClr val="009999"/>
      </a:hlink>
      <a:folHlink>
        <a:srgbClr val="0B6EBD"/>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5_TheBlueCircle">
  <a:themeElements>
    <a:clrScheme name="DongesIT">
      <a:dk1>
        <a:srgbClr val="000000"/>
      </a:dk1>
      <a:lt1>
        <a:srgbClr val="FFFFFF"/>
      </a:lt1>
      <a:dk2>
        <a:srgbClr val="522381"/>
      </a:dk2>
      <a:lt2>
        <a:srgbClr val="B2D0DC"/>
      </a:lt2>
      <a:accent1>
        <a:srgbClr val="0B6DBC"/>
      </a:accent1>
      <a:accent2>
        <a:srgbClr val="83B819"/>
      </a:accent2>
      <a:accent3>
        <a:srgbClr val="118886"/>
      </a:accent3>
      <a:accent4>
        <a:srgbClr val="FFCD00"/>
      </a:accent4>
      <a:accent5>
        <a:srgbClr val="F49E00"/>
      </a:accent5>
      <a:accent6>
        <a:srgbClr val="FF0000"/>
      </a:accent6>
      <a:hlink>
        <a:srgbClr val="009999"/>
      </a:hlink>
      <a:folHlink>
        <a:srgbClr val="0B6EBD"/>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LIDES WITH IMAGES">
  <a:themeElements>
    <a:clrScheme name="SIMPLICITY - Teal">
      <a:dk1>
        <a:srgbClr val="0A091B"/>
      </a:dk1>
      <a:lt1>
        <a:srgbClr val="F2F2F5"/>
      </a:lt1>
      <a:dk2>
        <a:srgbClr val="858591"/>
      </a:dk2>
      <a:lt2>
        <a:srgbClr val="FFFFFF"/>
      </a:lt2>
      <a:accent1>
        <a:srgbClr val="55B4B0"/>
      </a:accent1>
      <a:accent2>
        <a:srgbClr val="C0C0C8"/>
      </a:accent2>
      <a:accent3>
        <a:srgbClr val="55B4B0"/>
      </a:accent3>
      <a:accent4>
        <a:srgbClr val="55B4B0"/>
      </a:accent4>
      <a:accent5>
        <a:srgbClr val="55B4B0"/>
      </a:accent5>
      <a:accent6>
        <a:srgbClr val="55B4B0"/>
      </a:accent6>
      <a:hlink>
        <a:srgbClr val="3C8986"/>
      </a:hlink>
      <a:folHlink>
        <a:srgbClr val="99D1CF"/>
      </a:folHlink>
    </a:clrScheme>
    <a:fontScheme name="Simplicity - Roboto">
      <a:majorFont>
        <a:latin typeface="Roboto Condense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PORTFOLIO">
  <a:themeElements>
    <a:clrScheme name="SIMPLICITY - Teal">
      <a:dk1>
        <a:srgbClr val="0A091B"/>
      </a:dk1>
      <a:lt1>
        <a:srgbClr val="F2F2F5"/>
      </a:lt1>
      <a:dk2>
        <a:srgbClr val="858591"/>
      </a:dk2>
      <a:lt2>
        <a:srgbClr val="FFFFFF"/>
      </a:lt2>
      <a:accent1>
        <a:srgbClr val="55B4B0"/>
      </a:accent1>
      <a:accent2>
        <a:srgbClr val="C0C0C8"/>
      </a:accent2>
      <a:accent3>
        <a:srgbClr val="55B4B0"/>
      </a:accent3>
      <a:accent4>
        <a:srgbClr val="55B4B0"/>
      </a:accent4>
      <a:accent5>
        <a:srgbClr val="55B4B0"/>
      </a:accent5>
      <a:accent6>
        <a:srgbClr val="55B4B0"/>
      </a:accent6>
      <a:hlink>
        <a:srgbClr val="3C8986"/>
      </a:hlink>
      <a:folHlink>
        <a:srgbClr val="99D1CF"/>
      </a:folHlink>
    </a:clrScheme>
    <a:fontScheme name="Simplicity - Roboto">
      <a:majorFont>
        <a:latin typeface="Roboto Condense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TheBlueCircle">
  <a:themeElements>
    <a:clrScheme name="DongesIT">
      <a:dk1>
        <a:srgbClr val="000000"/>
      </a:dk1>
      <a:lt1>
        <a:srgbClr val="FFFFFF"/>
      </a:lt1>
      <a:dk2>
        <a:srgbClr val="522381"/>
      </a:dk2>
      <a:lt2>
        <a:srgbClr val="B2D0DC"/>
      </a:lt2>
      <a:accent1>
        <a:srgbClr val="0B6DBC"/>
      </a:accent1>
      <a:accent2>
        <a:srgbClr val="83B819"/>
      </a:accent2>
      <a:accent3>
        <a:srgbClr val="118886"/>
      </a:accent3>
      <a:accent4>
        <a:srgbClr val="FFCD00"/>
      </a:accent4>
      <a:accent5>
        <a:srgbClr val="F49E00"/>
      </a:accent5>
      <a:accent6>
        <a:srgbClr val="FF0000"/>
      </a:accent6>
      <a:hlink>
        <a:srgbClr val="009999"/>
      </a:hlink>
      <a:folHlink>
        <a:srgbClr val="0B6EBD"/>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TheBlueCircle">
  <a:themeElements>
    <a:clrScheme name="Cerulean">
      <a:dk1>
        <a:srgbClr val="000000"/>
      </a:dk1>
      <a:lt1>
        <a:srgbClr val="FFFFFF"/>
      </a:lt1>
      <a:dk2>
        <a:srgbClr val="522381"/>
      </a:dk2>
      <a:lt2>
        <a:srgbClr val="B2D0DC"/>
      </a:lt2>
      <a:accent1>
        <a:srgbClr val="264EC2"/>
      </a:accent1>
      <a:accent2>
        <a:srgbClr val="83B819"/>
      </a:accent2>
      <a:accent3>
        <a:srgbClr val="118886"/>
      </a:accent3>
      <a:accent4>
        <a:srgbClr val="FFCD00"/>
      </a:accent4>
      <a:accent5>
        <a:srgbClr val="F49E00"/>
      </a:accent5>
      <a:accent6>
        <a:srgbClr val="FF0000"/>
      </a:accent6>
      <a:hlink>
        <a:srgbClr val="009999"/>
      </a:hlink>
      <a:folHlink>
        <a:srgbClr val="0B6EBD"/>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Donges.IT">
  <a:themeElements>
    <a:clrScheme name="Donges IT 1">
      <a:dk1>
        <a:sysClr val="windowText" lastClr="000000"/>
      </a:dk1>
      <a:lt1>
        <a:sysClr val="window" lastClr="FFFFFF"/>
      </a:lt1>
      <a:dk2>
        <a:srgbClr val="522381"/>
      </a:dk2>
      <a:lt2>
        <a:srgbClr val="B2D0DC"/>
      </a:lt2>
      <a:accent1>
        <a:srgbClr val="0B6DBC"/>
      </a:accent1>
      <a:accent2>
        <a:srgbClr val="83B819"/>
      </a:accent2>
      <a:accent3>
        <a:srgbClr val="118886"/>
      </a:accent3>
      <a:accent4>
        <a:srgbClr val="FFCD00"/>
      </a:accent4>
      <a:accent5>
        <a:srgbClr val="F49E00"/>
      </a:accent5>
      <a:accent6>
        <a:srgbClr val="FF0000"/>
      </a:accent6>
      <a:hlink>
        <a:srgbClr val="009999"/>
      </a:hlink>
      <a:folHlink>
        <a:srgbClr val="0B6EBD"/>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DLI">
  <a:themeElements>
    <a:clrScheme name="DLI">
      <a:dk1>
        <a:sysClr val="windowText" lastClr="000000"/>
      </a:dk1>
      <a:lt1>
        <a:sysClr val="window" lastClr="FFFFFF"/>
      </a:lt1>
      <a:dk2>
        <a:srgbClr val="183D49"/>
      </a:dk2>
      <a:lt2>
        <a:srgbClr val="BBC9CD"/>
      </a:lt2>
      <a:accent1>
        <a:srgbClr val="0B6DBC"/>
      </a:accent1>
      <a:accent2>
        <a:srgbClr val="0F7921"/>
      </a:accent2>
      <a:accent3>
        <a:srgbClr val="3FC2FF"/>
      </a:accent3>
      <a:accent4>
        <a:srgbClr val="F2CB20"/>
      </a:accent4>
      <a:accent5>
        <a:srgbClr val="F49E00"/>
      </a:accent5>
      <a:accent6>
        <a:srgbClr val="BA110A"/>
      </a:accent6>
      <a:hlink>
        <a:srgbClr val="009999"/>
      </a:hlink>
      <a:folHlink>
        <a:srgbClr val="0B6EBD"/>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C² 4 Sopera Farben">
  <a:themeElements>
    <a:clrScheme name="Benutzerdefiniert 3">
      <a:dk1>
        <a:sysClr val="windowText" lastClr="000000"/>
      </a:dk1>
      <a:lt1>
        <a:sysClr val="window" lastClr="FFFFFF"/>
      </a:lt1>
      <a:dk2>
        <a:srgbClr val="522381"/>
      </a:dk2>
      <a:lt2>
        <a:srgbClr val="B2D0DC"/>
      </a:lt2>
      <a:accent1>
        <a:srgbClr val="0B6DBC"/>
      </a:accent1>
      <a:accent2>
        <a:srgbClr val="83B819"/>
      </a:accent2>
      <a:accent3>
        <a:srgbClr val="118886"/>
      </a:accent3>
      <a:accent4>
        <a:srgbClr val="FFCD00"/>
      </a:accent4>
      <a:accent5>
        <a:srgbClr val="F49E00"/>
      </a:accent5>
      <a:accent6>
        <a:srgbClr val="FF0000"/>
      </a:accent6>
      <a:hlink>
        <a:srgbClr val="009999"/>
      </a:hlink>
      <a:folHlink>
        <a:srgbClr val="0B6EBD"/>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_C² 4 Sopera Farben">
  <a:themeElements>
    <a:clrScheme name="Benutzerdefiniert 3">
      <a:dk1>
        <a:sysClr val="windowText" lastClr="000000"/>
      </a:dk1>
      <a:lt1>
        <a:sysClr val="window" lastClr="FFFFFF"/>
      </a:lt1>
      <a:dk2>
        <a:srgbClr val="522381"/>
      </a:dk2>
      <a:lt2>
        <a:srgbClr val="B2D0DC"/>
      </a:lt2>
      <a:accent1>
        <a:srgbClr val="0B6DBC"/>
      </a:accent1>
      <a:accent2>
        <a:srgbClr val="83B819"/>
      </a:accent2>
      <a:accent3>
        <a:srgbClr val="118886"/>
      </a:accent3>
      <a:accent4>
        <a:srgbClr val="FFCD00"/>
      </a:accent4>
      <a:accent5>
        <a:srgbClr val="F49E00"/>
      </a:accent5>
      <a:accent6>
        <a:srgbClr val="FF0000"/>
      </a:accent6>
      <a:hlink>
        <a:srgbClr val="009999"/>
      </a:hlink>
      <a:folHlink>
        <a:srgbClr val="0B6EBD"/>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W2 v2">
    <a:dk1>
      <a:sysClr val="windowText" lastClr="000000"/>
    </a:dk1>
    <a:lt1>
      <a:sysClr val="window" lastClr="FFFFFF"/>
    </a:lt1>
    <a:dk2>
      <a:srgbClr val="522381"/>
    </a:dk2>
    <a:lt2>
      <a:srgbClr val="B2D0DC"/>
    </a:lt2>
    <a:accent1>
      <a:srgbClr val="F86600"/>
    </a:accent1>
    <a:accent2>
      <a:srgbClr val="72B62B"/>
    </a:accent2>
    <a:accent3>
      <a:srgbClr val="1172BC"/>
    </a:accent3>
    <a:accent4>
      <a:srgbClr val="FFCD00"/>
    </a:accent4>
    <a:accent5>
      <a:srgbClr val="F9490F"/>
    </a:accent5>
    <a:accent6>
      <a:srgbClr val="FF0000"/>
    </a:accent6>
    <a:hlink>
      <a:srgbClr val="009999"/>
    </a:hlink>
    <a:folHlink>
      <a:srgbClr val="FE19FF"/>
    </a:folHlink>
  </a:clrScheme>
</a:themeOverride>
</file>

<file path=ppt/theme/themeOverride2.xml><?xml version="1.0" encoding="utf-8"?>
<a:themeOverride xmlns:a="http://schemas.openxmlformats.org/drawingml/2006/main">
  <a:clrScheme name="OW2 v2">
    <a:dk1>
      <a:sysClr val="windowText" lastClr="000000"/>
    </a:dk1>
    <a:lt1>
      <a:sysClr val="window" lastClr="FFFFFF"/>
    </a:lt1>
    <a:dk2>
      <a:srgbClr val="522381"/>
    </a:dk2>
    <a:lt2>
      <a:srgbClr val="B2D0DC"/>
    </a:lt2>
    <a:accent1>
      <a:srgbClr val="F86600"/>
    </a:accent1>
    <a:accent2>
      <a:srgbClr val="72B62B"/>
    </a:accent2>
    <a:accent3>
      <a:srgbClr val="1172BC"/>
    </a:accent3>
    <a:accent4>
      <a:srgbClr val="FFCD00"/>
    </a:accent4>
    <a:accent5>
      <a:srgbClr val="F9490F"/>
    </a:accent5>
    <a:accent6>
      <a:srgbClr val="FF0000"/>
    </a:accent6>
    <a:hlink>
      <a:srgbClr val="009999"/>
    </a:hlink>
    <a:folHlink>
      <a:srgbClr val="FE19FF"/>
    </a:folHlink>
  </a:clrScheme>
</a:themeOverride>
</file>

<file path=ppt/theme/themeOverride3.xml><?xml version="1.0" encoding="utf-8"?>
<a:themeOverride xmlns:a="http://schemas.openxmlformats.org/drawingml/2006/main">
  <a:clrScheme name="OW2 v2">
    <a:dk1>
      <a:sysClr val="windowText" lastClr="000000"/>
    </a:dk1>
    <a:lt1>
      <a:sysClr val="window" lastClr="FFFFFF"/>
    </a:lt1>
    <a:dk2>
      <a:srgbClr val="522381"/>
    </a:dk2>
    <a:lt2>
      <a:srgbClr val="B2D0DC"/>
    </a:lt2>
    <a:accent1>
      <a:srgbClr val="F86600"/>
    </a:accent1>
    <a:accent2>
      <a:srgbClr val="72B62B"/>
    </a:accent2>
    <a:accent3>
      <a:srgbClr val="1172BC"/>
    </a:accent3>
    <a:accent4>
      <a:srgbClr val="FFCD00"/>
    </a:accent4>
    <a:accent5>
      <a:srgbClr val="F9490F"/>
    </a:accent5>
    <a:accent6>
      <a:srgbClr val="FF0000"/>
    </a:accent6>
    <a:hlink>
      <a:srgbClr val="009999"/>
    </a:hlink>
    <a:folHlink>
      <a:srgbClr val="FE19FF"/>
    </a:folHlink>
  </a:clrScheme>
</a:themeOverride>
</file>

<file path=ppt/theme/themeOverride4.xml><?xml version="1.0" encoding="utf-8"?>
<a:themeOverride xmlns:a="http://schemas.openxmlformats.org/drawingml/2006/main">
  <a:clrScheme name="OW2 v2">
    <a:dk1>
      <a:sysClr val="windowText" lastClr="000000"/>
    </a:dk1>
    <a:lt1>
      <a:sysClr val="window" lastClr="FFFFFF"/>
    </a:lt1>
    <a:dk2>
      <a:srgbClr val="522381"/>
    </a:dk2>
    <a:lt2>
      <a:srgbClr val="B2D0DC"/>
    </a:lt2>
    <a:accent1>
      <a:srgbClr val="F86600"/>
    </a:accent1>
    <a:accent2>
      <a:srgbClr val="72B62B"/>
    </a:accent2>
    <a:accent3>
      <a:srgbClr val="1172BC"/>
    </a:accent3>
    <a:accent4>
      <a:srgbClr val="FFCD00"/>
    </a:accent4>
    <a:accent5>
      <a:srgbClr val="F9490F"/>
    </a:accent5>
    <a:accent6>
      <a:srgbClr val="FF0000"/>
    </a:accent6>
    <a:hlink>
      <a:srgbClr val="009999"/>
    </a:hlink>
    <a:folHlink>
      <a:srgbClr val="FE19FF"/>
    </a:folHlink>
  </a:clrScheme>
</a:themeOverride>
</file>

<file path=ppt/theme/themeOverride5.xml><?xml version="1.0" encoding="utf-8"?>
<a:themeOverride xmlns:a="http://schemas.openxmlformats.org/drawingml/2006/main">
  <a:clrScheme name="OW2 v2">
    <a:dk1>
      <a:sysClr val="windowText" lastClr="000000"/>
    </a:dk1>
    <a:lt1>
      <a:sysClr val="window" lastClr="FFFFFF"/>
    </a:lt1>
    <a:dk2>
      <a:srgbClr val="522381"/>
    </a:dk2>
    <a:lt2>
      <a:srgbClr val="B2D0DC"/>
    </a:lt2>
    <a:accent1>
      <a:srgbClr val="F86600"/>
    </a:accent1>
    <a:accent2>
      <a:srgbClr val="72B62B"/>
    </a:accent2>
    <a:accent3>
      <a:srgbClr val="1172BC"/>
    </a:accent3>
    <a:accent4>
      <a:srgbClr val="FFCD00"/>
    </a:accent4>
    <a:accent5>
      <a:srgbClr val="F9490F"/>
    </a:accent5>
    <a:accent6>
      <a:srgbClr val="FF0000"/>
    </a:accent6>
    <a:hlink>
      <a:srgbClr val="009999"/>
    </a:hlink>
    <a:folHlink>
      <a:srgbClr val="FE19FF"/>
    </a:folHlink>
  </a:clrScheme>
</a:themeOverride>
</file>

<file path=docProps/app.xml><?xml version="1.0" encoding="utf-8"?>
<Properties xmlns="http://schemas.openxmlformats.org/officeDocument/2006/extended-properties" xmlns:vt="http://schemas.openxmlformats.org/officeDocument/2006/docPropsVTypes">
  <Template>Office Theme</Template>
  <TotalTime>0</TotalTime>
  <Words>5571</Words>
  <Application>Microsoft Macintosh PowerPoint</Application>
  <PresentationFormat>Benutzerdefiniert</PresentationFormat>
  <Paragraphs>2047</Paragraphs>
  <Slides>107</Slides>
  <Notes>32</Notes>
  <HiddenSlides>3</HiddenSlides>
  <MMClips>0</MMClips>
  <ScaleCrop>false</ScaleCrop>
  <HeadingPairs>
    <vt:vector size="8" baseType="variant">
      <vt:variant>
        <vt:lpstr>Verwendete Schriftarten</vt:lpstr>
      </vt:variant>
      <vt:variant>
        <vt:i4>34</vt:i4>
      </vt:variant>
      <vt:variant>
        <vt:lpstr>Design</vt:lpstr>
      </vt:variant>
      <vt:variant>
        <vt:i4>14</vt:i4>
      </vt:variant>
      <vt:variant>
        <vt:lpstr>Eingebettete OLE-Server</vt:lpstr>
      </vt:variant>
      <vt:variant>
        <vt:i4>1</vt:i4>
      </vt:variant>
      <vt:variant>
        <vt:lpstr>Folientitel</vt:lpstr>
      </vt:variant>
      <vt:variant>
        <vt:i4>107</vt:i4>
      </vt:variant>
    </vt:vector>
  </HeadingPairs>
  <TitlesOfParts>
    <vt:vector size="156" baseType="lpstr">
      <vt:lpstr>Arial</vt:lpstr>
      <vt:lpstr>Arial Narrow</vt:lpstr>
      <vt:lpstr>Avenir Medium</vt:lpstr>
      <vt:lpstr>BlairITC-Light</vt:lpstr>
      <vt:lpstr>Calibri</vt:lpstr>
      <vt:lpstr>CQUADRAT</vt:lpstr>
      <vt:lpstr>DB Office</vt:lpstr>
      <vt:lpstr>Helvetica</vt:lpstr>
      <vt:lpstr>Helvetica Light</vt:lpstr>
      <vt:lpstr>Helvetica Neue</vt:lpstr>
      <vt:lpstr>Helvetica Neue Light</vt:lpstr>
      <vt:lpstr>Lato</vt:lpstr>
      <vt:lpstr>Lato Black</vt:lpstr>
      <vt:lpstr>Lato Light</vt:lpstr>
      <vt:lpstr>Lato Medium</vt:lpstr>
      <vt:lpstr>Lato Semibold</vt:lpstr>
      <vt:lpstr>Lato-Regular</vt:lpstr>
      <vt:lpstr>Lucida Grande</vt:lpstr>
      <vt:lpstr>MS PGothic</vt:lpstr>
      <vt:lpstr>ＭＳ Ｐゴシック</vt:lpstr>
      <vt:lpstr>Roboto</vt:lpstr>
      <vt:lpstr>Roboto Condensed</vt:lpstr>
      <vt:lpstr>SimSun</vt:lpstr>
      <vt:lpstr>Symbol</vt:lpstr>
      <vt:lpstr>Tahoma</vt:lpstr>
      <vt:lpstr>Times New Roman</vt:lpstr>
      <vt:lpstr>Verdana</vt:lpstr>
      <vt:lpstr>Webdings</vt:lpstr>
      <vt:lpstr>Wingdings</vt:lpstr>
      <vt:lpstr>Wingdings 2</vt:lpstr>
      <vt:lpstr>Wingdings 3</vt:lpstr>
      <vt:lpstr>ヒラギノ角ゴ ProN W3</vt:lpstr>
      <vt:lpstr>华文细黑</vt:lpstr>
      <vt:lpstr>宋体</vt:lpstr>
      <vt:lpstr>TEAM SLIDES</vt:lpstr>
      <vt:lpstr>SLIDES WITH IMAGES</vt:lpstr>
      <vt:lpstr>PORTFOLIO</vt:lpstr>
      <vt:lpstr>2_TheBlueCircle</vt:lpstr>
      <vt:lpstr>1_TheBlueCircle</vt:lpstr>
      <vt:lpstr>Donges.IT</vt:lpstr>
      <vt:lpstr>DLI</vt:lpstr>
      <vt:lpstr>C² 4 Sopera Farben</vt:lpstr>
      <vt:lpstr>1_C² 4 Sopera Farben</vt:lpstr>
      <vt:lpstr>OW2</vt:lpstr>
      <vt:lpstr>2_DB</vt:lpstr>
      <vt:lpstr>3_TheBlueCircle</vt:lpstr>
      <vt:lpstr>4_TheBlueCircle</vt:lpstr>
      <vt:lpstr>5_TheBlueCircle</vt:lpstr>
      <vt:lpstr>think-cell Folie</vt:lpstr>
      <vt:lpstr>A Market Place for Digital Transformation</vt:lpstr>
      <vt:lpstr>Who am I</vt:lpstr>
      <vt:lpstr>Who are WE</vt:lpstr>
      <vt:lpstr>Who are WE</vt:lpstr>
      <vt:lpstr>The Market Place for Digital Transformation ‘cause we know – Why to do What for Success</vt:lpstr>
      <vt:lpstr>When did you first hear about IoT?</vt:lpstr>
      <vt:lpstr>The #1 issue with the Digital (R)evolution Education and Knowledge</vt:lpstr>
      <vt:lpstr>What the Cerulean Circle talks about</vt:lpstr>
      <vt:lpstr>‘caus we know…</vt:lpstr>
      <vt:lpstr>PowerPoint-Präsentation</vt:lpstr>
      <vt:lpstr>PowerPoint-Präsentation</vt:lpstr>
      <vt:lpstr>PowerPoint-Präsentation</vt:lpstr>
      <vt:lpstr>The Heart of IoT…</vt:lpstr>
      <vt:lpstr>Vatikan verkündet die Wahl von Papst Benedict</vt:lpstr>
      <vt:lpstr>Vatikan verkündet die Wahl von  Papst Francisco</vt:lpstr>
      <vt:lpstr>The Digital Revolution betrifft auch die OW2 Website</vt:lpstr>
      <vt:lpstr>Was ändert sich noch alles? Das Spannungsfeld der Digitalen Transformation</vt:lpstr>
      <vt:lpstr>Die Digitale (R)evolution ist eine globale Herausforderung und braucht globales Denken und globale Standards.</vt:lpstr>
      <vt:lpstr>Die Positionierung der Cerulean Circle GmbH</vt:lpstr>
      <vt:lpstr>Die Prozessschritte können unabhängig voneinander beauftragt werden, bauen aber aufeinander auf.</vt:lpstr>
      <vt:lpstr>Our proven process will guide your organization step by step to Transform itself into the Digital Age</vt:lpstr>
      <vt:lpstr>Bevor es richtig los geht ist es notwendig sich kennen und vertrauen zu lernen.  Die Aufgaben können z.T. noch asynchron erledigt werden.</vt:lpstr>
      <vt:lpstr>Überblick über den Inhalt des  Systemic Business Design Workshops Die Inhalte im Rapid SOA™ Reaktor sind durch den E³ - Workshop definiert</vt:lpstr>
      <vt:lpstr>Überblick über den Inhalt des  Systemic Business Design Workshops</vt:lpstr>
      <vt:lpstr>Im Workshop wird eine durchgehende Geschäftsstrategie für neue Produkte und Dienstleistungen erarbeitet</vt:lpstr>
      <vt:lpstr>Die Methoden und Verfahren sind nahtlos aufeinander abgestimmt. Von der Strategie zur Implementierung.</vt:lpstr>
      <vt:lpstr>Von der Strategie zur Implementierung.  Vom Betrieb bis zu den Partnern</vt:lpstr>
      <vt:lpstr>Von der Strategie zur Implementierung.  Vom Betrieb bis zu den Partnern</vt:lpstr>
      <vt:lpstr>Business Transformation mit RapidSOA™ ist ein inkrementeller und iterativer Prozess bei voller Kostenkontrolle und Skalierbarkeit</vt:lpstr>
      <vt:lpstr>Business Transformation mit RapidSOA™ ist ein inkrementeller und iterativer Prozess bei voller Kostenkontrolle und Skalierbarkeit</vt:lpstr>
      <vt:lpstr>Business Transformation mit RapidSOA™ ist ein inkrementeller und iterativer Prozess bei voller Kostenkontrolle und Skalierbarkeit</vt:lpstr>
      <vt:lpstr>Ein RapidSOA Projekt setzt das Geschäftsmodell aus dem Workshop in eine digitale Dienstleistung um,  die sofort neue Umsätze erzielt</vt:lpstr>
      <vt:lpstr>Governance wird durch ein EAMD Programm-Management gewährleistet</vt:lpstr>
      <vt:lpstr>As a  Market Place for Digital Transformation we accompany you through the whole lifecycle</vt:lpstr>
      <vt:lpstr>The Key Driving Force for infrastructure change @ OW2</vt:lpstr>
      <vt:lpstr>Vatican announcement of  Pope Benedict being elected</vt:lpstr>
      <vt:lpstr>Vatican announcement of  Pope Francisco being elected</vt:lpstr>
      <vt:lpstr>The Digital Revolution affecting the OW2 Website</vt:lpstr>
      <vt:lpstr>What else changes</vt:lpstr>
      <vt:lpstr>What else changes</vt:lpstr>
      <vt:lpstr> </vt:lpstr>
      <vt:lpstr>What if you could be on top of the wave, when we together spread „internet done right“</vt:lpstr>
      <vt:lpstr>What if you need to create your GUI only once?</vt:lpstr>
      <vt:lpstr>What if your App is already there when the  User just thought about how to do his next task </vt:lpstr>
      <vt:lpstr>How does that apply to Deutsche Bahn </vt:lpstr>
      <vt:lpstr>How does that apply to Deutsche Bahn </vt:lpstr>
      <vt:lpstr>Managed Environment CMM 4</vt:lpstr>
      <vt:lpstr>PowerPoint-Präsentation</vt:lpstr>
      <vt:lpstr>Managed Environment Entwicklung in 2017</vt:lpstr>
      <vt:lpstr>Überblick</vt:lpstr>
      <vt:lpstr>PowerPoint-Präsentation</vt:lpstr>
      <vt:lpstr>PowerPoint-Präsentation</vt:lpstr>
      <vt:lpstr>Überblick</vt:lpstr>
      <vt:lpstr>PowerPoint-Präsentation</vt:lpstr>
      <vt:lpstr>PowerPoint-Präsentation</vt:lpstr>
      <vt:lpstr>Überblick</vt:lpstr>
      <vt:lpstr>PowerPoint-Präsentation</vt:lpstr>
      <vt:lpstr>What if every Service of every vendor and any software seems to be available on the same place</vt:lpstr>
      <vt:lpstr>What if your Software makes stars shine brighter</vt:lpstr>
      <vt:lpstr>What if there is no spoon? ONCE Thinglish changed every-thing!</vt:lpstr>
      <vt:lpstr>Roadmap</vt:lpstr>
      <vt:lpstr>Beratungsprodukte für bestehende Unternehmen</vt:lpstr>
      <vt:lpstr>Diversification vs. Integration</vt:lpstr>
      <vt:lpstr>Do you want 10T to end with  only Windows into THE ONE machine? </vt:lpstr>
      <vt:lpstr>PowerPoint-Präsentation</vt:lpstr>
      <vt:lpstr>When did you first hear about IoT?</vt:lpstr>
      <vt:lpstr>There is a yet another Linux for anything </vt:lpstr>
      <vt:lpstr>… as yet another Protocol for anything</vt:lpstr>
      <vt:lpstr>… as yet another Standrad for any Thing</vt:lpstr>
      <vt:lpstr>What‘s the newest IoT Protocol ?  What‘s the best SMART new Standard for SMART Devices?  What is actually S.M.A.R.T?  How usefull is Big Data ?   What‘s the History of IoT ?  </vt:lpstr>
      <vt:lpstr>The first IoT Protocol: HTCPCP (1998)</vt:lpstr>
      <vt:lpstr>What if</vt:lpstr>
      <vt:lpstr>Wenn man im Unternehmen alles richtig macht, erlebt man 5 Krisen – systemisch. </vt:lpstr>
      <vt:lpstr>Was leistet C² - CQUADRAT bei bestehenden Unternehmen?</vt:lpstr>
      <vt:lpstr>Was leistet C² - CQUADRAT bei Konzernen und Unternehmensgruppen?</vt:lpstr>
      <vt:lpstr>Business Model Space</vt:lpstr>
      <vt:lpstr>Maturity a Model for any Capability: CMM</vt:lpstr>
      <vt:lpstr>Maturity a Model for any Capability: CMM</vt:lpstr>
      <vt:lpstr>PowerPoint-Präsentation</vt:lpstr>
      <vt:lpstr>PowerPoint-Präsentation</vt:lpstr>
      <vt:lpstr>PowerPoint-Präsentation</vt:lpstr>
      <vt:lpstr>PowerPoint-Präsentation</vt:lpstr>
      <vt:lpstr>PowerPoint-Präsentation</vt:lpstr>
      <vt:lpstr>PowerPoint-Präsentation</vt:lpstr>
      <vt:lpstr>What if</vt:lpstr>
      <vt:lpstr>PowerPoint-Präsentation</vt:lpstr>
      <vt:lpstr>PowerPoint-Präsentation</vt:lpstr>
      <vt:lpstr>Herausforderungen für den  CIO</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ITIL v3 UseCase Analysis for a real customer</vt:lpstr>
      <vt:lpstr>ITIL v3 UseCase Analysis for a real customer</vt:lpstr>
      <vt:lpstr>Transformation heist: bereit sein zum Recyceln</vt:lpstr>
      <vt:lpstr>Transformation heisst: bereit sein zum Recyceln</vt:lpstr>
      <vt:lpstr>PowerPoint-Präsentation</vt:lpstr>
    </vt:vector>
  </TitlesOfParts>
  <Company>diakov.net</Company>
  <LinksUpToDate>false</LinksUpToDate>
  <SharedDoc>false</SharedDoc>
  <HyperlinksChanged>false</HyperlinksChanged>
  <AppVersion>15.0034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Палотенце</dc:creator>
  <cp:lastModifiedBy>Rüdiger Knoblach</cp:lastModifiedBy>
  <cp:revision>1242</cp:revision>
  <cp:lastPrinted>2016-02-08T11:06:26Z</cp:lastPrinted>
  <dcterms:created xsi:type="dcterms:W3CDTF">2015-01-20T11:47:48Z</dcterms:created>
  <dcterms:modified xsi:type="dcterms:W3CDTF">2018-10-07T09:24:08Z</dcterms:modified>
</cp:coreProperties>
</file>